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7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heme/themeOverride1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Override2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notesSlides/notesSlide27.xml" ContentType="application/vnd.openxmlformats-officedocument.presentationml.notesSlid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notesSlides/notesSlide28.xml" ContentType="application/vnd.openxmlformats-officedocument.presentationml.notesSlid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4"/>
    <p:sldMasterId id="2147483709" r:id="rId5"/>
  </p:sldMasterIdLst>
  <p:notesMasterIdLst>
    <p:notesMasterId r:id="rId45"/>
  </p:notesMasterIdLst>
  <p:handoutMasterIdLst>
    <p:handoutMasterId r:id="rId46"/>
  </p:handoutMasterIdLst>
  <p:sldIdLst>
    <p:sldId id="1651" r:id="rId6"/>
    <p:sldId id="1818" r:id="rId7"/>
    <p:sldId id="1727" r:id="rId8"/>
    <p:sldId id="1728" r:id="rId9"/>
    <p:sldId id="1726" r:id="rId10"/>
    <p:sldId id="1755" r:id="rId11"/>
    <p:sldId id="1737" r:id="rId12"/>
    <p:sldId id="1733" r:id="rId13"/>
    <p:sldId id="1734" r:id="rId14"/>
    <p:sldId id="1739" r:id="rId15"/>
    <p:sldId id="1829" r:id="rId16"/>
    <p:sldId id="1775" r:id="rId17"/>
    <p:sldId id="1731" r:id="rId18"/>
    <p:sldId id="1732" r:id="rId19"/>
    <p:sldId id="1738" r:id="rId20"/>
    <p:sldId id="1740" r:id="rId21"/>
    <p:sldId id="1741" r:id="rId22"/>
    <p:sldId id="1743" r:id="rId23"/>
    <p:sldId id="1744" r:id="rId24"/>
    <p:sldId id="1742" r:id="rId25"/>
    <p:sldId id="1747" r:id="rId26"/>
    <p:sldId id="1748" r:id="rId27"/>
    <p:sldId id="1746" r:id="rId28"/>
    <p:sldId id="1749" r:id="rId29"/>
    <p:sldId id="1758" r:id="rId30"/>
    <p:sldId id="1760" r:id="rId31"/>
    <p:sldId id="1843" r:id="rId32"/>
    <p:sldId id="1831" r:id="rId33"/>
    <p:sldId id="1832" r:id="rId34"/>
    <p:sldId id="1833" r:id="rId35"/>
    <p:sldId id="1834" r:id="rId36"/>
    <p:sldId id="1835" r:id="rId37"/>
    <p:sldId id="1836" r:id="rId38"/>
    <p:sldId id="1837" r:id="rId39"/>
    <p:sldId id="1838" r:id="rId40"/>
    <p:sldId id="1839" r:id="rId41"/>
    <p:sldId id="1840" r:id="rId42"/>
    <p:sldId id="1841" r:id="rId43"/>
    <p:sldId id="1842" r:id="rId44"/>
  </p:sldIdLst>
  <p:sldSz cx="12192000" cy="6858000"/>
  <p:notesSz cx="9872663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orkovcová Irena" initials="BI" lastIdx="19" clrIdx="0">
    <p:extLst>
      <p:ext uri="{19B8F6BF-5375-455C-9EA6-DF929625EA0E}">
        <p15:presenceInfo xmlns:p15="http://schemas.microsoft.com/office/powerpoint/2012/main" userId="S-1-5-21-1086798987-9118719-3790444343-7165" providerId="AD"/>
      </p:ext>
    </p:extLst>
  </p:cmAuthor>
  <p:cmAuthor id="2" name="Pražáková Dana" initials="PD" lastIdx="178" clrIdx="1">
    <p:extLst>
      <p:ext uri="{19B8F6BF-5375-455C-9EA6-DF929625EA0E}">
        <p15:presenceInfo xmlns:p15="http://schemas.microsoft.com/office/powerpoint/2012/main" userId="S::Dana.Prazakova@csicr.cz::22df3d58-e495-4c34-8452-010284eaafb8" providerId="AD"/>
      </p:ext>
    </p:extLst>
  </p:cmAuthor>
  <p:cmAuthor id="3" name="Francová Gabriela" initials="FG" lastIdx="91" clrIdx="2">
    <p:extLst>
      <p:ext uri="{19B8F6BF-5375-455C-9EA6-DF929625EA0E}">
        <p15:presenceInfo xmlns:p15="http://schemas.microsoft.com/office/powerpoint/2012/main" userId="S-1-5-21-1086798987-9118719-3790444343-12345" providerId="AD"/>
      </p:ext>
    </p:extLst>
  </p:cmAuthor>
  <p:cmAuthor id="4" name="Folwarczný Roman" initials="FR" lastIdx="10" clrIdx="3">
    <p:extLst>
      <p:ext uri="{19B8F6BF-5375-455C-9EA6-DF929625EA0E}">
        <p15:presenceInfo xmlns:p15="http://schemas.microsoft.com/office/powerpoint/2012/main" userId="S-1-5-21-1086798987-9118719-3790444343-20821" providerId="AD"/>
      </p:ext>
    </p:extLst>
  </p:cmAuthor>
  <p:cmAuthor id="5" name="Borkovcová Irena" initials="BI [2]" lastIdx="6" clrIdx="4">
    <p:extLst>
      <p:ext uri="{19B8F6BF-5375-455C-9EA6-DF929625EA0E}">
        <p15:presenceInfo xmlns:p15="http://schemas.microsoft.com/office/powerpoint/2012/main" userId="S::irena.borkovcova@csicr.cz::049e8a1e-e619-4d76-b1ea-d67ac24214a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0C30"/>
    <a:srgbClr val="159596"/>
    <a:srgbClr val="F1F1F1"/>
    <a:srgbClr val="0073CF"/>
    <a:srgbClr val="8496B0"/>
    <a:srgbClr val="D5DCE4"/>
    <a:srgbClr val="44546A"/>
    <a:srgbClr val="99CCFF"/>
    <a:srgbClr val="00BFAC"/>
    <a:srgbClr val="02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81" autoAdjust="0"/>
    <p:restoredTop sz="96633" autoAdjust="0"/>
  </p:normalViewPr>
  <p:slideViewPr>
    <p:cSldViewPr snapToGrid="0">
      <p:cViewPr varScale="1">
        <p:scale>
          <a:sx n="68" d="100"/>
          <a:sy n="68" d="100"/>
        </p:scale>
        <p:origin x="1080" y="96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50" d="100"/>
        <a:sy n="50" d="100"/>
      </p:scale>
      <p:origin x="0" y="-4578"/>
    </p:cViewPr>
  </p:sorterViewPr>
  <p:notesViewPr>
    <p:cSldViewPr snapToGrid="0">
      <p:cViewPr varScale="1">
        <p:scale>
          <a:sx n="132" d="100"/>
          <a:sy n="132" d="100"/>
        </p:scale>
        <p:origin x="16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rancova\Documents\&#218;KOLY\2021%20&#218;KOLY\Grafy%20a%20data%20k%20TZ_barvy%20up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Se&#353;it2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rancova\Documents\&#218;KOLY\2021%20&#218;KOLY\Grafy%20a%20data%20k%20TZ_barvy%20up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avlas\Disk%20Google\Sd&#237;len&#233;\&#268;&#352;I\Ostatn&#237;%20&#250;koly\Specifick&#233;%20&#250;koly%202020_2021\Dopady\Inspek&#269;n&#237;%20&#269;innost%20leden%202021\TI&#268;\Data\Data%20k%2022_&#250;noru\Pracovn&#237;\HZ%20ZV%20synchron&#237;%20210222_vlastn&#237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avlas\Disk%20Google\Sd&#237;len&#233;\&#268;&#352;I\Ostatn&#237;%20&#250;koly\Specifick&#233;%20&#250;koly%202020_2021\Dopady\Inspek&#269;n&#237;%20&#269;innost%20leden%202021\TI&#268;\Data\Data%20k%2022_&#250;noru\Pracovn&#237;\HZ%20ZV%20synchron&#237;%20210222_vlastn&#237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avlas\Disk%20Google\Sd&#237;len&#233;\&#268;&#352;I\Ostatn&#237;%20&#250;koly\Specifick&#233;%20&#250;koly%202020_2021\Dopady\Inspek&#269;n&#237;%20&#269;innost%20leden%202021\TI&#268;\Data\Data%20k%2022_&#250;noru\Pracovn&#237;\HZ%20ZV%20synchron&#237;%20210222_vlastn&#237;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rancova\Documents\&#218;KOLY\2021%20&#218;KOLY\Grafy%20a%20data%20k%20TZ_barvy%20upr.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rancova\Documents\&#218;KOLY\2021%20&#218;KOLY\Grafy%20a%20data%20k%20TZ_barvy%20upr.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rancova\Documents\&#218;KOLY\2021%20&#218;KOLY\Grafy%20a%20data%20k%20TZ_barvy%20upr.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rancova\Documents\&#218;KOLY\2021%20&#218;KOLY\Grafy%20a%20data%20k%20TZ_barvy%20upr.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oleObject" Target="https://csicrcz-my.sharepoint.com/personal/lucie_kovarikova_csicr_cz/Documents/Dokumenty/Ond&#345;ej%20Andrys%202021/&#218;prava%20dokument&#367;/Tematick&#233;_zpr&#225;vy/02_Distan&#269;n&#237;%20vzd&#283;l&#225;v&#225;n&#237;%20na%20Z&#352;%20a%20S&#352;%20v%201.%20pol.%202020-2021/Grafy%20a%20data%20k%20TZ_barvy%20upr.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oleObject" Target="https://csicrcz-my.sharepoint.com/personal/lucie_kovarikova_csicr_cz/Documents/Dokumenty/Ond&#345;ej%20Andrys%202021/&#218;prava%20dokument&#367;/Tematick&#233;_zpr&#225;vy/02_Distan&#269;n&#237;%20vzd&#283;l&#225;v&#225;n&#237;%20na%20Z&#352;%20a%20S&#352;%20v%201.%20pol.%202020-2021/Grafy%20a%20data%20k%20TZ_barvy%20upr.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rancova\Documents\&#218;KOLY\2021%20&#218;KOLY\Grafy%20a%20data%20k%20TZ_barvy%20upr..xlsx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x17\el_publikace\10_Publikace_grafika\2021\12_TZ_n&#225;vrat%20do%20&#353;kol\Grafy%20v3_jen%20vyu&#382;it&#233;%20grafy_obarven&#233;.xlsx" TargetMode="External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x17\el_publikace\10_Publikace_grafika\2021\12_TZ_n&#225;vrat%20do%20&#353;kol\Grafy%20v3_jen%20vyu&#382;it&#233;%20grafy_obarven&#233;.xlsx" TargetMode="External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List1!$B$3</c:f>
              <c:strCache>
                <c:ptCount val="1"/>
                <c:pt idx="0">
                  <c:v>únor  2021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List1!$C$2:$G$2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List1!$C$3:$G$3</c:f>
              <c:numCache>
                <c:formatCode>0" "%</c:formatCode>
                <c:ptCount val="5"/>
                <c:pt idx="0">
                  <c:v>0.89690721649484539</c:v>
                </c:pt>
                <c:pt idx="1">
                  <c:v>0.54954418315549569</c:v>
                </c:pt>
                <c:pt idx="2">
                  <c:v>0.78846153846153855</c:v>
                </c:pt>
                <c:pt idx="3">
                  <c:v>0.48809523809523814</c:v>
                </c:pt>
                <c:pt idx="4">
                  <c:v>0.1875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55-4097-BD21-6290A6E1DC89}"/>
            </c:ext>
          </c:extLst>
        </c:ser>
        <c:ser>
          <c:idx val="1"/>
          <c:order val="1"/>
          <c:tx>
            <c:strRef>
              <c:f>List1!$B$4</c:f>
              <c:strCache>
                <c:ptCount val="1"/>
                <c:pt idx="0">
                  <c:v>duben   2020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List1!$C$2:$G$2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List1!$C$4:$G$4</c:f>
              <c:numCache>
                <c:formatCode>0%</c:formatCode>
                <c:ptCount val="5"/>
                <c:pt idx="0">
                  <c:v>0.31395348837209303</c:v>
                </c:pt>
                <c:pt idx="1">
                  <c:v>0.15428571428571428</c:v>
                </c:pt>
                <c:pt idx="2">
                  <c:v>0.63157894736842102</c:v>
                </c:pt>
                <c:pt idx="3">
                  <c:v>0.35897435897435898</c:v>
                </c:pt>
                <c:pt idx="4">
                  <c:v>0.125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455-4097-BD21-6290A6E1DC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75979496"/>
        <c:axId val="575981848"/>
      </c:barChart>
      <c:catAx>
        <c:axId val="5759794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75981848"/>
        <c:crosses val="autoZero"/>
        <c:auto val="1"/>
        <c:lblAlgn val="ctr"/>
        <c:lblOffset val="100"/>
        <c:noMultiLvlLbl val="0"/>
      </c:catAx>
      <c:valAx>
        <c:axId val="575981848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&quot; &quot;%" sourceLinked="1"/>
        <c:majorTickMark val="none"/>
        <c:minorTickMark val="none"/>
        <c:tickLblPos val="nextTo"/>
        <c:spPr>
          <a:noFill/>
          <a:ln w="6350">
            <a:solidFill>
              <a:srgbClr val="44546A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75979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2720494313210846"/>
          <c:y val="0.91060445712961857"/>
          <c:w val="0.34559011373578302"/>
          <c:h val="5.4368596944263423E-2"/>
        </c:manualLayout>
      </c:layout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List1!$A$2</c:f>
              <c:strCache>
                <c:ptCount val="1"/>
                <c:pt idx="0">
                  <c:v>únor 2021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List1!$B$1:$E$1</c:f>
              <c:strCache>
                <c:ptCount val="4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nematuritní a maturitní SOŠ</c:v>
                </c:pt>
              </c:strCache>
            </c:strRef>
          </c:cat>
          <c:val>
            <c:numRef>
              <c:f>List1!$B$2:$E$2</c:f>
              <c:numCache>
                <c:formatCode>0" "%</c:formatCode>
                <c:ptCount val="4"/>
                <c:pt idx="0">
                  <c:v>0.78571428571428581</c:v>
                </c:pt>
                <c:pt idx="1">
                  <c:v>0.74626865671641796</c:v>
                </c:pt>
                <c:pt idx="2">
                  <c:v>0.59259259259259256</c:v>
                </c:pt>
                <c:pt idx="3">
                  <c:v>0.58823529411764708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48-4F3C-B47C-299511D69506}"/>
            </c:ext>
          </c:extLst>
        </c:ser>
        <c:ser>
          <c:idx val="1"/>
          <c:order val="1"/>
          <c:tx>
            <c:strRef>
              <c:f>List1!$A$3</c:f>
              <c:strCache>
                <c:ptCount val="1"/>
                <c:pt idx="0">
                  <c:v>duben 2020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List1!$B$1:$E$1</c:f>
              <c:strCache>
                <c:ptCount val="4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nematuritní a maturitní SOŠ</c:v>
                </c:pt>
              </c:strCache>
            </c:strRef>
          </c:cat>
          <c:val>
            <c:numRef>
              <c:f>List1!$B$3:$E$3</c:f>
              <c:numCache>
                <c:formatCode>0" "%</c:formatCode>
                <c:ptCount val="4"/>
                <c:pt idx="0">
                  <c:v>0.71025641025641029</c:v>
                </c:pt>
                <c:pt idx="1">
                  <c:v>0.58511904761904754</c:v>
                </c:pt>
                <c:pt idx="2">
                  <c:v>0.57058823529411762</c:v>
                </c:pt>
                <c:pt idx="3">
                  <c:v>0.58666666666666667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D48-4F3C-B47C-299511D695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06527272"/>
        <c:axId val="506533176"/>
      </c:barChart>
      <c:catAx>
        <c:axId val="5065272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06533176"/>
        <c:crosses val="autoZero"/>
        <c:auto val="1"/>
        <c:lblAlgn val="ctr"/>
        <c:lblOffset val="100"/>
        <c:noMultiLvlLbl val="0"/>
      </c:catAx>
      <c:valAx>
        <c:axId val="506533176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&quot; &quot;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06527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67579315441423"/>
          <c:y val="4.4651918002841483E-2"/>
          <c:w val="0.41298226431342783"/>
          <c:h val="0.8660717339295446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List1!$B$195</c:f>
              <c:strCache>
                <c:ptCount val="1"/>
                <c:pt idx="0">
                  <c:v>bez výraznějšího posunu (zlepšení maximálně o 1 stupeň)</c:v>
                </c:pt>
              </c:strCache>
            </c:strRef>
          </c:tx>
          <c:spPr>
            <a:solidFill>
              <a:srgbClr val="8496B0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List1!$C$194:$G$194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List1!$C$195:$G$195</c:f>
              <c:numCache>
                <c:formatCode>0%</c:formatCode>
                <c:ptCount val="5"/>
                <c:pt idx="0">
                  <c:v>6.1224489795918366E-2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099-4D01-95F3-BBFD5FDD8F56}"/>
            </c:ext>
          </c:extLst>
        </c:ser>
        <c:ser>
          <c:idx val="1"/>
          <c:order val="1"/>
          <c:tx>
            <c:strRef>
              <c:f>List1!$B$196</c:f>
              <c:strCache>
                <c:ptCount val="1"/>
                <c:pt idx="0">
                  <c:v>mírný posun k lepšímu (zlepšení o 2 až 3 stupně)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List1!$C$194:$G$194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List1!$C$196:$G$196</c:f>
              <c:numCache>
                <c:formatCode>0%</c:formatCode>
                <c:ptCount val="5"/>
                <c:pt idx="0">
                  <c:v>7.1428571428571425E-2</c:v>
                </c:pt>
                <c:pt idx="1">
                  <c:v>7.9601990049751242E-2</c:v>
                </c:pt>
                <c:pt idx="2">
                  <c:v>0.1111111111111111</c:v>
                </c:pt>
                <c:pt idx="3">
                  <c:v>9.5238095238095233E-2</c:v>
                </c:pt>
                <c:pt idx="4">
                  <c:v>0.17647058823529413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099-4D01-95F3-BBFD5FDD8F56}"/>
            </c:ext>
          </c:extLst>
        </c:ser>
        <c:ser>
          <c:idx val="2"/>
          <c:order val="2"/>
          <c:tx>
            <c:strRef>
              <c:f>List1!$B$197</c:f>
              <c:strCache>
                <c:ptCount val="1"/>
                <c:pt idx="0">
                  <c:v>výraznější posun k lepšímu (zlepšení o 4 až 6 stupňů)</c:v>
                </c:pt>
              </c:strCache>
            </c:strRef>
          </c:tx>
          <c:spPr>
            <a:solidFill>
              <a:srgbClr val="99CCFF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List1!$C$194:$G$194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List1!$C$197:$G$197</c:f>
              <c:numCache>
                <c:formatCode>0%</c:formatCode>
                <c:ptCount val="5"/>
                <c:pt idx="0">
                  <c:v>0.58163265306122447</c:v>
                </c:pt>
                <c:pt idx="1">
                  <c:v>0.66666666666666663</c:v>
                </c:pt>
                <c:pt idx="2">
                  <c:v>0.62962962962962965</c:v>
                </c:pt>
                <c:pt idx="3">
                  <c:v>0.54761904761904767</c:v>
                </c:pt>
                <c:pt idx="4">
                  <c:v>0.52941176470588236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099-4D01-95F3-BBFD5FDD8F56}"/>
            </c:ext>
          </c:extLst>
        </c:ser>
        <c:ser>
          <c:idx val="3"/>
          <c:order val="3"/>
          <c:tx>
            <c:strRef>
              <c:f>List1!$B$198</c:f>
              <c:strCache>
                <c:ptCount val="1"/>
                <c:pt idx="0">
                  <c:v>velmi výrazné zlepšení (zlepšení o 7 a více stupňů)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List1!$C$194:$G$194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List1!$C$198:$G$198</c:f>
              <c:numCache>
                <c:formatCode>0%</c:formatCode>
                <c:ptCount val="5"/>
                <c:pt idx="0">
                  <c:v>0.2857142857142857</c:v>
                </c:pt>
                <c:pt idx="1">
                  <c:v>0.2537313432835821</c:v>
                </c:pt>
                <c:pt idx="2">
                  <c:v>0.25925925925925924</c:v>
                </c:pt>
                <c:pt idx="3">
                  <c:v>0.35714285714285715</c:v>
                </c:pt>
                <c:pt idx="4">
                  <c:v>0.29411764705882354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099-4D01-95F3-BBFD5FDD8F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82666992"/>
        <c:axId val="582663856"/>
      </c:barChart>
      <c:catAx>
        <c:axId val="5826669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82663856"/>
        <c:crosses val="autoZero"/>
        <c:auto val="1"/>
        <c:lblAlgn val="ctr"/>
        <c:lblOffset val="100"/>
        <c:noMultiLvlLbl val="0"/>
      </c:catAx>
      <c:valAx>
        <c:axId val="582663856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&quot; &quot;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82666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899541128649798"/>
          <c:y val="0.14181636437090636"/>
          <c:w val="0.27673337851289265"/>
          <c:h val="0.71636697829335683"/>
        </c:manualLayout>
      </c:layout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000"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3"/>
            <c:spPr>
              <a:solidFill>
                <a:srgbClr val="99CCFF"/>
              </a:solidFill>
              <a:ln w="3175">
                <a:noFill/>
              </a:ln>
              <a:effectLst/>
            </c:spPr>
          </c:marker>
          <c:trendline>
            <c:spPr>
              <a:ln w="19050" cap="rnd">
                <a:solidFill>
                  <a:srgbClr val="44546A"/>
                </a:solidFill>
                <a:prstDash val="solid"/>
              </a:ln>
              <a:effectLst/>
            </c:spPr>
            <c:trendlineType val="linear"/>
            <c:dispRSqr val="0"/>
            <c:dispEq val="0"/>
          </c:trendline>
          <c:xVal>
            <c:numRef>
              <c:f>List2!$J$6:$J$118</c:f>
              <c:numCache>
                <c:formatCode>0" "%</c:formatCode>
                <c:ptCount val="113"/>
                <c:pt idx="0">
                  <c:v>5.0000000000000044E-2</c:v>
                </c:pt>
                <c:pt idx="1">
                  <c:v>5.2631578947368474E-2</c:v>
                </c:pt>
                <c:pt idx="2">
                  <c:v>5.555555555555558E-2</c:v>
                </c:pt>
                <c:pt idx="3">
                  <c:v>5.8823529411764719E-2</c:v>
                </c:pt>
                <c:pt idx="4">
                  <c:v>6.25E-2</c:v>
                </c:pt>
                <c:pt idx="5">
                  <c:v>6.6666666666666652E-2</c:v>
                </c:pt>
                <c:pt idx="6">
                  <c:v>6.8965517241379337E-2</c:v>
                </c:pt>
                <c:pt idx="7">
                  <c:v>7.1428571428571397E-2</c:v>
                </c:pt>
                <c:pt idx="8">
                  <c:v>7.407407407407407E-2</c:v>
                </c:pt>
                <c:pt idx="9">
                  <c:v>7.6923076923076872E-2</c:v>
                </c:pt>
                <c:pt idx="10">
                  <c:v>7.999999999999996E-2</c:v>
                </c:pt>
                <c:pt idx="11">
                  <c:v>8.333333333333337E-2</c:v>
                </c:pt>
                <c:pt idx="12">
                  <c:v>8.6956521739130488E-2</c:v>
                </c:pt>
                <c:pt idx="13">
                  <c:v>9.0909090909090939E-2</c:v>
                </c:pt>
                <c:pt idx="14">
                  <c:v>9.5238095238095233E-2</c:v>
                </c:pt>
                <c:pt idx="15">
                  <c:v>9.9999999999999978E-2</c:v>
                </c:pt>
                <c:pt idx="16">
                  <c:v>0.10344827586206895</c:v>
                </c:pt>
                <c:pt idx="17">
                  <c:v>0.10526315789473684</c:v>
                </c:pt>
                <c:pt idx="18">
                  <c:v>0.1071428571428571</c:v>
                </c:pt>
                <c:pt idx="19">
                  <c:v>0.11111111111111116</c:v>
                </c:pt>
                <c:pt idx="20">
                  <c:v>0.11538461538461542</c:v>
                </c:pt>
                <c:pt idx="21">
                  <c:v>0.11764705882352944</c:v>
                </c:pt>
                <c:pt idx="22">
                  <c:v>0.12</c:v>
                </c:pt>
                <c:pt idx="23">
                  <c:v>0.125</c:v>
                </c:pt>
                <c:pt idx="24">
                  <c:v>0.1333333333333333</c:v>
                </c:pt>
                <c:pt idx="25">
                  <c:v>0.13636363636363635</c:v>
                </c:pt>
                <c:pt idx="26">
                  <c:v>0.1428571428571429</c:v>
                </c:pt>
                <c:pt idx="27">
                  <c:v>0.15384615384615385</c:v>
                </c:pt>
                <c:pt idx="28">
                  <c:v>0.16666666666666663</c:v>
                </c:pt>
                <c:pt idx="29">
                  <c:v>0.17241379310344829</c:v>
                </c:pt>
                <c:pt idx="30">
                  <c:v>0.17391304347826086</c:v>
                </c:pt>
                <c:pt idx="31">
                  <c:v>0.17647058823529416</c:v>
                </c:pt>
                <c:pt idx="32">
                  <c:v>0.18181818181818177</c:v>
                </c:pt>
                <c:pt idx="33">
                  <c:v>0.18518518518518523</c:v>
                </c:pt>
                <c:pt idx="34">
                  <c:v>0.1875</c:v>
                </c:pt>
                <c:pt idx="35">
                  <c:v>0.19047619047619047</c:v>
                </c:pt>
                <c:pt idx="36">
                  <c:v>0.19230769230769229</c:v>
                </c:pt>
                <c:pt idx="37">
                  <c:v>0.19999999999999996</c:v>
                </c:pt>
                <c:pt idx="38">
                  <c:v>0.2068965517241379</c:v>
                </c:pt>
                <c:pt idx="39">
                  <c:v>0.20833333333333337</c:v>
                </c:pt>
                <c:pt idx="40">
                  <c:v>0.21052631578947367</c:v>
                </c:pt>
                <c:pt idx="41">
                  <c:v>0.2142857142857143</c:v>
                </c:pt>
                <c:pt idx="42">
                  <c:v>0.22222222222222221</c:v>
                </c:pt>
                <c:pt idx="43">
                  <c:v>0.23076923076923073</c:v>
                </c:pt>
                <c:pt idx="44">
                  <c:v>0.23529411764705888</c:v>
                </c:pt>
                <c:pt idx="45">
                  <c:v>0.23809523809523814</c:v>
                </c:pt>
                <c:pt idx="46">
                  <c:v>0.24</c:v>
                </c:pt>
                <c:pt idx="47">
                  <c:v>0.25</c:v>
                </c:pt>
                <c:pt idx="48">
                  <c:v>0.26315789473684215</c:v>
                </c:pt>
                <c:pt idx="49">
                  <c:v>0.27272727272727271</c:v>
                </c:pt>
                <c:pt idx="50">
                  <c:v>0.27777777777777779</c:v>
                </c:pt>
                <c:pt idx="51">
                  <c:v>0.2857142857142857</c:v>
                </c:pt>
                <c:pt idx="52">
                  <c:v>0.29166666666666663</c:v>
                </c:pt>
                <c:pt idx="53">
                  <c:v>0.30000000000000004</c:v>
                </c:pt>
                <c:pt idx="54">
                  <c:v>0.30769230769230771</c:v>
                </c:pt>
                <c:pt idx="55">
                  <c:v>0.31818181818181823</c:v>
                </c:pt>
                <c:pt idx="56">
                  <c:v>0.33333333333333337</c:v>
                </c:pt>
                <c:pt idx="57">
                  <c:v>0.3571428571428571</c:v>
                </c:pt>
                <c:pt idx="58">
                  <c:v>0.36363636363636365</c:v>
                </c:pt>
                <c:pt idx="59">
                  <c:v>0.37037037037037035</c:v>
                </c:pt>
                <c:pt idx="60">
                  <c:v>0.375</c:v>
                </c:pt>
                <c:pt idx="61">
                  <c:v>0.38461538461538458</c:v>
                </c:pt>
                <c:pt idx="62">
                  <c:v>0.38888888888888884</c:v>
                </c:pt>
                <c:pt idx="63">
                  <c:v>0.4</c:v>
                </c:pt>
                <c:pt idx="64">
                  <c:v>0.41176470588235292</c:v>
                </c:pt>
                <c:pt idx="65">
                  <c:v>0.41666666666666663</c:v>
                </c:pt>
                <c:pt idx="66">
                  <c:v>0.42105263157894735</c:v>
                </c:pt>
                <c:pt idx="67">
                  <c:v>0.42307692307692313</c:v>
                </c:pt>
                <c:pt idx="68">
                  <c:v>0.4285714285714286</c:v>
                </c:pt>
                <c:pt idx="69">
                  <c:v>0.43999999999999995</c:v>
                </c:pt>
                <c:pt idx="70">
                  <c:v>0.44444444444444442</c:v>
                </c:pt>
                <c:pt idx="71">
                  <c:v>0.44827586206896552</c:v>
                </c:pt>
                <c:pt idx="72">
                  <c:v>0.45454545454545459</c:v>
                </c:pt>
                <c:pt idx="73">
                  <c:v>0.46153846153846156</c:v>
                </c:pt>
                <c:pt idx="74">
                  <c:v>0.46666666666666667</c:v>
                </c:pt>
                <c:pt idx="75">
                  <c:v>0.47058823529411764</c:v>
                </c:pt>
                <c:pt idx="76">
                  <c:v>0.47619047619047616</c:v>
                </c:pt>
                <c:pt idx="77">
                  <c:v>0.48148148148148151</c:v>
                </c:pt>
                <c:pt idx="78">
                  <c:v>0.48275862068965514</c:v>
                </c:pt>
                <c:pt idx="79">
                  <c:v>0.5</c:v>
                </c:pt>
                <c:pt idx="80">
                  <c:v>0.51724137931034475</c:v>
                </c:pt>
                <c:pt idx="81">
                  <c:v>0.5185185185185186</c:v>
                </c:pt>
                <c:pt idx="82">
                  <c:v>0.52</c:v>
                </c:pt>
                <c:pt idx="83">
                  <c:v>0.52173913043478259</c:v>
                </c:pt>
                <c:pt idx="84">
                  <c:v>0.52380952380952384</c:v>
                </c:pt>
                <c:pt idx="85">
                  <c:v>0.52941176470588236</c:v>
                </c:pt>
                <c:pt idx="86">
                  <c:v>0.53333333333333333</c:v>
                </c:pt>
                <c:pt idx="87">
                  <c:v>0.54166666666666674</c:v>
                </c:pt>
                <c:pt idx="88">
                  <c:v>0.54545454545454541</c:v>
                </c:pt>
                <c:pt idx="89">
                  <c:v>0.55000000000000004</c:v>
                </c:pt>
                <c:pt idx="90">
                  <c:v>0.55172413793103448</c:v>
                </c:pt>
                <c:pt idx="91">
                  <c:v>0.55555555555555558</c:v>
                </c:pt>
                <c:pt idx="92">
                  <c:v>0.56000000000000005</c:v>
                </c:pt>
                <c:pt idx="93">
                  <c:v>0.5625</c:v>
                </c:pt>
                <c:pt idx="94">
                  <c:v>0.5714285714285714</c:v>
                </c:pt>
                <c:pt idx="95">
                  <c:v>0.58333333333333326</c:v>
                </c:pt>
                <c:pt idx="96">
                  <c:v>0.58823529411764708</c:v>
                </c:pt>
                <c:pt idx="97">
                  <c:v>0.6</c:v>
                </c:pt>
                <c:pt idx="98">
                  <c:v>0.61111111111111116</c:v>
                </c:pt>
                <c:pt idx="99">
                  <c:v>0.61538461538461542</c:v>
                </c:pt>
                <c:pt idx="100">
                  <c:v>0.61904761904761907</c:v>
                </c:pt>
                <c:pt idx="101">
                  <c:v>0.625</c:v>
                </c:pt>
                <c:pt idx="102">
                  <c:v>0.64705882352941169</c:v>
                </c:pt>
                <c:pt idx="103">
                  <c:v>0.66666666666666674</c:v>
                </c:pt>
                <c:pt idx="104">
                  <c:v>0.68965517241379315</c:v>
                </c:pt>
                <c:pt idx="105">
                  <c:v>0.73333333333333339</c:v>
                </c:pt>
                <c:pt idx="106">
                  <c:v>0.75</c:v>
                </c:pt>
                <c:pt idx="107">
                  <c:v>0.75862068965517238</c:v>
                </c:pt>
                <c:pt idx="108">
                  <c:v>0.78947368421052633</c:v>
                </c:pt>
                <c:pt idx="109">
                  <c:v>0.8</c:v>
                </c:pt>
                <c:pt idx="110">
                  <c:v>0.81818181818181812</c:v>
                </c:pt>
                <c:pt idx="111">
                  <c:v>0.875</c:v>
                </c:pt>
                <c:pt idx="112">
                  <c:v>0.9</c:v>
                </c:pt>
              </c:numCache>
            </c:numRef>
          </c:xVal>
          <c:yVal>
            <c:numRef>
              <c:f>List2!$K$6:$K$118</c:f>
              <c:numCache>
                <c:formatCode>0" "%</c:formatCode>
                <c:ptCount val="113"/>
                <c:pt idx="0">
                  <c:v>0.10555555555555556</c:v>
                </c:pt>
                <c:pt idx="1">
                  <c:v>0.11278195488721805</c:v>
                </c:pt>
                <c:pt idx="2">
                  <c:v>0.13425925925925927</c:v>
                </c:pt>
                <c:pt idx="3">
                  <c:v>0.11764705882352942</c:v>
                </c:pt>
                <c:pt idx="4">
                  <c:v>8.9285714285714288E-2</c:v>
                </c:pt>
                <c:pt idx="5">
                  <c:v>4.4444444444444446E-2</c:v>
                </c:pt>
                <c:pt idx="6">
                  <c:v>8.6206896551724144E-2</c:v>
                </c:pt>
                <c:pt idx="7">
                  <c:v>7.7731092436974777E-2</c:v>
                </c:pt>
                <c:pt idx="8">
                  <c:v>9.2592592592592587E-2</c:v>
                </c:pt>
                <c:pt idx="9">
                  <c:v>0.14170040485829957</c:v>
                </c:pt>
                <c:pt idx="10">
                  <c:v>8.7999999999999995E-2</c:v>
                </c:pt>
                <c:pt idx="11">
                  <c:v>0.1171875</c:v>
                </c:pt>
                <c:pt idx="12">
                  <c:v>9.9378881987577633E-2</c:v>
                </c:pt>
                <c:pt idx="13">
                  <c:v>0.15508021390374327</c:v>
                </c:pt>
                <c:pt idx="14">
                  <c:v>0.14285714285714285</c:v>
                </c:pt>
                <c:pt idx="15">
                  <c:v>8.4166666666666667E-2</c:v>
                </c:pt>
                <c:pt idx="16">
                  <c:v>8.6206896551724144E-2</c:v>
                </c:pt>
                <c:pt idx="17">
                  <c:v>0.13684210526315788</c:v>
                </c:pt>
                <c:pt idx="18">
                  <c:v>0.11607142857142858</c:v>
                </c:pt>
                <c:pt idx="19">
                  <c:v>0.14120370370370369</c:v>
                </c:pt>
                <c:pt idx="20">
                  <c:v>6.7307692307692318E-2</c:v>
                </c:pt>
                <c:pt idx="21">
                  <c:v>4.7058823529411764E-2</c:v>
                </c:pt>
                <c:pt idx="22">
                  <c:v>0.18666666666666668</c:v>
                </c:pt>
                <c:pt idx="23">
                  <c:v>0.12026515151515152</c:v>
                </c:pt>
                <c:pt idx="24">
                  <c:v>0.14166666666666666</c:v>
                </c:pt>
                <c:pt idx="25">
                  <c:v>0.10227272727272728</c:v>
                </c:pt>
                <c:pt idx="26">
                  <c:v>0.12380952380952381</c:v>
                </c:pt>
                <c:pt idx="27">
                  <c:v>0.10256410256410257</c:v>
                </c:pt>
                <c:pt idx="28">
                  <c:v>0.14004629629629631</c:v>
                </c:pt>
                <c:pt idx="29">
                  <c:v>0</c:v>
                </c:pt>
                <c:pt idx="30">
                  <c:v>0.10869565217391304</c:v>
                </c:pt>
                <c:pt idx="31">
                  <c:v>0.11764705882352941</c:v>
                </c:pt>
                <c:pt idx="32">
                  <c:v>0.15909090909090909</c:v>
                </c:pt>
                <c:pt idx="33">
                  <c:v>0.14814814814814814</c:v>
                </c:pt>
                <c:pt idx="34">
                  <c:v>0.140625</c:v>
                </c:pt>
                <c:pt idx="35">
                  <c:v>9.5238095238095233E-2</c:v>
                </c:pt>
                <c:pt idx="36">
                  <c:v>3.8461538461538464E-2</c:v>
                </c:pt>
                <c:pt idx="37">
                  <c:v>0.22111111111111112</c:v>
                </c:pt>
                <c:pt idx="38">
                  <c:v>0</c:v>
                </c:pt>
                <c:pt idx="39">
                  <c:v>0</c:v>
                </c:pt>
                <c:pt idx="40">
                  <c:v>0.13157894736842105</c:v>
                </c:pt>
                <c:pt idx="41">
                  <c:v>3.5714285714285712E-2</c:v>
                </c:pt>
                <c:pt idx="42">
                  <c:v>8.3333333333333329E-2</c:v>
                </c:pt>
                <c:pt idx="43">
                  <c:v>3.8461538461538464E-2</c:v>
                </c:pt>
                <c:pt idx="44">
                  <c:v>5.8823529411764698E-2</c:v>
                </c:pt>
                <c:pt idx="45">
                  <c:v>7.1428571428571425E-2</c:v>
                </c:pt>
                <c:pt idx="46">
                  <c:v>0.28000000000000003</c:v>
                </c:pt>
                <c:pt idx="47">
                  <c:v>0.25</c:v>
                </c:pt>
                <c:pt idx="48">
                  <c:v>0.21052631578947367</c:v>
                </c:pt>
                <c:pt idx="49">
                  <c:v>0</c:v>
                </c:pt>
                <c:pt idx="50">
                  <c:v>0</c:v>
                </c:pt>
                <c:pt idx="51">
                  <c:v>0.14285714285714285</c:v>
                </c:pt>
                <c:pt idx="52">
                  <c:v>0.22916666666666666</c:v>
                </c:pt>
                <c:pt idx="53">
                  <c:v>0.125</c:v>
                </c:pt>
                <c:pt idx="54">
                  <c:v>0</c:v>
                </c:pt>
                <c:pt idx="55">
                  <c:v>9.0909090909090912E-2</c:v>
                </c:pt>
                <c:pt idx="56">
                  <c:v>0.14583333333333331</c:v>
                </c:pt>
                <c:pt idx="57">
                  <c:v>0</c:v>
                </c:pt>
                <c:pt idx="58">
                  <c:v>0.18181818181818182</c:v>
                </c:pt>
                <c:pt idx="59">
                  <c:v>7.407407407407407E-2</c:v>
                </c:pt>
                <c:pt idx="60">
                  <c:v>4.1666666666666664E-2</c:v>
                </c:pt>
                <c:pt idx="61">
                  <c:v>7.6923076923076927E-2</c:v>
                </c:pt>
                <c:pt idx="62">
                  <c:v>5.5555555555555552E-2</c:v>
                </c:pt>
                <c:pt idx="63">
                  <c:v>1.3333333333333334E-2</c:v>
                </c:pt>
                <c:pt idx="64">
                  <c:v>5.8823529411764705E-2</c:v>
                </c:pt>
                <c:pt idx="65">
                  <c:v>8.3333333333333329E-2</c:v>
                </c:pt>
                <c:pt idx="66">
                  <c:v>0</c:v>
                </c:pt>
                <c:pt idx="67">
                  <c:v>0.15384615384615385</c:v>
                </c:pt>
                <c:pt idx="68">
                  <c:v>0.11904761904761903</c:v>
                </c:pt>
                <c:pt idx="69">
                  <c:v>0.12</c:v>
                </c:pt>
                <c:pt idx="70">
                  <c:v>5.5555555555555552E-2</c:v>
                </c:pt>
                <c:pt idx="71">
                  <c:v>0.10344827586206896</c:v>
                </c:pt>
                <c:pt idx="72">
                  <c:v>3.4090909090909088E-2</c:v>
                </c:pt>
                <c:pt idx="73">
                  <c:v>0</c:v>
                </c:pt>
                <c:pt idx="74">
                  <c:v>0.13333333333333333</c:v>
                </c:pt>
                <c:pt idx="75">
                  <c:v>0.23529411764705882</c:v>
                </c:pt>
                <c:pt idx="76">
                  <c:v>0</c:v>
                </c:pt>
                <c:pt idx="77">
                  <c:v>0.18518518518518517</c:v>
                </c:pt>
                <c:pt idx="78">
                  <c:v>0</c:v>
                </c:pt>
                <c:pt idx="79">
                  <c:v>0.1044604205318491</c:v>
                </c:pt>
                <c:pt idx="80">
                  <c:v>3.4482758620689655E-2</c:v>
                </c:pt>
                <c:pt idx="81">
                  <c:v>0.1111111111111111</c:v>
                </c:pt>
                <c:pt idx="82">
                  <c:v>0</c:v>
                </c:pt>
                <c:pt idx="83">
                  <c:v>4.3478260869565216E-2</c:v>
                </c:pt>
                <c:pt idx="84">
                  <c:v>0</c:v>
                </c:pt>
                <c:pt idx="85">
                  <c:v>5.8823529411764705E-2</c:v>
                </c:pt>
                <c:pt idx="86">
                  <c:v>0</c:v>
                </c:pt>
                <c:pt idx="87">
                  <c:v>0.125</c:v>
                </c:pt>
                <c:pt idx="88">
                  <c:v>0.14772727272727271</c:v>
                </c:pt>
                <c:pt idx="89">
                  <c:v>7.5000000000000011E-2</c:v>
                </c:pt>
                <c:pt idx="90">
                  <c:v>0</c:v>
                </c:pt>
                <c:pt idx="91">
                  <c:v>4.1666666666666664E-2</c:v>
                </c:pt>
                <c:pt idx="92">
                  <c:v>0.08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0.17499999999999999</c:v>
                </c:pt>
                <c:pt idx="98">
                  <c:v>5.5555555555555552E-2</c:v>
                </c:pt>
                <c:pt idx="99">
                  <c:v>0</c:v>
                </c:pt>
                <c:pt idx="100">
                  <c:v>9.5238095238095233E-2</c:v>
                </c:pt>
                <c:pt idx="101">
                  <c:v>0</c:v>
                </c:pt>
                <c:pt idx="102">
                  <c:v>0.11764705882352941</c:v>
                </c:pt>
                <c:pt idx="103">
                  <c:v>0</c:v>
                </c:pt>
                <c:pt idx="104">
                  <c:v>3.4482758620689655E-2</c:v>
                </c:pt>
                <c:pt idx="105">
                  <c:v>0</c:v>
                </c:pt>
                <c:pt idx="106">
                  <c:v>5.2083333333333336E-2</c:v>
                </c:pt>
                <c:pt idx="107">
                  <c:v>3.4482758620689655E-2</c:v>
                </c:pt>
                <c:pt idx="108">
                  <c:v>0.21052631578947367</c:v>
                </c:pt>
                <c:pt idx="109">
                  <c:v>4.9999999999999996E-2</c:v>
                </c:pt>
                <c:pt idx="110">
                  <c:v>0.27272727272727271</c:v>
                </c:pt>
                <c:pt idx="111">
                  <c:v>0</c:v>
                </c:pt>
                <c:pt idx="112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20F-4019-B46A-C9CB2E3580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63503952"/>
        <c:axId val="563506304"/>
      </c:scatterChart>
      <c:valAx>
        <c:axId val="563503952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&quot; &quot;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63506304"/>
        <c:crosses val="autoZero"/>
        <c:crossBetween val="midCat"/>
      </c:valAx>
      <c:valAx>
        <c:axId val="563506304"/>
        <c:scaling>
          <c:orientation val="minMax"/>
          <c:max val="0.5"/>
        </c:scaling>
        <c:delete val="0"/>
        <c:axPos val="l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&quot; &quot;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6350395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57150" cap="flat" cmpd="sng" algn="ctr">
      <a:solidFill>
        <a:srgbClr val="99CCFF"/>
      </a:solidFill>
      <a:round/>
    </a:ln>
    <a:effectLst/>
  </c:spPr>
  <c:txPr>
    <a:bodyPr/>
    <a:lstStyle/>
    <a:p>
      <a:pPr>
        <a:defRPr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3"/>
            <c:spPr>
              <a:solidFill>
                <a:srgbClr val="0073CF"/>
              </a:solidFill>
              <a:ln w="6350">
                <a:noFill/>
              </a:ln>
              <a:effectLst/>
            </c:spPr>
          </c:marker>
          <c:dPt>
            <c:idx val="64"/>
            <c:marker>
              <c:symbol val="circle"/>
              <c:size val="3"/>
              <c:spPr>
                <a:solidFill>
                  <a:srgbClr val="0073CF"/>
                </a:solidFill>
                <a:ln w="6350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ED52-494A-978A-62AD64C03025}"/>
              </c:ext>
            </c:extLst>
          </c:dPt>
          <c:trendline>
            <c:spPr>
              <a:ln w="19050" cap="rnd">
                <a:solidFill>
                  <a:srgbClr val="44546A"/>
                </a:solidFill>
                <a:prstDash val="solid"/>
              </a:ln>
              <a:effectLst/>
            </c:spPr>
            <c:trendlineType val="linear"/>
            <c:dispRSqr val="0"/>
            <c:dispEq val="0"/>
          </c:trendline>
          <c:xVal>
            <c:numRef>
              <c:f>List3!$I$28:$I$135</c:f>
              <c:numCache>
                <c:formatCode>0\ %</c:formatCode>
                <c:ptCount val="108"/>
                <c:pt idx="0">
                  <c:v>4.5454545454545414E-2</c:v>
                </c:pt>
                <c:pt idx="1">
                  <c:v>4.7619047619047672E-2</c:v>
                </c:pt>
                <c:pt idx="2">
                  <c:v>5.0000000000000044E-2</c:v>
                </c:pt>
                <c:pt idx="3">
                  <c:v>5.2631578947368474E-2</c:v>
                </c:pt>
                <c:pt idx="4">
                  <c:v>5.555555555555558E-2</c:v>
                </c:pt>
                <c:pt idx="5">
                  <c:v>5.8823529411764719E-2</c:v>
                </c:pt>
                <c:pt idx="6">
                  <c:v>6.25E-2</c:v>
                </c:pt>
                <c:pt idx="7">
                  <c:v>6.6666666666666652E-2</c:v>
                </c:pt>
                <c:pt idx="8">
                  <c:v>6.8965517241379337E-2</c:v>
                </c:pt>
                <c:pt idx="9">
                  <c:v>7.1428571428571397E-2</c:v>
                </c:pt>
                <c:pt idx="10">
                  <c:v>7.407407407407407E-2</c:v>
                </c:pt>
                <c:pt idx="11">
                  <c:v>7.6923076923076872E-2</c:v>
                </c:pt>
                <c:pt idx="12">
                  <c:v>7.999999999999996E-2</c:v>
                </c:pt>
                <c:pt idx="13">
                  <c:v>8.333333333333337E-2</c:v>
                </c:pt>
                <c:pt idx="14">
                  <c:v>8.6956521739130488E-2</c:v>
                </c:pt>
                <c:pt idx="15">
                  <c:v>8.8235294117647078E-2</c:v>
                </c:pt>
                <c:pt idx="16">
                  <c:v>9.0909090909090939E-2</c:v>
                </c:pt>
                <c:pt idx="17">
                  <c:v>9.5238095238095233E-2</c:v>
                </c:pt>
                <c:pt idx="18">
                  <c:v>9.9999999999999978E-2</c:v>
                </c:pt>
                <c:pt idx="19">
                  <c:v>0.10526315789473684</c:v>
                </c:pt>
                <c:pt idx="20">
                  <c:v>0.1071428571428571</c:v>
                </c:pt>
                <c:pt idx="21">
                  <c:v>0.11111111111111116</c:v>
                </c:pt>
                <c:pt idx="22">
                  <c:v>0.11538461538461542</c:v>
                </c:pt>
                <c:pt idx="23">
                  <c:v>0.11764705882352944</c:v>
                </c:pt>
                <c:pt idx="24">
                  <c:v>0.12</c:v>
                </c:pt>
                <c:pt idx="25">
                  <c:v>0.125</c:v>
                </c:pt>
                <c:pt idx="26">
                  <c:v>0.13043478260869568</c:v>
                </c:pt>
                <c:pt idx="27">
                  <c:v>0.1333333333333333</c:v>
                </c:pt>
                <c:pt idx="28">
                  <c:v>0.13636363636363635</c:v>
                </c:pt>
                <c:pt idx="29">
                  <c:v>0.13793103448275867</c:v>
                </c:pt>
                <c:pt idx="30">
                  <c:v>0.1428571428571429</c:v>
                </c:pt>
                <c:pt idx="31">
                  <c:v>0.14754098360655743</c:v>
                </c:pt>
                <c:pt idx="32">
                  <c:v>0.14814814814814814</c:v>
                </c:pt>
                <c:pt idx="33">
                  <c:v>0.15000000000000002</c:v>
                </c:pt>
                <c:pt idx="34">
                  <c:v>0.15384615384615385</c:v>
                </c:pt>
                <c:pt idx="35">
                  <c:v>0.15789473684210531</c:v>
                </c:pt>
                <c:pt idx="36">
                  <c:v>0.16000000000000003</c:v>
                </c:pt>
                <c:pt idx="37">
                  <c:v>0.16666666666666663</c:v>
                </c:pt>
                <c:pt idx="38">
                  <c:v>0.17391304347826086</c:v>
                </c:pt>
                <c:pt idx="39">
                  <c:v>0.17647058823529416</c:v>
                </c:pt>
                <c:pt idx="40">
                  <c:v>0.1785714285714286</c:v>
                </c:pt>
                <c:pt idx="41">
                  <c:v>0.18181818181818177</c:v>
                </c:pt>
                <c:pt idx="42">
                  <c:v>0.18518518518518523</c:v>
                </c:pt>
                <c:pt idx="43">
                  <c:v>0.1875</c:v>
                </c:pt>
                <c:pt idx="44">
                  <c:v>0.19047619047619047</c:v>
                </c:pt>
                <c:pt idx="45">
                  <c:v>0.19230769230769229</c:v>
                </c:pt>
                <c:pt idx="46">
                  <c:v>0.19999999999999996</c:v>
                </c:pt>
                <c:pt idx="47">
                  <c:v>0.2068965517241379</c:v>
                </c:pt>
                <c:pt idx="48">
                  <c:v>0.20833333333333337</c:v>
                </c:pt>
                <c:pt idx="49">
                  <c:v>0.21052631578947367</c:v>
                </c:pt>
                <c:pt idx="50">
                  <c:v>0.2142857142857143</c:v>
                </c:pt>
                <c:pt idx="51">
                  <c:v>0.21739130434782605</c:v>
                </c:pt>
                <c:pt idx="52">
                  <c:v>0.22222222222222221</c:v>
                </c:pt>
                <c:pt idx="53">
                  <c:v>0.22727272727272729</c:v>
                </c:pt>
                <c:pt idx="54">
                  <c:v>0.23076923076923073</c:v>
                </c:pt>
                <c:pt idx="55">
                  <c:v>0.23809523809523814</c:v>
                </c:pt>
                <c:pt idx="56">
                  <c:v>0.24</c:v>
                </c:pt>
                <c:pt idx="57">
                  <c:v>0.25</c:v>
                </c:pt>
                <c:pt idx="58">
                  <c:v>0.2592592592592593</c:v>
                </c:pt>
                <c:pt idx="59">
                  <c:v>0.26086956521739135</c:v>
                </c:pt>
                <c:pt idx="60">
                  <c:v>0.26315789473684215</c:v>
                </c:pt>
                <c:pt idx="61">
                  <c:v>0.26666666666666672</c:v>
                </c:pt>
                <c:pt idx="62">
                  <c:v>0.27272727272727271</c:v>
                </c:pt>
                <c:pt idx="63">
                  <c:v>0.27777777777777779</c:v>
                </c:pt>
                <c:pt idx="64">
                  <c:v>0.28000000000000003</c:v>
                </c:pt>
                <c:pt idx="65">
                  <c:v>0.2857142857142857</c:v>
                </c:pt>
                <c:pt idx="66">
                  <c:v>0.29166666666666663</c:v>
                </c:pt>
                <c:pt idx="67">
                  <c:v>0.29411764705882348</c:v>
                </c:pt>
                <c:pt idx="68">
                  <c:v>0.29629629629629628</c:v>
                </c:pt>
                <c:pt idx="69">
                  <c:v>0.30000000000000004</c:v>
                </c:pt>
                <c:pt idx="70">
                  <c:v>0.30434782608695654</c:v>
                </c:pt>
                <c:pt idx="71">
                  <c:v>0.30769230769230771</c:v>
                </c:pt>
                <c:pt idx="72">
                  <c:v>0.31034482758620685</c:v>
                </c:pt>
                <c:pt idx="73">
                  <c:v>0.3125</c:v>
                </c:pt>
                <c:pt idx="74">
                  <c:v>0.31578947368421051</c:v>
                </c:pt>
                <c:pt idx="75">
                  <c:v>0.31818181818181823</c:v>
                </c:pt>
                <c:pt idx="76">
                  <c:v>0.32258064516129037</c:v>
                </c:pt>
                <c:pt idx="77">
                  <c:v>0.33333333333333337</c:v>
                </c:pt>
                <c:pt idx="78">
                  <c:v>0.34615384615384615</c:v>
                </c:pt>
                <c:pt idx="79">
                  <c:v>0.34782608695652173</c:v>
                </c:pt>
                <c:pt idx="80">
                  <c:v>0.35</c:v>
                </c:pt>
                <c:pt idx="81">
                  <c:v>0.3529411764705882</c:v>
                </c:pt>
                <c:pt idx="82">
                  <c:v>0.3571428571428571</c:v>
                </c:pt>
                <c:pt idx="83">
                  <c:v>0.36363636363636365</c:v>
                </c:pt>
                <c:pt idx="84">
                  <c:v>0.375</c:v>
                </c:pt>
                <c:pt idx="85">
                  <c:v>0.3928571428571429</c:v>
                </c:pt>
                <c:pt idx="86">
                  <c:v>0.4</c:v>
                </c:pt>
                <c:pt idx="87">
                  <c:v>0.40476190476190477</c:v>
                </c:pt>
                <c:pt idx="88">
                  <c:v>0.40909090909090906</c:v>
                </c:pt>
                <c:pt idx="89">
                  <c:v>0.41666666666666663</c:v>
                </c:pt>
                <c:pt idx="90">
                  <c:v>0.42105263157894735</c:v>
                </c:pt>
                <c:pt idx="91">
                  <c:v>0.4285714285714286</c:v>
                </c:pt>
                <c:pt idx="92">
                  <c:v>0.44444444444444442</c:v>
                </c:pt>
                <c:pt idx="93">
                  <c:v>0.44999999999999996</c:v>
                </c:pt>
                <c:pt idx="94">
                  <c:v>0.45454545454545459</c:v>
                </c:pt>
                <c:pt idx="95">
                  <c:v>0.4642857142857143</c:v>
                </c:pt>
                <c:pt idx="96">
                  <c:v>0.46666666666666667</c:v>
                </c:pt>
                <c:pt idx="97">
                  <c:v>0.47826086956521741</c:v>
                </c:pt>
                <c:pt idx="98">
                  <c:v>0.5</c:v>
                </c:pt>
                <c:pt idx="99">
                  <c:v>0.53333333333333333</c:v>
                </c:pt>
                <c:pt idx="100">
                  <c:v>0.53846153846153844</c:v>
                </c:pt>
                <c:pt idx="101">
                  <c:v>0.5625</c:v>
                </c:pt>
                <c:pt idx="102">
                  <c:v>0.61111111111111116</c:v>
                </c:pt>
                <c:pt idx="103">
                  <c:v>0.63636363636363635</c:v>
                </c:pt>
                <c:pt idx="104">
                  <c:v>0.66666666666666674</c:v>
                </c:pt>
                <c:pt idx="105">
                  <c:v>0.69565217391304346</c:v>
                </c:pt>
                <c:pt idx="106">
                  <c:v>0.7</c:v>
                </c:pt>
                <c:pt idx="107">
                  <c:v>0.77777777777777779</c:v>
                </c:pt>
              </c:numCache>
            </c:numRef>
          </c:xVal>
          <c:yVal>
            <c:numRef>
              <c:f>List3!$J$28:$J$135</c:f>
              <c:numCache>
                <c:formatCode>0\ %</c:formatCode>
                <c:ptCount val="108"/>
                <c:pt idx="0">
                  <c:v>9.8814229249011828E-2</c:v>
                </c:pt>
                <c:pt idx="1">
                  <c:v>9.5238095238095233E-2</c:v>
                </c:pt>
                <c:pt idx="2">
                  <c:v>9.3478260869565233E-2</c:v>
                </c:pt>
                <c:pt idx="3">
                  <c:v>9.4298245614035089E-2</c:v>
                </c:pt>
                <c:pt idx="4">
                  <c:v>0.12626262626262627</c:v>
                </c:pt>
                <c:pt idx="5">
                  <c:v>0.11145510835913312</c:v>
                </c:pt>
                <c:pt idx="6">
                  <c:v>0.15234375</c:v>
                </c:pt>
                <c:pt idx="7">
                  <c:v>7.6190476190476183E-2</c:v>
                </c:pt>
                <c:pt idx="8">
                  <c:v>0.1120689655172414</c:v>
                </c:pt>
                <c:pt idx="9">
                  <c:v>7.4999999999999983E-2</c:v>
                </c:pt>
                <c:pt idx="10">
                  <c:v>6.9135802469135782E-2</c:v>
                </c:pt>
                <c:pt idx="11">
                  <c:v>0.10439560439560439</c:v>
                </c:pt>
                <c:pt idx="12">
                  <c:v>0.08</c:v>
                </c:pt>
                <c:pt idx="13">
                  <c:v>9.1145833333333329E-2</c:v>
                </c:pt>
                <c:pt idx="14">
                  <c:v>7.9710144927536197E-2</c:v>
                </c:pt>
                <c:pt idx="15">
                  <c:v>0.17647058823529413</c:v>
                </c:pt>
                <c:pt idx="16">
                  <c:v>0.12434691745036568</c:v>
                </c:pt>
                <c:pt idx="17">
                  <c:v>7.4829931972789102E-2</c:v>
                </c:pt>
                <c:pt idx="18">
                  <c:v>0.11250000000000002</c:v>
                </c:pt>
                <c:pt idx="19">
                  <c:v>0.11004784688995216</c:v>
                </c:pt>
                <c:pt idx="20">
                  <c:v>3.5714285714285712E-2</c:v>
                </c:pt>
                <c:pt idx="21">
                  <c:v>8.4045584045584043E-2</c:v>
                </c:pt>
                <c:pt idx="22">
                  <c:v>7.6923076923076927E-2</c:v>
                </c:pt>
                <c:pt idx="23">
                  <c:v>0.13903743315508021</c:v>
                </c:pt>
                <c:pt idx="24">
                  <c:v>0.11200000000000002</c:v>
                </c:pt>
                <c:pt idx="25">
                  <c:v>0.11403508771929824</c:v>
                </c:pt>
                <c:pt idx="26">
                  <c:v>4.3478260869565216E-2</c:v>
                </c:pt>
                <c:pt idx="27">
                  <c:v>0.15897435897435896</c:v>
                </c:pt>
                <c:pt idx="28">
                  <c:v>0.10909090909090909</c:v>
                </c:pt>
                <c:pt idx="29">
                  <c:v>0.13793103448275862</c:v>
                </c:pt>
                <c:pt idx="30">
                  <c:v>7.9365079365079347E-2</c:v>
                </c:pt>
                <c:pt idx="31">
                  <c:v>9.8360655737704916E-2</c:v>
                </c:pt>
                <c:pt idx="32">
                  <c:v>2.7777777777777776E-2</c:v>
                </c:pt>
                <c:pt idx="33">
                  <c:v>0.10714285714285716</c:v>
                </c:pt>
                <c:pt idx="34">
                  <c:v>0.11538461538461539</c:v>
                </c:pt>
                <c:pt idx="35">
                  <c:v>4.6052631578947366E-2</c:v>
                </c:pt>
                <c:pt idx="36">
                  <c:v>0.06</c:v>
                </c:pt>
                <c:pt idx="37">
                  <c:v>0.21875</c:v>
                </c:pt>
                <c:pt idx="38">
                  <c:v>7.7294685990338161E-2</c:v>
                </c:pt>
                <c:pt idx="39">
                  <c:v>7.0588235294117646E-2</c:v>
                </c:pt>
                <c:pt idx="40">
                  <c:v>0.10714285714285714</c:v>
                </c:pt>
                <c:pt idx="41">
                  <c:v>7.8787878787878796E-2</c:v>
                </c:pt>
                <c:pt idx="42">
                  <c:v>0.12962962962962962</c:v>
                </c:pt>
                <c:pt idx="43">
                  <c:v>0.14583333333333334</c:v>
                </c:pt>
                <c:pt idx="44">
                  <c:v>4.7619047619047616E-2</c:v>
                </c:pt>
                <c:pt idx="45">
                  <c:v>0.30769230769230771</c:v>
                </c:pt>
                <c:pt idx="46">
                  <c:v>8.6111111111111124E-2</c:v>
                </c:pt>
                <c:pt idx="47">
                  <c:v>0</c:v>
                </c:pt>
                <c:pt idx="48">
                  <c:v>0</c:v>
                </c:pt>
                <c:pt idx="49">
                  <c:v>9.774436090225562E-2</c:v>
                </c:pt>
                <c:pt idx="50">
                  <c:v>0.10714285714285714</c:v>
                </c:pt>
                <c:pt idx="51">
                  <c:v>0.1217391304347826</c:v>
                </c:pt>
                <c:pt idx="52">
                  <c:v>5.5555555555555552E-2</c:v>
                </c:pt>
                <c:pt idx="53">
                  <c:v>6.8181818181818177E-2</c:v>
                </c:pt>
                <c:pt idx="54">
                  <c:v>7.6923076923076927E-2</c:v>
                </c:pt>
                <c:pt idx="55">
                  <c:v>1.1904761904761904E-2</c:v>
                </c:pt>
                <c:pt idx="56">
                  <c:v>0.04</c:v>
                </c:pt>
                <c:pt idx="57">
                  <c:v>8.7202380952380962E-2</c:v>
                </c:pt>
                <c:pt idx="58">
                  <c:v>0.12962962962962962</c:v>
                </c:pt>
                <c:pt idx="59">
                  <c:v>2.1739130434782608E-2</c:v>
                </c:pt>
                <c:pt idx="60">
                  <c:v>0.10526315789473684</c:v>
                </c:pt>
                <c:pt idx="61">
                  <c:v>0.13333333333333333</c:v>
                </c:pt>
                <c:pt idx="62">
                  <c:v>0.13068181818181818</c:v>
                </c:pt>
                <c:pt idx="63">
                  <c:v>0.1111111111111111</c:v>
                </c:pt>
                <c:pt idx="64">
                  <c:v>0.2</c:v>
                </c:pt>
                <c:pt idx="65">
                  <c:v>0.33928571428571425</c:v>
                </c:pt>
                <c:pt idx="66">
                  <c:v>0.16666666666666666</c:v>
                </c:pt>
                <c:pt idx="67">
                  <c:v>0.11764705882352941</c:v>
                </c:pt>
                <c:pt idx="68">
                  <c:v>0</c:v>
                </c:pt>
                <c:pt idx="69">
                  <c:v>3.3333333333333333E-2</c:v>
                </c:pt>
                <c:pt idx="70">
                  <c:v>0</c:v>
                </c:pt>
                <c:pt idx="71">
                  <c:v>0</c:v>
                </c:pt>
                <c:pt idx="72">
                  <c:v>6.8965517241379309E-2</c:v>
                </c:pt>
                <c:pt idx="73">
                  <c:v>0.125</c:v>
                </c:pt>
                <c:pt idx="74">
                  <c:v>0</c:v>
                </c:pt>
                <c:pt idx="75">
                  <c:v>9.0909090909090898E-2</c:v>
                </c:pt>
                <c:pt idx="76">
                  <c:v>3.2258064516129031E-2</c:v>
                </c:pt>
                <c:pt idx="77">
                  <c:v>0.10129629629629629</c:v>
                </c:pt>
                <c:pt idx="78">
                  <c:v>0</c:v>
                </c:pt>
                <c:pt idx="79">
                  <c:v>2.1739130434782608E-2</c:v>
                </c:pt>
                <c:pt idx="80">
                  <c:v>0.05</c:v>
                </c:pt>
                <c:pt idx="81">
                  <c:v>5.8823529411764705E-2</c:v>
                </c:pt>
                <c:pt idx="82">
                  <c:v>7.1428571428571425E-2</c:v>
                </c:pt>
                <c:pt idx="83">
                  <c:v>9.0909090909090912E-2</c:v>
                </c:pt>
                <c:pt idx="84">
                  <c:v>9.375E-2</c:v>
                </c:pt>
                <c:pt idx="85">
                  <c:v>0.14285714285714285</c:v>
                </c:pt>
                <c:pt idx="86">
                  <c:v>7.7777777777777779E-2</c:v>
                </c:pt>
                <c:pt idx="87">
                  <c:v>0</c:v>
                </c:pt>
                <c:pt idx="88">
                  <c:v>0</c:v>
                </c:pt>
                <c:pt idx="89">
                  <c:v>0.25</c:v>
                </c:pt>
                <c:pt idx="90">
                  <c:v>0</c:v>
                </c:pt>
                <c:pt idx="91">
                  <c:v>2.3809523809523808E-2</c:v>
                </c:pt>
                <c:pt idx="92">
                  <c:v>0.1111111111111111</c:v>
                </c:pt>
                <c:pt idx="93">
                  <c:v>0.2</c:v>
                </c:pt>
                <c:pt idx="94">
                  <c:v>0.18181818181818182</c:v>
                </c:pt>
                <c:pt idx="95">
                  <c:v>3.5714285714285712E-2</c:v>
                </c:pt>
                <c:pt idx="96">
                  <c:v>0.1</c:v>
                </c:pt>
                <c:pt idx="97">
                  <c:v>4.3478260869565216E-2</c:v>
                </c:pt>
                <c:pt idx="98">
                  <c:v>8.5443722943722933E-2</c:v>
                </c:pt>
                <c:pt idx="99">
                  <c:v>6.6666666666666666E-2</c:v>
                </c:pt>
                <c:pt idx="100">
                  <c:v>0.23076923076923078</c:v>
                </c:pt>
                <c:pt idx="101">
                  <c:v>0</c:v>
                </c:pt>
                <c:pt idx="102">
                  <c:v>0.1111111111111111</c:v>
                </c:pt>
                <c:pt idx="103">
                  <c:v>0</c:v>
                </c:pt>
                <c:pt idx="104">
                  <c:v>0.20833333333333334</c:v>
                </c:pt>
                <c:pt idx="105">
                  <c:v>8.6956521739130432E-2</c:v>
                </c:pt>
                <c:pt idx="106">
                  <c:v>0</c:v>
                </c:pt>
                <c:pt idx="107">
                  <c:v>0.1111111111111111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ED52-494A-978A-62AD64C030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58798936"/>
        <c:axId val="563505912"/>
      </c:scatterChart>
      <c:valAx>
        <c:axId val="558798936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\ %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63505912"/>
        <c:crosses val="autoZero"/>
        <c:crossBetween val="midCat"/>
      </c:valAx>
      <c:valAx>
        <c:axId val="563505912"/>
        <c:scaling>
          <c:orientation val="minMax"/>
          <c:max val="0.5"/>
        </c:scaling>
        <c:delete val="0"/>
        <c:axPos val="l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\ %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5879893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57150" cap="flat" cmpd="sng" algn="ctr">
      <a:solidFill>
        <a:srgbClr val="0073CF"/>
      </a:solidFill>
      <a:round/>
    </a:ln>
    <a:effectLst/>
  </c:spPr>
  <c:txPr>
    <a:bodyPr/>
    <a:lstStyle/>
    <a:p>
      <a:pPr>
        <a:defRPr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3"/>
            <c:spPr>
              <a:solidFill>
                <a:srgbClr val="8496B0"/>
              </a:solidFill>
              <a:ln w="9525">
                <a:noFill/>
              </a:ln>
              <a:effectLst/>
            </c:spPr>
          </c:marker>
          <c:trendline>
            <c:spPr>
              <a:ln w="19050" cap="rnd">
                <a:solidFill>
                  <a:srgbClr val="44546A"/>
                </a:solidFill>
                <a:prstDash val="solid"/>
              </a:ln>
              <a:effectLst/>
            </c:spPr>
            <c:trendlineType val="linear"/>
            <c:dispRSqr val="0"/>
            <c:dispEq val="0"/>
          </c:trendline>
          <c:xVal>
            <c:numRef>
              <c:f>List4!$L$46:$L$114</c:f>
              <c:numCache>
                <c:formatCode>0\ %</c:formatCode>
                <c:ptCount val="69"/>
                <c:pt idx="0">
                  <c:v>4.5454545454545414E-2</c:v>
                </c:pt>
                <c:pt idx="1">
                  <c:v>4.7619047619047672E-2</c:v>
                </c:pt>
                <c:pt idx="2">
                  <c:v>5.0000000000000044E-2</c:v>
                </c:pt>
                <c:pt idx="3">
                  <c:v>5.555555555555558E-2</c:v>
                </c:pt>
                <c:pt idx="4">
                  <c:v>5.8823529411764719E-2</c:v>
                </c:pt>
                <c:pt idx="5">
                  <c:v>6.25E-2</c:v>
                </c:pt>
                <c:pt idx="6">
                  <c:v>6.6666666666666652E-2</c:v>
                </c:pt>
                <c:pt idx="7">
                  <c:v>6.8965517241379337E-2</c:v>
                </c:pt>
                <c:pt idx="8">
                  <c:v>7.1428571428571397E-2</c:v>
                </c:pt>
                <c:pt idx="9">
                  <c:v>7.6923076923076872E-2</c:v>
                </c:pt>
                <c:pt idx="10">
                  <c:v>8.333333333333337E-2</c:v>
                </c:pt>
                <c:pt idx="11">
                  <c:v>8.6956521739130488E-2</c:v>
                </c:pt>
                <c:pt idx="12">
                  <c:v>9.0909090909090939E-2</c:v>
                </c:pt>
                <c:pt idx="13">
                  <c:v>9.9999999999999978E-2</c:v>
                </c:pt>
                <c:pt idx="14">
                  <c:v>0.10526315789473684</c:v>
                </c:pt>
                <c:pt idx="15">
                  <c:v>0.11111111111111116</c:v>
                </c:pt>
                <c:pt idx="16">
                  <c:v>0.11764705882352944</c:v>
                </c:pt>
                <c:pt idx="17">
                  <c:v>0.125</c:v>
                </c:pt>
                <c:pt idx="18">
                  <c:v>0.1333333333333333</c:v>
                </c:pt>
                <c:pt idx="19">
                  <c:v>0.13636363636363635</c:v>
                </c:pt>
                <c:pt idx="20">
                  <c:v>0.1428571428571429</c:v>
                </c:pt>
                <c:pt idx="21">
                  <c:v>0.15000000000000002</c:v>
                </c:pt>
                <c:pt idx="22">
                  <c:v>0.15384615384615385</c:v>
                </c:pt>
                <c:pt idx="23">
                  <c:v>0.15789473684210531</c:v>
                </c:pt>
                <c:pt idx="24">
                  <c:v>0.16000000000000003</c:v>
                </c:pt>
                <c:pt idx="25">
                  <c:v>0.16666666666666663</c:v>
                </c:pt>
                <c:pt idx="26">
                  <c:v>0.17391304347826086</c:v>
                </c:pt>
                <c:pt idx="27">
                  <c:v>0.17647058823529416</c:v>
                </c:pt>
                <c:pt idx="28">
                  <c:v>0.1785714285714286</c:v>
                </c:pt>
                <c:pt idx="29">
                  <c:v>0.18181818181818177</c:v>
                </c:pt>
                <c:pt idx="30">
                  <c:v>0.18518518518518523</c:v>
                </c:pt>
                <c:pt idx="31">
                  <c:v>0.1875</c:v>
                </c:pt>
                <c:pt idx="32">
                  <c:v>0.19047619047619047</c:v>
                </c:pt>
                <c:pt idx="33">
                  <c:v>0.19999999999999996</c:v>
                </c:pt>
                <c:pt idx="34">
                  <c:v>0.2142857142857143</c:v>
                </c:pt>
                <c:pt idx="35">
                  <c:v>0.22222222222222221</c:v>
                </c:pt>
                <c:pt idx="36">
                  <c:v>0.22727272727272729</c:v>
                </c:pt>
                <c:pt idx="37">
                  <c:v>0.23076923076923073</c:v>
                </c:pt>
                <c:pt idx="38">
                  <c:v>0.23529411764705888</c:v>
                </c:pt>
                <c:pt idx="39">
                  <c:v>0.25</c:v>
                </c:pt>
                <c:pt idx="40">
                  <c:v>0.26086956521739135</c:v>
                </c:pt>
                <c:pt idx="41">
                  <c:v>0.27272727272727271</c:v>
                </c:pt>
                <c:pt idx="42">
                  <c:v>0.2857142857142857</c:v>
                </c:pt>
                <c:pt idx="43">
                  <c:v>0.29629629629629628</c:v>
                </c:pt>
                <c:pt idx="44">
                  <c:v>0.30000000000000004</c:v>
                </c:pt>
                <c:pt idx="45">
                  <c:v>0.31034482758620685</c:v>
                </c:pt>
                <c:pt idx="46">
                  <c:v>0.31818181818181823</c:v>
                </c:pt>
                <c:pt idx="47">
                  <c:v>0.33333333333333337</c:v>
                </c:pt>
                <c:pt idx="48">
                  <c:v>0.34375</c:v>
                </c:pt>
                <c:pt idx="49">
                  <c:v>0.3571428571428571</c:v>
                </c:pt>
                <c:pt idx="50">
                  <c:v>0.36</c:v>
                </c:pt>
                <c:pt idx="51">
                  <c:v>0.375</c:v>
                </c:pt>
                <c:pt idx="52">
                  <c:v>0.38461538461538458</c:v>
                </c:pt>
                <c:pt idx="53">
                  <c:v>0.4</c:v>
                </c:pt>
                <c:pt idx="54">
                  <c:v>0.41666666666666663</c:v>
                </c:pt>
                <c:pt idx="55">
                  <c:v>0.4285714285714286</c:v>
                </c:pt>
                <c:pt idx="56">
                  <c:v>0.43478260869565222</c:v>
                </c:pt>
                <c:pt idx="57">
                  <c:v>0.4375</c:v>
                </c:pt>
                <c:pt idx="58">
                  <c:v>0.44444444444444442</c:v>
                </c:pt>
                <c:pt idx="59">
                  <c:v>0.45454545454545459</c:v>
                </c:pt>
                <c:pt idx="60">
                  <c:v>0.47058823529411764</c:v>
                </c:pt>
                <c:pt idx="61">
                  <c:v>0.47619047619047616</c:v>
                </c:pt>
                <c:pt idx="62">
                  <c:v>0.47826086956521741</c:v>
                </c:pt>
                <c:pt idx="63">
                  <c:v>0.5</c:v>
                </c:pt>
                <c:pt idx="64">
                  <c:v>0.55000000000000004</c:v>
                </c:pt>
                <c:pt idx="65">
                  <c:v>0.56000000000000005</c:v>
                </c:pt>
                <c:pt idx="66">
                  <c:v>0.5714285714285714</c:v>
                </c:pt>
                <c:pt idx="67">
                  <c:v>0.58064516129032251</c:v>
                </c:pt>
                <c:pt idx="68">
                  <c:v>0.61111111111111116</c:v>
                </c:pt>
              </c:numCache>
            </c:numRef>
          </c:xVal>
          <c:yVal>
            <c:numRef>
              <c:f>List4!$M$46:$M$114</c:f>
              <c:numCache>
                <c:formatCode>0\ %</c:formatCode>
                <c:ptCount val="69"/>
                <c:pt idx="0">
                  <c:v>0</c:v>
                </c:pt>
                <c:pt idx="1">
                  <c:v>0</c:v>
                </c:pt>
                <c:pt idx="2">
                  <c:v>0.05</c:v>
                </c:pt>
                <c:pt idx="3">
                  <c:v>0</c:v>
                </c:pt>
                <c:pt idx="4">
                  <c:v>0.29411764705882354</c:v>
                </c:pt>
                <c:pt idx="5">
                  <c:v>0</c:v>
                </c:pt>
                <c:pt idx="6">
                  <c:v>6.6666666666666666E-2</c:v>
                </c:pt>
                <c:pt idx="7">
                  <c:v>6.8965517241379309E-2</c:v>
                </c:pt>
                <c:pt idx="8">
                  <c:v>0.14285714285714285</c:v>
                </c:pt>
                <c:pt idx="9">
                  <c:v>3.8461538461538464E-2</c:v>
                </c:pt>
                <c:pt idx="10">
                  <c:v>0</c:v>
                </c:pt>
                <c:pt idx="11">
                  <c:v>0</c:v>
                </c:pt>
                <c:pt idx="12">
                  <c:v>0.24242424242424243</c:v>
                </c:pt>
                <c:pt idx="13">
                  <c:v>1.6666666666666666E-2</c:v>
                </c:pt>
                <c:pt idx="14">
                  <c:v>0.13157894736842105</c:v>
                </c:pt>
                <c:pt idx="15">
                  <c:v>0.20370370370370372</c:v>
                </c:pt>
                <c:pt idx="16">
                  <c:v>0.11764705882352941</c:v>
                </c:pt>
                <c:pt idx="17">
                  <c:v>4.6875E-2</c:v>
                </c:pt>
                <c:pt idx="18">
                  <c:v>6.6666666666666666E-2</c:v>
                </c:pt>
                <c:pt idx="19">
                  <c:v>9.0909090909090912E-2</c:v>
                </c:pt>
                <c:pt idx="20">
                  <c:v>2.3809523809523808E-2</c:v>
                </c:pt>
                <c:pt idx="21">
                  <c:v>0.15</c:v>
                </c:pt>
                <c:pt idx="22">
                  <c:v>0.11538461538461539</c:v>
                </c:pt>
                <c:pt idx="23">
                  <c:v>0.26315789473684209</c:v>
                </c:pt>
                <c:pt idx="24">
                  <c:v>0.2</c:v>
                </c:pt>
                <c:pt idx="25">
                  <c:v>5.7291666666666671E-2</c:v>
                </c:pt>
                <c:pt idx="26">
                  <c:v>4.3478260869565216E-2</c:v>
                </c:pt>
                <c:pt idx="27">
                  <c:v>7.8431372549019607E-2</c:v>
                </c:pt>
                <c:pt idx="28">
                  <c:v>0.10714285714285714</c:v>
                </c:pt>
                <c:pt idx="29">
                  <c:v>0</c:v>
                </c:pt>
                <c:pt idx="30">
                  <c:v>7.407407407407407E-2</c:v>
                </c:pt>
                <c:pt idx="31">
                  <c:v>6.25E-2</c:v>
                </c:pt>
                <c:pt idx="32">
                  <c:v>4.7619047619047616E-2</c:v>
                </c:pt>
                <c:pt idx="33">
                  <c:v>6.25E-2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7.6923076923076927E-2</c:v>
                </c:pt>
                <c:pt idx="38">
                  <c:v>8.8235294117647051E-2</c:v>
                </c:pt>
                <c:pt idx="39">
                  <c:v>0.10925925925925925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9.2592592592592587E-2</c:v>
                </c:pt>
                <c:pt idx="44">
                  <c:v>0.15000000000000002</c:v>
                </c:pt>
                <c:pt idx="45">
                  <c:v>0.10344827586206896</c:v>
                </c:pt>
                <c:pt idx="46">
                  <c:v>0</c:v>
                </c:pt>
                <c:pt idx="47">
                  <c:v>0.26666666666666666</c:v>
                </c:pt>
                <c:pt idx="48">
                  <c:v>1.5625E-2</c:v>
                </c:pt>
                <c:pt idx="49">
                  <c:v>0</c:v>
                </c:pt>
                <c:pt idx="50">
                  <c:v>0.16</c:v>
                </c:pt>
                <c:pt idx="51">
                  <c:v>2.5000000000000001E-2</c:v>
                </c:pt>
                <c:pt idx="52">
                  <c:v>0.5</c:v>
                </c:pt>
                <c:pt idx="53">
                  <c:v>0.31999999999999995</c:v>
                </c:pt>
                <c:pt idx="54">
                  <c:v>0.16666666666666666</c:v>
                </c:pt>
                <c:pt idx="56">
                  <c:v>0</c:v>
                </c:pt>
                <c:pt idx="57">
                  <c:v>0.125</c:v>
                </c:pt>
                <c:pt idx="58">
                  <c:v>0.5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0.30434782608695654</c:v>
                </c:pt>
                <c:pt idx="63">
                  <c:v>0.17777777777777776</c:v>
                </c:pt>
                <c:pt idx="64">
                  <c:v>0</c:v>
                </c:pt>
                <c:pt idx="65">
                  <c:v>0.08</c:v>
                </c:pt>
                <c:pt idx="67">
                  <c:v>3.2258064516129031E-2</c:v>
                </c:pt>
                <c:pt idx="68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10BE-4AC7-87E1-0786967C0D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63505128"/>
        <c:axId val="563504344"/>
      </c:scatterChart>
      <c:valAx>
        <c:axId val="563505128"/>
        <c:scaling>
          <c:orientation val="minMax"/>
          <c:max val="1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\ %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63504344"/>
        <c:crosses val="autoZero"/>
        <c:crossBetween val="midCat"/>
      </c:valAx>
      <c:valAx>
        <c:axId val="563504344"/>
        <c:scaling>
          <c:orientation val="minMax"/>
          <c:max val="0.5"/>
        </c:scaling>
        <c:delete val="0"/>
        <c:axPos val="l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\ %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6350512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57150" cap="flat" cmpd="sng" algn="ctr">
      <a:solidFill>
        <a:srgbClr val="8496B0"/>
      </a:solidFill>
      <a:round/>
    </a:ln>
    <a:effectLst/>
  </c:spPr>
  <c:txPr>
    <a:bodyPr/>
    <a:lstStyle/>
    <a:p>
      <a:pPr>
        <a:defRPr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cs-CZ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211431253592505"/>
          <c:y val="4.869411243913236E-2"/>
          <c:w val="0.48388439357401547"/>
          <c:h val="0.8564693985715583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List1!$B$309</c:f>
              <c:strCache>
                <c:ptCount val="1"/>
                <c:pt idx="0">
                  <c:v>rozvrh pro prezenční výuku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numFmt formatCode="0&quot; &quot;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List1!$C$308:$G$308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List1!$C$309:$G$309</c:f>
              <c:numCache>
                <c:formatCode>0%</c:formatCode>
                <c:ptCount val="5"/>
                <c:pt idx="0">
                  <c:v>3.4482758620689655E-2</c:v>
                </c:pt>
                <c:pt idx="1">
                  <c:v>3.9772727272727272E-2</c:v>
                </c:pt>
                <c:pt idx="2" formatCode="0&quot; &quot;%">
                  <c:v>0.2857142857142857</c:v>
                </c:pt>
                <c:pt idx="3">
                  <c:v>0.23076923076923078</c:v>
                </c:pt>
                <c:pt idx="4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12-4139-BBA7-D7D680948819}"/>
            </c:ext>
          </c:extLst>
        </c:ser>
        <c:ser>
          <c:idx val="1"/>
          <c:order val="1"/>
          <c:tx>
            <c:strRef>
              <c:f>List1!$B$310</c:f>
              <c:strCache>
                <c:ptCount val="1"/>
                <c:pt idx="0">
                  <c:v>rozvrh bez redukce rozsahu vzhledem k učebnímu plánu</c:v>
                </c:pt>
              </c:strCache>
            </c:strRef>
          </c:tx>
          <c:spPr>
            <a:solidFill>
              <a:srgbClr val="99CCFF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D12-4139-BBA7-D7D680948819}"/>
                </c:ext>
              </c:extLst>
            </c:dLbl>
            <c:numFmt formatCode="0&quot; &quot;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List1!$C$308:$G$308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List1!$C$310:$G$310</c:f>
              <c:numCache>
                <c:formatCode>0%</c:formatCode>
                <c:ptCount val="5"/>
                <c:pt idx="0">
                  <c:v>4.5977011494252873E-2</c:v>
                </c:pt>
                <c:pt idx="1">
                  <c:v>6.8181818181818177E-2</c:v>
                </c:pt>
                <c:pt idx="2" formatCode="0&quot; &quot;%">
                  <c:v>9.5238095238095233E-2</c:v>
                </c:pt>
                <c:pt idx="3">
                  <c:v>0</c:v>
                </c:pt>
                <c:pt idx="4">
                  <c:v>6.25E-2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12-4139-BBA7-D7D680948819}"/>
            </c:ext>
          </c:extLst>
        </c:ser>
        <c:ser>
          <c:idx val="2"/>
          <c:order val="2"/>
          <c:tx>
            <c:strRef>
              <c:f>List1!$B$311</c:f>
              <c:strCache>
                <c:ptCount val="1"/>
                <c:pt idx="0">
                  <c:v>redukována výuka výchov nebo odborný výcvik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numFmt formatCode="0&quot; &quot;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List1!$C$308:$G$308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List1!$C$311:$G$311</c:f>
              <c:numCache>
                <c:formatCode>0%</c:formatCode>
                <c:ptCount val="5"/>
                <c:pt idx="0">
                  <c:v>0.58620689655172409</c:v>
                </c:pt>
                <c:pt idx="1">
                  <c:v>0.42045454545454547</c:v>
                </c:pt>
                <c:pt idx="2" formatCode="0&quot; &quot;%">
                  <c:v>0.52380952380952384</c:v>
                </c:pt>
                <c:pt idx="3">
                  <c:v>0.46153846153846156</c:v>
                </c:pt>
                <c:pt idx="4">
                  <c:v>0.4375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12-4139-BBA7-D7D680948819}"/>
            </c:ext>
          </c:extLst>
        </c:ser>
        <c:ser>
          <c:idx val="3"/>
          <c:order val="3"/>
          <c:tx>
            <c:strRef>
              <c:f>List1!$B$312</c:f>
              <c:strCache>
                <c:ptCount val="1"/>
                <c:pt idx="0">
                  <c:v>redukována výuka výchov a dalších předmětů mimo profilových</c:v>
                </c:pt>
              </c:strCache>
            </c:strRef>
          </c:tx>
          <c:spPr>
            <a:solidFill>
              <a:srgbClr val="8496B0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D12-4139-BBA7-D7D680948819}"/>
                </c:ext>
              </c:extLst>
            </c:dLbl>
            <c:numFmt formatCode="0&quot; &quot;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List1!$C$308:$G$308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List1!$C$312:$G$312</c:f>
              <c:numCache>
                <c:formatCode>0%</c:formatCode>
                <c:ptCount val="5"/>
                <c:pt idx="0">
                  <c:v>0.21839080459770116</c:v>
                </c:pt>
                <c:pt idx="1">
                  <c:v>0.28977272727272729</c:v>
                </c:pt>
                <c:pt idx="2" formatCode="0&quot; &quot;%">
                  <c:v>4.7619047619047616E-2</c:v>
                </c:pt>
                <c:pt idx="3">
                  <c:v>0.12820512820512819</c:v>
                </c:pt>
                <c:pt idx="4" formatCode="0&quot; &quot;%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D12-4139-BBA7-D7D680948819}"/>
            </c:ext>
          </c:extLst>
        </c:ser>
        <c:ser>
          <c:idx val="4"/>
          <c:order val="4"/>
          <c:tx>
            <c:strRef>
              <c:f>List1!$B$313</c:f>
              <c:strCache>
                <c:ptCount val="1"/>
                <c:pt idx="0">
                  <c:v>celkově redukovaná výuka</c:v>
                </c:pt>
              </c:strCache>
            </c:strRef>
          </c:tx>
          <c:spPr>
            <a:solidFill>
              <a:srgbClr val="00BFAC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D12-4139-BBA7-D7D680948819}"/>
                </c:ext>
              </c:extLst>
            </c:dLbl>
            <c:numFmt formatCode="0&quot; &quot;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List1!$C$308:$G$308</c:f>
              <c:strCache>
                <c:ptCount val="5"/>
                <c:pt idx="0">
                  <c:v>neúplné ZŠ</c:v>
                </c:pt>
                <c:pt idx="1">
                  <c:v>úplné ZŠ</c:v>
                </c:pt>
                <c:pt idx="2">
                  <c:v>gymnázia</c:v>
                </c:pt>
                <c:pt idx="3">
                  <c:v>maturitní SOŠ</c:v>
                </c:pt>
                <c:pt idx="4">
                  <c:v>nematuritní SOŠ</c:v>
                </c:pt>
              </c:strCache>
            </c:strRef>
          </c:cat>
          <c:val>
            <c:numRef>
              <c:f>List1!$C$313:$G$313</c:f>
              <c:numCache>
                <c:formatCode>0%</c:formatCode>
                <c:ptCount val="5"/>
                <c:pt idx="0">
                  <c:v>0.11494252873563218</c:v>
                </c:pt>
                <c:pt idx="1">
                  <c:v>0.17613636363636365</c:v>
                </c:pt>
                <c:pt idx="2" formatCode="0&quot; &quot;%">
                  <c:v>4.7619047619047616E-2</c:v>
                </c:pt>
                <c:pt idx="3">
                  <c:v>0.17948717948717949</c:v>
                </c:pt>
                <c:pt idx="4" formatCode="0&quot; &quot;%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7D12-4139-BBA7-D7D6809488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23862792"/>
        <c:axId val="723864360"/>
      </c:barChart>
      <c:catAx>
        <c:axId val="7238627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23864360"/>
        <c:crosses val="autoZero"/>
        <c:auto val="1"/>
        <c:lblAlgn val="ctr"/>
        <c:lblOffset val="100"/>
        <c:noMultiLvlLbl val="0"/>
      </c:catAx>
      <c:valAx>
        <c:axId val="723864360"/>
        <c:scaling>
          <c:orientation val="minMax"/>
          <c:max val="1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&quot; &quot;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23862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019760586684506"/>
          <c:y val="0.1310164871287075"/>
          <c:w val="0.32448820844805054"/>
          <c:h val="0.73796675463958894"/>
        </c:manualLayout>
      </c:layout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000"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379312065630428E-2"/>
          <c:y val="6.4705882352941183E-2"/>
          <c:w val="0.5559309121636391"/>
          <c:h val="0.5938865666483047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List1!$B$321</c:f>
              <c:strCache>
                <c:ptCount val="1"/>
                <c:pt idx="0">
                  <c:v>více než 90 minut a méně než 180 minut</c:v>
                </c:pt>
              </c:strCache>
            </c:strRef>
          </c:tx>
          <c:spPr>
            <a:solidFill>
              <a:srgbClr val="00BFAC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List1!$C$320:$D$320</c:f>
              <c:strCache>
                <c:ptCount val="2"/>
                <c:pt idx="0">
                  <c:v>neúplné
ZŠ</c:v>
                </c:pt>
                <c:pt idx="1">
                  <c:v>úplné ZŠ</c:v>
                </c:pt>
              </c:strCache>
            </c:strRef>
          </c:cat>
          <c:val>
            <c:numRef>
              <c:f>List1!$C$321:$D$321</c:f>
              <c:numCache>
                <c:formatCode>0" "%</c:formatCode>
                <c:ptCount val="2"/>
                <c:pt idx="0">
                  <c:v>0.2988505747126437</c:v>
                </c:pt>
                <c:pt idx="1">
                  <c:v>0.36571428571428571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B65-4967-9F0B-61A4392D98AC}"/>
            </c:ext>
          </c:extLst>
        </c:ser>
        <c:ser>
          <c:idx val="1"/>
          <c:order val="1"/>
          <c:tx>
            <c:strRef>
              <c:f>List1!$B$322</c:f>
              <c:strCache>
                <c:ptCount val="1"/>
                <c:pt idx="0">
                  <c:v>ve stejném rozsahu jako v prezenčním rozvrhu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List1!$C$320:$D$320</c:f>
              <c:strCache>
                <c:ptCount val="2"/>
                <c:pt idx="0">
                  <c:v>neúplné
ZŠ</c:v>
                </c:pt>
                <c:pt idx="1">
                  <c:v>úplné ZŠ</c:v>
                </c:pt>
              </c:strCache>
            </c:strRef>
          </c:cat>
          <c:val>
            <c:numRef>
              <c:f>List1!$C$322:$D$322</c:f>
              <c:numCache>
                <c:formatCode>0" "%</c:formatCode>
                <c:ptCount val="2"/>
                <c:pt idx="0">
                  <c:v>3.4482758620689655E-2</c:v>
                </c:pt>
                <c:pt idx="1">
                  <c:v>1.7142857142857144E-2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B65-4967-9F0B-61A4392D98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774848016"/>
        <c:axId val="774845664"/>
      </c:barChart>
      <c:catAx>
        <c:axId val="7748480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74845664"/>
        <c:crosses val="autoZero"/>
        <c:auto val="1"/>
        <c:lblAlgn val="ctr"/>
        <c:lblOffset val="100"/>
        <c:noMultiLvlLbl val="0"/>
      </c:catAx>
      <c:valAx>
        <c:axId val="774845664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rgbClr val="44546A"/>
              </a:solidFill>
              <a:round/>
            </a:ln>
            <a:effectLst/>
          </c:spPr>
        </c:majorGridlines>
        <c:numFmt formatCode="0&quot; &quot;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74848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</c:legendEntry>
      <c:layout>
        <c:manualLayout>
          <c:xMode val="edge"/>
          <c:yMode val="edge"/>
          <c:x val="0.67644889382023976"/>
          <c:y val="0.18022603141685478"/>
          <c:w val="0.31500917752885366"/>
          <c:h val="0.63954721709169071"/>
        </c:manualLayout>
      </c:layout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000"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5756508542660162E-2"/>
          <c:y val="0.12571428571428572"/>
          <c:w val="0.5680706186813389"/>
          <c:h val="0.5657916760404949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List1!$B$335</c:f>
              <c:strCache>
                <c:ptCount val="1"/>
                <c:pt idx="0">
                  <c:v>více než 120 minut a méně než 240 minut</c:v>
                </c:pt>
              </c:strCache>
            </c:strRef>
          </c:tx>
          <c:spPr>
            <a:solidFill>
              <a:srgbClr val="00BFAC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List1!$C$334</c:f>
              <c:strCache>
                <c:ptCount val="1"/>
                <c:pt idx="0">
                  <c:v>úplné ZŠ</c:v>
                </c:pt>
              </c:strCache>
            </c:strRef>
          </c:cat>
          <c:val>
            <c:numRef>
              <c:f>List1!$C$335</c:f>
              <c:numCache>
                <c:formatCode>0" "%</c:formatCode>
                <c:ptCount val="1"/>
                <c:pt idx="0">
                  <c:v>0.58857142857142852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F3-4F88-A6C2-228BB9A5A214}"/>
            </c:ext>
          </c:extLst>
        </c:ser>
        <c:ser>
          <c:idx val="1"/>
          <c:order val="1"/>
          <c:tx>
            <c:strRef>
              <c:f>List1!$B$336</c:f>
              <c:strCache>
                <c:ptCount val="1"/>
                <c:pt idx="0">
                  <c:v>ve stejném rozsahu jako v prezenčním rozvrhu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List1!$C$334</c:f>
              <c:strCache>
                <c:ptCount val="1"/>
                <c:pt idx="0">
                  <c:v>úplné ZŠ</c:v>
                </c:pt>
              </c:strCache>
            </c:strRef>
          </c:cat>
          <c:val>
            <c:numRef>
              <c:f>List1!$C$336</c:f>
              <c:numCache>
                <c:formatCode>0" "%</c:formatCode>
                <c:ptCount val="1"/>
                <c:pt idx="0">
                  <c:v>5.7142857142857143E-3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F3-4F88-A6C2-228BB9A5A2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43905616"/>
        <c:axId val="743906008"/>
      </c:barChart>
      <c:catAx>
        <c:axId val="7439056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43906008"/>
        <c:crosses val="autoZero"/>
        <c:auto val="1"/>
        <c:lblAlgn val="ctr"/>
        <c:lblOffset val="100"/>
        <c:noMultiLvlLbl val="0"/>
      </c:catAx>
      <c:valAx>
        <c:axId val="743906008"/>
        <c:scaling>
          <c:orientation val="minMax"/>
          <c:max val="1"/>
          <c:min val="0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&quot; &quot;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43905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7598604100418591"/>
          <c:y val="0.10037435320584927"/>
          <c:w val="0.31547202747228664"/>
          <c:h val="0.79925129358830149"/>
        </c:manualLayout>
      </c:layout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000"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25380769460679"/>
          <c:y val="8.8498714646442253E-2"/>
          <c:w val="0.5725392691984601"/>
          <c:h val="0.6943316478245280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List1!$B$351</c:f>
              <c:strCache>
                <c:ptCount val="1"/>
                <c:pt idx="0">
                  <c:v>více než 150 minut a méně než 270 minut</c:v>
                </c:pt>
              </c:strCache>
            </c:strRef>
          </c:tx>
          <c:spPr>
            <a:solidFill>
              <a:srgbClr val="00BFAC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List1!$C$350:$E$350</c:f>
              <c:strCache>
                <c:ptCount val="3"/>
                <c:pt idx="0">
                  <c:v>gymnázia</c:v>
                </c:pt>
                <c:pt idx="1">
                  <c:v>maturitní
SOŠ</c:v>
                </c:pt>
                <c:pt idx="2">
                  <c:v>nematuritní
SOŠ</c:v>
                </c:pt>
              </c:strCache>
            </c:strRef>
          </c:cat>
          <c:val>
            <c:numRef>
              <c:f>List1!$C$351:$E$351</c:f>
              <c:numCache>
                <c:formatCode>0" "%</c:formatCode>
                <c:ptCount val="3"/>
                <c:pt idx="0">
                  <c:v>0.47619047619047616</c:v>
                </c:pt>
                <c:pt idx="1">
                  <c:v>0.48717948717948717</c:v>
                </c:pt>
                <c:pt idx="2">
                  <c:v>0.4375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D7-49FA-B2F3-12943D04C122}"/>
            </c:ext>
          </c:extLst>
        </c:ser>
        <c:ser>
          <c:idx val="1"/>
          <c:order val="1"/>
          <c:tx>
            <c:strRef>
              <c:f>List1!$B$352</c:f>
              <c:strCache>
                <c:ptCount val="1"/>
                <c:pt idx="0">
                  <c:v>ve stejném rozsahu jako v prezenčním rozvrhu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List1!$C$350:$E$350</c:f>
              <c:strCache>
                <c:ptCount val="3"/>
                <c:pt idx="0">
                  <c:v>gymnázia</c:v>
                </c:pt>
                <c:pt idx="1">
                  <c:v>maturitní
SOŠ</c:v>
                </c:pt>
                <c:pt idx="2">
                  <c:v>nematuritní
SOŠ</c:v>
                </c:pt>
              </c:strCache>
            </c:strRef>
          </c:cat>
          <c:val>
            <c:numRef>
              <c:f>List1!$C$352:$E$352</c:f>
              <c:numCache>
                <c:formatCode>0" "%</c:formatCode>
                <c:ptCount val="3"/>
                <c:pt idx="0">
                  <c:v>9.5238095238095233E-2</c:v>
                </c:pt>
                <c:pt idx="1">
                  <c:v>0.17948717948717949</c:v>
                </c:pt>
                <c:pt idx="2">
                  <c:v>0.125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AD7-49FA-B2F3-12943D04C1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776523768"/>
        <c:axId val="776524552"/>
      </c:barChart>
      <c:catAx>
        <c:axId val="7765237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76524552"/>
        <c:crosses val="autoZero"/>
        <c:auto val="1"/>
        <c:lblAlgn val="ctr"/>
        <c:lblOffset val="100"/>
        <c:noMultiLvlLbl val="0"/>
      </c:catAx>
      <c:valAx>
        <c:axId val="776524552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&quot; &quot;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76523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8829528343423763"/>
          <c:y val="0.21867671299176336"/>
          <c:w val="0.30337752753955499"/>
          <c:h val="0.56264657401647333"/>
        </c:manualLayout>
      </c:layout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8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cs-CZ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'[Grafy a data k TZ_barvy upr..xlsx]List1'!$C$268</c:f>
              <c:strCache>
                <c:ptCount val="1"/>
                <c:pt idx="0">
                  <c:v>2. stupeň ZŠ únor 2021</c:v>
                </c:pt>
              </c:strCache>
            </c:strRef>
          </c:tx>
          <c:spPr>
            <a:solidFill>
              <a:srgbClr val="8496B0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'[Grafy a data k TZ_barvy upr..xlsx]List1'!$B$269:$B$271</c:f>
              <c:strCache>
                <c:ptCount val="3"/>
                <c:pt idx="0">
                  <c:v>Je nějaký vzdělávací obsah z ŠVP 
v hospitovaném předmětu, který 
z důvodů přechodu na distanční výuku 
vyučující zjednodušil nebo zcela vypustil?</c:v>
                </c:pt>
                <c:pt idx="1">
                  <c:v>Chystá se pedagog, případně ve spolupráci 
s dalšími, v souvislosti se zkušenostmi 
z distanční výuky upravit vzdělávací obsah 
v osnovách ve ŠVP? (Případně jej již upravili.)</c:v>
                </c:pt>
                <c:pt idx="2">
                  <c:v>Existuje nějaký vzdělávací obsah, 
který by pedagog na základě zkušeností 
z distanční výuky zredukoval 
z příslušného RVP?</c:v>
                </c:pt>
              </c:strCache>
            </c:strRef>
          </c:cat>
          <c:val>
            <c:numRef>
              <c:f>'[Grafy a data k TZ_barvy upr..xlsx]List1'!$C$269:$C$271</c:f>
              <c:numCache>
                <c:formatCode>0%</c:formatCode>
                <c:ptCount val="3"/>
                <c:pt idx="0">
                  <c:v>0.36006546644844517</c:v>
                </c:pt>
                <c:pt idx="1">
                  <c:v>0.23240589198036007</c:v>
                </c:pt>
                <c:pt idx="2">
                  <c:v>0.20493562231759657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9B-42AC-B92C-7CA51382595E}"/>
            </c:ext>
          </c:extLst>
        </c:ser>
        <c:ser>
          <c:idx val="1"/>
          <c:order val="1"/>
          <c:tx>
            <c:strRef>
              <c:f>'[Grafy a data k TZ_barvy upr..xlsx]List1'!$D$268</c:f>
              <c:strCache>
                <c:ptCount val="1"/>
                <c:pt idx="0">
                  <c:v>2. stupeň ZŠ září 2020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'[Grafy a data k TZ_barvy upr..xlsx]List1'!$B$269:$B$271</c:f>
              <c:strCache>
                <c:ptCount val="3"/>
                <c:pt idx="0">
                  <c:v>Je nějaký vzdělávací obsah z ŠVP 
v hospitovaném předmětu, který 
z důvodů přechodu na distanční výuku 
vyučující zjednodušil nebo zcela vypustil?</c:v>
                </c:pt>
                <c:pt idx="1">
                  <c:v>Chystá se pedagog, případně ve spolupráci 
s dalšími, v souvislosti se zkušenostmi 
z distanční výuky upravit vzdělávací obsah 
v osnovách ve ŠVP? (Případně jej již upravili.)</c:v>
                </c:pt>
                <c:pt idx="2">
                  <c:v>Existuje nějaký vzdělávací obsah, 
který by pedagog na základě zkušeností 
z distanční výuky zredukoval 
z příslušného RVP?</c:v>
                </c:pt>
              </c:strCache>
            </c:strRef>
          </c:cat>
          <c:val>
            <c:numRef>
              <c:f>'[Grafy a data k TZ_barvy upr..xlsx]List1'!$D$269:$D$271</c:f>
              <c:numCache>
                <c:formatCode>0%</c:formatCode>
                <c:ptCount val="3"/>
                <c:pt idx="0">
                  <c:v>0.27</c:v>
                </c:pt>
                <c:pt idx="1">
                  <c:v>0.2</c:v>
                </c:pt>
                <c:pt idx="2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E9B-42AC-B92C-7CA51382595E}"/>
            </c:ext>
          </c:extLst>
        </c:ser>
        <c:ser>
          <c:idx val="2"/>
          <c:order val="2"/>
          <c:tx>
            <c:strRef>
              <c:f>'[Grafy a data k TZ_barvy upr..xlsx]List1'!$E$268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'[Grafy a data k TZ_barvy upr..xlsx]List1'!$B$269:$B$271</c:f>
              <c:strCache>
                <c:ptCount val="3"/>
                <c:pt idx="0">
                  <c:v>Je nějaký vzdělávací obsah z ŠVP 
v hospitovaném předmětu, který 
z důvodů přechodu na distanční výuku 
vyučující zjednodušil nebo zcela vypustil?</c:v>
                </c:pt>
                <c:pt idx="1">
                  <c:v>Chystá se pedagog, případně ve spolupráci 
s dalšími, v souvislosti se zkušenostmi 
z distanční výuky upravit vzdělávací obsah 
v osnovách ve ŠVP? (Případně jej již upravili.)</c:v>
                </c:pt>
                <c:pt idx="2">
                  <c:v>Existuje nějaký vzdělávací obsah, 
který by pedagog na základě zkušeností 
z distanční výuky zredukoval 
z příslušného RVP?</c:v>
                </c:pt>
              </c:strCache>
            </c:strRef>
          </c:cat>
          <c:val>
            <c:numRef>
              <c:f>'[Grafy a data k TZ_barvy upr..xlsx]List1'!$E$269:$E$271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E9B-42AC-B92C-7CA51382595E}"/>
            </c:ext>
          </c:extLst>
        </c:ser>
        <c:ser>
          <c:idx val="3"/>
          <c:order val="3"/>
          <c:tx>
            <c:strRef>
              <c:f>'[Grafy a data k TZ_barvy upr..xlsx]List1'!$F$268</c:f>
              <c:strCache>
                <c:ptCount val="1"/>
                <c:pt idx="0">
                  <c:v>1. stupeň ZŠ únor 2021</c:v>
                </c:pt>
              </c:strCache>
            </c:strRef>
          </c:tx>
          <c:spPr>
            <a:solidFill>
              <a:srgbClr val="99CCFF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'[Grafy a data k TZ_barvy upr..xlsx]List1'!$B$269:$B$271</c:f>
              <c:strCache>
                <c:ptCount val="3"/>
                <c:pt idx="0">
                  <c:v>Je nějaký vzdělávací obsah z ŠVP 
v hospitovaném předmětu, který 
z důvodů přechodu na distanční výuku 
vyučující zjednodušil nebo zcela vypustil?</c:v>
                </c:pt>
                <c:pt idx="1">
                  <c:v>Chystá se pedagog, případně ve spolupráci 
s dalšími, v souvislosti se zkušenostmi 
z distanční výuky upravit vzdělávací obsah 
v osnovách ve ŠVP? (Případně jej již upravili.)</c:v>
                </c:pt>
                <c:pt idx="2">
                  <c:v>Existuje nějaký vzdělávací obsah, 
který by pedagog na základě zkušeností 
z distanční výuky zredukoval 
z příslušného RVP?</c:v>
                </c:pt>
              </c:strCache>
            </c:strRef>
          </c:cat>
          <c:val>
            <c:numRef>
              <c:f>'[Grafy a data k TZ_barvy upr..xlsx]List1'!$F$269:$F$271</c:f>
              <c:numCache>
                <c:formatCode>0%</c:formatCode>
                <c:ptCount val="3"/>
                <c:pt idx="0">
                  <c:v>0.26440677966101694</c:v>
                </c:pt>
                <c:pt idx="1">
                  <c:v>0.14689265536723164</c:v>
                </c:pt>
                <c:pt idx="2">
                  <c:v>0.10760401721664276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E9B-42AC-B92C-7CA51382595E}"/>
            </c:ext>
          </c:extLst>
        </c:ser>
        <c:ser>
          <c:idx val="4"/>
          <c:order val="4"/>
          <c:tx>
            <c:strRef>
              <c:f>'[Grafy a data k TZ_barvy upr..xlsx]List1'!$G$268</c:f>
              <c:strCache>
                <c:ptCount val="1"/>
                <c:pt idx="0">
                  <c:v>1. stupeň ZŠ září 2020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'[Grafy a data k TZ_barvy upr..xlsx]List1'!$B$269:$B$271</c:f>
              <c:strCache>
                <c:ptCount val="3"/>
                <c:pt idx="0">
                  <c:v>Je nějaký vzdělávací obsah z ŠVP 
v hospitovaném předmětu, který 
z důvodů přechodu na distanční výuku 
vyučující zjednodušil nebo zcela vypustil?</c:v>
                </c:pt>
                <c:pt idx="1">
                  <c:v>Chystá se pedagog, případně ve spolupráci 
s dalšími, v souvislosti se zkušenostmi 
z distanční výuky upravit vzdělávací obsah 
v osnovách ve ŠVP? (Případně jej již upravili.)</c:v>
                </c:pt>
                <c:pt idx="2">
                  <c:v>Existuje nějaký vzdělávací obsah, 
který by pedagog na základě zkušeností 
z distanční výuky zredukoval 
z příslušného RVP?</c:v>
                </c:pt>
              </c:strCache>
            </c:strRef>
          </c:cat>
          <c:val>
            <c:numRef>
              <c:f>'[Grafy a data k TZ_barvy upr..xlsx]List1'!$G$269:$G$271</c:f>
              <c:numCache>
                <c:formatCode>0%</c:formatCode>
                <c:ptCount val="3"/>
                <c:pt idx="0">
                  <c:v>0.17</c:v>
                </c:pt>
                <c:pt idx="1">
                  <c:v>0.09</c:v>
                </c:pt>
                <c:pt idx="2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E9B-42AC-B92C-7CA5138259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776534352"/>
        <c:axId val="776528472"/>
      </c:barChart>
      <c:catAx>
        <c:axId val="7765343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76528472"/>
        <c:crosses val="autoZero"/>
        <c:auto val="1"/>
        <c:lblAlgn val="ctr"/>
        <c:lblOffset val="100"/>
        <c:noMultiLvlLbl val="0"/>
      </c:catAx>
      <c:valAx>
        <c:axId val="776528472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\ &quot; &quot;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76534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00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4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'[Grafy a data k TZ_barvy upr..xlsx]List1'!$C$404</c:f>
              <c:strCache>
                <c:ptCount val="1"/>
                <c:pt idx="0">
                  <c:v>nematuritní obory</c:v>
                </c:pt>
              </c:strCache>
            </c:strRef>
          </c:tx>
          <c:spPr>
            <a:solidFill>
              <a:srgbClr val="00BFAC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'[Grafy a data k TZ_barvy upr..xlsx]List1'!$B$405:$B$409</c:f>
              <c:strCache>
                <c:ptCount val="5"/>
                <c:pt idx="0">
                  <c:v>Téměř všichni žáci pracovali
po většinu hodiny se zájmem.</c:v>
                </c:pt>
                <c:pt idx="1">
                  <c:v>V hodině byli aktivní 
především žáci.</c:v>
                </c:pt>
                <c:pt idx="2">
                  <c:v>V průběhu hodiny mezi sebou 
žáci spolupracovali.</c:v>
                </c:pt>
                <c:pt idx="3">
                  <c:v>Téměř každý žák se dostal 
během hodiny „ ke slovu“.</c:v>
                </c:pt>
                <c:pt idx="4">
                  <c:v>Učitel poskytoval některým 
žákům zpětnou vazbu.</c:v>
                </c:pt>
              </c:strCache>
            </c:strRef>
          </c:cat>
          <c:val>
            <c:numRef>
              <c:f>'[Grafy a data k TZ_barvy upr..xlsx]List1'!$C$405:$C$409</c:f>
              <c:numCache>
                <c:formatCode>0" "%</c:formatCode>
                <c:ptCount val="5"/>
                <c:pt idx="0">
                  <c:v>0.32291666666666669</c:v>
                </c:pt>
                <c:pt idx="1">
                  <c:v>0.23958333333333334</c:v>
                </c:pt>
                <c:pt idx="2">
                  <c:v>3.125E-2</c:v>
                </c:pt>
                <c:pt idx="3">
                  <c:v>0.53125</c:v>
                </c:pt>
                <c:pt idx="4">
                  <c:v>0.484375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94-46F8-84A8-B85A6A3262EB}"/>
            </c:ext>
          </c:extLst>
        </c:ser>
        <c:ser>
          <c:idx val="1"/>
          <c:order val="1"/>
          <c:tx>
            <c:strRef>
              <c:f>'[Grafy a data k TZ_barvy upr..xlsx]List1'!$D$404</c:f>
              <c:strCache>
                <c:ptCount val="1"/>
                <c:pt idx="0">
                  <c:v>maturitní obory</c:v>
                </c:pt>
              </c:strCache>
            </c:strRef>
          </c:tx>
          <c:spPr>
            <a:solidFill>
              <a:srgbClr val="8496B0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'[Grafy a data k TZ_barvy upr..xlsx]List1'!$B$405:$B$409</c:f>
              <c:strCache>
                <c:ptCount val="5"/>
                <c:pt idx="0">
                  <c:v>Téměř všichni žáci pracovali
po většinu hodiny se zájmem.</c:v>
                </c:pt>
                <c:pt idx="1">
                  <c:v>V hodině byli aktivní 
především žáci.</c:v>
                </c:pt>
                <c:pt idx="2">
                  <c:v>V průběhu hodiny mezi sebou 
žáci spolupracovali.</c:v>
                </c:pt>
                <c:pt idx="3">
                  <c:v>Téměř každý žák se dostal 
během hodiny „ ke slovu“.</c:v>
                </c:pt>
                <c:pt idx="4">
                  <c:v>Učitel poskytoval některým 
žákům zpětnou vazbu.</c:v>
                </c:pt>
              </c:strCache>
            </c:strRef>
          </c:cat>
          <c:val>
            <c:numRef>
              <c:f>'[Grafy a data k TZ_barvy upr..xlsx]List1'!$D$405:$D$409</c:f>
              <c:numCache>
                <c:formatCode>0" "%</c:formatCode>
                <c:ptCount val="5"/>
                <c:pt idx="0">
                  <c:v>0.4190031152647975</c:v>
                </c:pt>
                <c:pt idx="1">
                  <c:v>0.35514018691588783</c:v>
                </c:pt>
                <c:pt idx="2">
                  <c:v>5.9190031152647975E-2</c:v>
                </c:pt>
                <c:pt idx="3">
                  <c:v>0.51869158878504673</c:v>
                </c:pt>
                <c:pt idx="4">
                  <c:v>0.60436137071651086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C94-46F8-84A8-B85A6A3262EB}"/>
            </c:ext>
          </c:extLst>
        </c:ser>
        <c:ser>
          <c:idx val="2"/>
          <c:order val="2"/>
          <c:tx>
            <c:strRef>
              <c:f>'[Grafy a data k TZ_barvy upr..xlsx]List1'!$E$404</c:f>
              <c:strCache>
                <c:ptCount val="1"/>
                <c:pt idx="0">
                  <c:v>obor gymnázium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'[Grafy a data k TZ_barvy upr..xlsx]List1'!$B$405:$B$409</c:f>
              <c:strCache>
                <c:ptCount val="5"/>
                <c:pt idx="0">
                  <c:v>Téměř všichni žáci pracovali
po většinu hodiny se zájmem.</c:v>
                </c:pt>
                <c:pt idx="1">
                  <c:v>V hodině byli aktivní 
především žáci.</c:v>
                </c:pt>
                <c:pt idx="2">
                  <c:v>V průběhu hodiny mezi sebou 
žáci spolupracovali.</c:v>
                </c:pt>
                <c:pt idx="3">
                  <c:v>Téměř každý žák se dostal 
během hodiny „ ke slovu“.</c:v>
                </c:pt>
                <c:pt idx="4">
                  <c:v>Učitel poskytoval některým 
žákům zpětnou vazbu.</c:v>
                </c:pt>
              </c:strCache>
            </c:strRef>
          </c:cat>
          <c:val>
            <c:numRef>
              <c:f>'[Grafy a data k TZ_barvy upr..xlsx]List1'!$E$405:$E$409</c:f>
              <c:numCache>
                <c:formatCode>0" "%</c:formatCode>
                <c:ptCount val="5"/>
                <c:pt idx="0">
                  <c:v>0.47157190635451507</c:v>
                </c:pt>
                <c:pt idx="1">
                  <c:v>0.47157190635451507</c:v>
                </c:pt>
                <c:pt idx="2">
                  <c:v>0.14046822742474915</c:v>
                </c:pt>
                <c:pt idx="3">
                  <c:v>0.53846153846153844</c:v>
                </c:pt>
                <c:pt idx="4">
                  <c:v>0.60869565217391308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C94-46F8-84A8-B85A6A3262EB}"/>
            </c:ext>
          </c:extLst>
        </c:ser>
        <c:ser>
          <c:idx val="3"/>
          <c:order val="3"/>
          <c:tx>
            <c:strRef>
              <c:f>'[Grafy a data k TZ_barvy upr..xlsx]List1'!$F$404</c:f>
              <c:strCache>
                <c:ptCount val="1"/>
                <c:pt idx="0">
                  <c:v>2. stupeň ZŠ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'[Grafy a data k TZ_barvy upr..xlsx]List1'!$B$405:$B$409</c:f>
              <c:strCache>
                <c:ptCount val="5"/>
                <c:pt idx="0">
                  <c:v>Téměř všichni žáci pracovali
po většinu hodiny se zájmem.</c:v>
                </c:pt>
                <c:pt idx="1">
                  <c:v>V hodině byli aktivní 
především žáci.</c:v>
                </c:pt>
                <c:pt idx="2">
                  <c:v>V průběhu hodiny mezi sebou 
žáci spolupracovali.</c:v>
                </c:pt>
                <c:pt idx="3">
                  <c:v>Téměř každý žák se dostal 
během hodiny „ ke slovu“.</c:v>
                </c:pt>
                <c:pt idx="4">
                  <c:v>Učitel poskytoval některým 
žákům zpětnou vazbu.</c:v>
                </c:pt>
              </c:strCache>
            </c:strRef>
          </c:cat>
          <c:val>
            <c:numRef>
              <c:f>'[Grafy a data k TZ_barvy upr..xlsx]List1'!$F$405:$F$409</c:f>
              <c:numCache>
                <c:formatCode>0" "%</c:formatCode>
                <c:ptCount val="5"/>
                <c:pt idx="0">
                  <c:v>0.43702579666160851</c:v>
                </c:pt>
                <c:pt idx="1">
                  <c:v>0.36798179059180575</c:v>
                </c:pt>
                <c:pt idx="2">
                  <c:v>7.2837632776934752E-2</c:v>
                </c:pt>
                <c:pt idx="3">
                  <c:v>0.51820940819423367</c:v>
                </c:pt>
                <c:pt idx="4">
                  <c:v>0.51556567957479116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C94-46F8-84A8-B85A6A3262EB}"/>
            </c:ext>
          </c:extLst>
        </c:ser>
        <c:ser>
          <c:idx val="4"/>
          <c:order val="4"/>
          <c:tx>
            <c:strRef>
              <c:f>'[Grafy a data k TZ_barvy upr..xlsx]List1'!$G$404</c:f>
              <c:strCache>
                <c:ptCount val="1"/>
                <c:pt idx="0">
                  <c:v>1. stupeň ZŠ</c:v>
                </c:pt>
              </c:strCache>
            </c:strRef>
          </c:tx>
          <c:spPr>
            <a:solidFill>
              <a:srgbClr val="99CCFF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'[Grafy a data k TZ_barvy upr..xlsx]List1'!$B$405:$B$409</c:f>
              <c:strCache>
                <c:ptCount val="5"/>
                <c:pt idx="0">
                  <c:v>Téměř všichni žáci pracovali
po většinu hodiny se zájmem.</c:v>
                </c:pt>
                <c:pt idx="1">
                  <c:v>V hodině byli aktivní 
především žáci.</c:v>
                </c:pt>
                <c:pt idx="2">
                  <c:v>V průběhu hodiny mezi sebou 
žáci spolupracovali.</c:v>
                </c:pt>
                <c:pt idx="3">
                  <c:v>Téměř každý žák se dostal 
během hodiny „ ke slovu“.</c:v>
                </c:pt>
                <c:pt idx="4">
                  <c:v>Učitel poskytoval některým 
žákům zpětnou vazbu.</c:v>
                </c:pt>
              </c:strCache>
            </c:strRef>
          </c:cat>
          <c:val>
            <c:numRef>
              <c:f>'[Grafy a data k TZ_barvy upr..xlsx]List1'!$G$405:$G$409</c:f>
              <c:numCache>
                <c:formatCode>0" "%</c:formatCode>
                <c:ptCount val="5"/>
                <c:pt idx="0">
                  <c:v>0.70055452865064693</c:v>
                </c:pt>
                <c:pt idx="1">
                  <c:v>0.57116451016635861</c:v>
                </c:pt>
                <c:pt idx="2">
                  <c:v>8.0406654343807768E-2</c:v>
                </c:pt>
                <c:pt idx="3">
                  <c:v>0.76155268022181144</c:v>
                </c:pt>
                <c:pt idx="4">
                  <c:v>0.62107208872458408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C94-46F8-84A8-B85A6A3262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743897776"/>
        <c:axId val="743900912"/>
      </c:barChart>
      <c:catAx>
        <c:axId val="7438977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rgbClr val="000000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43900912"/>
        <c:crosses val="autoZero"/>
        <c:auto val="1"/>
        <c:lblAlgn val="ctr"/>
        <c:lblOffset val="100"/>
        <c:noMultiLvlLbl val="0"/>
      </c:catAx>
      <c:valAx>
        <c:axId val="743900912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&quot; &quot;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rgbClr val="000000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743897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rgbClr val="000000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000"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4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670083174755061"/>
          <c:y val="2.9874863456690645E-2"/>
          <c:w val="0.71270729778517872"/>
          <c:h val="0.80302414025831381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List1!$B$418</c:f>
              <c:strCache>
                <c:ptCount val="1"/>
                <c:pt idx="0">
                  <c:v>ne</c:v>
                </c:pt>
              </c:strCache>
            </c:strRef>
          </c:tx>
          <c:spPr>
            <a:solidFill>
              <a:srgbClr val="8496B0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numFmt formatCode="0&quot; &quot;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List1!$C$417:$G$417</c:f>
              <c:strCache>
                <c:ptCount val="5"/>
                <c:pt idx="0">
                  <c:v>1. stupeň ZŠ září 2020</c:v>
                </c:pt>
                <c:pt idx="1">
                  <c:v>1. stupeň ZŠ únor 2021</c:v>
                </c:pt>
                <c:pt idx="2">
                  <c:v> </c:v>
                </c:pt>
                <c:pt idx="3">
                  <c:v>2. stupeň ZŠ září 2020</c:v>
                </c:pt>
                <c:pt idx="4">
                  <c:v>2. stupeň ZŠ únor 2021</c:v>
                </c:pt>
              </c:strCache>
            </c:strRef>
          </c:cat>
          <c:val>
            <c:numRef>
              <c:f>List1!$C$418:$G$418</c:f>
              <c:numCache>
                <c:formatCode>0%</c:formatCode>
                <c:ptCount val="5"/>
                <c:pt idx="0">
                  <c:v>0.68</c:v>
                </c:pt>
                <c:pt idx="1">
                  <c:v>0.43050847457627117</c:v>
                </c:pt>
                <c:pt idx="3">
                  <c:v>0.66</c:v>
                </c:pt>
                <c:pt idx="4">
                  <c:v>0.36906710310965629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E2-4484-8696-EBB8EF93F7DC}"/>
            </c:ext>
          </c:extLst>
        </c:ser>
        <c:ser>
          <c:idx val="1"/>
          <c:order val="1"/>
          <c:tx>
            <c:strRef>
              <c:f>List1!$B$419</c:f>
              <c:strCache>
                <c:ptCount val="1"/>
                <c:pt idx="0">
                  <c:v>ano, ale jedná se více o pozvolný vývoj</c:v>
                </c:pt>
              </c:strCache>
            </c:strRef>
          </c:tx>
          <c:spPr>
            <a:solidFill>
              <a:srgbClr val="99CCFF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numFmt formatCode="0&quot; &quot;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0000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List1!$C$417:$G$417</c:f>
              <c:strCache>
                <c:ptCount val="5"/>
                <c:pt idx="0">
                  <c:v>1. stupeň ZŠ září 2020</c:v>
                </c:pt>
                <c:pt idx="1">
                  <c:v>1. stupeň ZŠ únor 2021</c:v>
                </c:pt>
                <c:pt idx="2">
                  <c:v> </c:v>
                </c:pt>
                <c:pt idx="3">
                  <c:v>2. stupeň ZŠ září 2020</c:v>
                </c:pt>
                <c:pt idx="4">
                  <c:v>2. stupeň ZŠ únor 2021</c:v>
                </c:pt>
              </c:strCache>
            </c:strRef>
          </c:cat>
          <c:val>
            <c:numRef>
              <c:f>List1!$C$419:$G$419</c:f>
              <c:numCache>
                <c:formatCode>0%</c:formatCode>
                <c:ptCount val="5"/>
                <c:pt idx="0">
                  <c:v>0.28000000000000003</c:v>
                </c:pt>
                <c:pt idx="1">
                  <c:v>0.4994350282485876</c:v>
                </c:pt>
                <c:pt idx="3">
                  <c:v>0.32</c:v>
                </c:pt>
                <c:pt idx="4">
                  <c:v>0.54909983633387893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E2-4484-8696-EBB8EF93F7DC}"/>
            </c:ext>
          </c:extLst>
        </c:ser>
        <c:ser>
          <c:idx val="2"/>
          <c:order val="2"/>
          <c:tx>
            <c:strRef>
              <c:f>List1!$B$420</c:f>
              <c:strCache>
                <c:ptCount val="1"/>
                <c:pt idx="0">
                  <c:v>ano, došlo k zásadnějším změnám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dLbl>
              <c:idx val="3"/>
              <c:layout>
                <c:manualLayout>
                  <c:x val="2.8437727534474974E-2"/>
                  <c:y val="0"/>
                </c:manualLayout>
              </c:layout>
              <c:numFmt formatCode="0&quot; &quot;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accent3"/>
                      </a:solidFill>
                      <a:latin typeface="Segoe UI" panose="020B0502040204020203" pitchFamily="34" charset="0"/>
                      <a:ea typeface="+mn-ea"/>
                      <a:cs typeface="Segoe UI" panose="020B0502040204020203" pitchFamily="34" charset="0"/>
                    </a:defRPr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8041431753745705E-2"/>
                      <c:h val="6.594197133894989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5E5-4833-945A-C300CA100A77}"/>
                </c:ext>
              </c:extLst>
            </c:dLbl>
            <c:numFmt formatCode="0&quot; &quot;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List1!$C$417:$G$417</c:f>
              <c:strCache>
                <c:ptCount val="5"/>
                <c:pt idx="0">
                  <c:v>1. stupeň ZŠ září 2020</c:v>
                </c:pt>
                <c:pt idx="1">
                  <c:v>1. stupeň ZŠ únor 2021</c:v>
                </c:pt>
                <c:pt idx="2">
                  <c:v> </c:v>
                </c:pt>
                <c:pt idx="3">
                  <c:v>2. stupeň ZŠ září 2020</c:v>
                </c:pt>
                <c:pt idx="4">
                  <c:v>2. stupeň ZŠ únor 2021</c:v>
                </c:pt>
              </c:strCache>
            </c:strRef>
          </c:cat>
          <c:val>
            <c:numRef>
              <c:f>List1!$C$420:$G$420</c:f>
              <c:numCache>
                <c:formatCode>0%</c:formatCode>
                <c:ptCount val="5"/>
                <c:pt idx="0">
                  <c:v>0.04</c:v>
                </c:pt>
                <c:pt idx="1">
                  <c:v>7.0056497175141244E-2</c:v>
                </c:pt>
                <c:pt idx="3">
                  <c:v>0.02</c:v>
                </c:pt>
                <c:pt idx="4">
                  <c:v>8.1833060556464818E-2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DE2-4484-8696-EBB8EF93F7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41741128"/>
        <c:axId val="582116520"/>
      </c:barChart>
      <c:catAx>
        <c:axId val="6417411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rgbClr val="000000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582116520"/>
        <c:crosses val="autoZero"/>
        <c:auto val="1"/>
        <c:lblAlgn val="ctr"/>
        <c:lblOffset val="100"/>
        <c:noMultiLvlLbl val="0"/>
      </c:catAx>
      <c:valAx>
        <c:axId val="582116520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&quot; &quot;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000000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641741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rgbClr val="000000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000">
          <a:solidFill>
            <a:srgbClr val="000000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SŠ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000" b="0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82-4CF0-8289-AD7FD8F8BDC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ZŠ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0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682-4CF0-8289-AD7FD8F8BD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23115736"/>
        <c:axId val="423114096"/>
      </c:barChart>
      <c:catAx>
        <c:axId val="4231157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23114096"/>
        <c:crosses val="autoZero"/>
        <c:auto val="1"/>
        <c:lblAlgn val="ctr"/>
        <c:lblOffset val="100"/>
        <c:noMultiLvlLbl val="0"/>
      </c:catAx>
      <c:valAx>
        <c:axId val="423114096"/>
        <c:scaling>
          <c:orientation val="minMax"/>
          <c:max val="100"/>
          <c:min val="0"/>
        </c:scaling>
        <c:delete val="1"/>
        <c:axPos val="b"/>
        <c:numFmt formatCode="General" sourceLinked="1"/>
        <c:majorTickMark val="none"/>
        <c:minorTickMark val="none"/>
        <c:tickLblPos val="nextTo"/>
        <c:crossAx val="423115736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SŠ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000" b="0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36-45FD-A045-982B260B3288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ZŠ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0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136-45FD-A045-982B260B32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23115736"/>
        <c:axId val="423114096"/>
      </c:barChart>
      <c:catAx>
        <c:axId val="4231157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23114096"/>
        <c:crosses val="autoZero"/>
        <c:auto val="1"/>
        <c:lblAlgn val="ctr"/>
        <c:lblOffset val="100"/>
        <c:noMultiLvlLbl val="0"/>
      </c:catAx>
      <c:valAx>
        <c:axId val="423114096"/>
        <c:scaling>
          <c:orientation val="minMax"/>
          <c:max val="100"/>
          <c:min val="0"/>
        </c:scaling>
        <c:delete val="1"/>
        <c:axPos val="b"/>
        <c:numFmt formatCode="General" sourceLinked="1"/>
        <c:majorTickMark val="none"/>
        <c:minorTickMark val="none"/>
        <c:tickLblPos val="nextTo"/>
        <c:crossAx val="423115736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SŠ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000" b="0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3CB-4498-B156-5C47B512227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ZŠ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000" b="0" i="0" u="none" strike="noStrike" kern="1200" baseline="0">
                    <a:solidFill>
                      <a:schemeClr val="accent3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3CB-4498-B156-5C47B51222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23115736"/>
        <c:axId val="423114096"/>
      </c:barChart>
      <c:catAx>
        <c:axId val="4231157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23114096"/>
        <c:crosses val="autoZero"/>
        <c:auto val="1"/>
        <c:lblAlgn val="ctr"/>
        <c:lblOffset val="100"/>
        <c:noMultiLvlLbl val="0"/>
      </c:catAx>
      <c:valAx>
        <c:axId val="423114096"/>
        <c:scaling>
          <c:orientation val="minMax"/>
          <c:max val="100"/>
          <c:min val="0"/>
        </c:scaling>
        <c:delete val="1"/>
        <c:axPos val="b"/>
        <c:numFmt formatCode="General" sourceLinked="1"/>
        <c:majorTickMark val="none"/>
        <c:minorTickMark val="none"/>
        <c:tickLblPos val="nextTo"/>
        <c:crossAx val="423115736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745955619183966"/>
          <c:y val="8.4161138759849166E-2"/>
          <c:w val="0.68453650680028633"/>
          <c:h val="0.7346821606700599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List2!$B$33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List2!$C$32:$H$32</c:f>
              <c:strCache>
                <c:ptCount val="6"/>
                <c:pt idx="0">
                  <c:v>méně než týden</c:v>
                </c:pt>
                <c:pt idx="1">
                  <c:v>jeden týden</c:v>
                </c:pt>
                <c:pt idx="2">
                  <c:v>jeden až dva týdny</c:v>
                </c:pt>
                <c:pt idx="3">
                  <c:v>dva týdny</c:v>
                </c:pt>
                <c:pt idx="4">
                  <c:v>tři týdny</c:v>
                </c:pt>
                <c:pt idx="5">
                  <c:v>do konce školního roku</c:v>
                </c:pt>
              </c:strCache>
            </c:strRef>
          </c:cat>
          <c:val>
            <c:numRef>
              <c:f>List2!$C$33:$H$33</c:f>
              <c:numCache>
                <c:formatCode>0" "%</c:formatCode>
                <c:ptCount val="6"/>
                <c:pt idx="0">
                  <c:v>0.94701986754966883</c:v>
                </c:pt>
                <c:pt idx="1">
                  <c:v>0.81456953642384111</c:v>
                </c:pt>
                <c:pt idx="2">
                  <c:v>0.86092715231788075</c:v>
                </c:pt>
                <c:pt idx="3">
                  <c:v>0.60927152317880795</c:v>
                </c:pt>
                <c:pt idx="4">
                  <c:v>0.95364238410596025</c:v>
                </c:pt>
                <c:pt idx="5">
                  <c:v>0.92052980132450335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BDC-44D3-8586-59CFAD510795}"/>
            </c:ext>
          </c:extLst>
        </c:ser>
        <c:ser>
          <c:idx val="1"/>
          <c:order val="1"/>
          <c:tx>
            <c:strRef>
              <c:f>List2!$B$34</c:f>
              <c:strCache>
                <c:ptCount val="1"/>
                <c:pt idx="0">
                  <c:v>ZŠ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List2!$C$32:$H$32</c:f>
              <c:strCache>
                <c:ptCount val="6"/>
                <c:pt idx="0">
                  <c:v>méně než týden</c:v>
                </c:pt>
                <c:pt idx="1">
                  <c:v>jeden týden</c:v>
                </c:pt>
                <c:pt idx="2">
                  <c:v>jeden až dva týdny</c:v>
                </c:pt>
                <c:pt idx="3">
                  <c:v>dva týdny</c:v>
                </c:pt>
                <c:pt idx="4">
                  <c:v>tři týdny</c:v>
                </c:pt>
                <c:pt idx="5">
                  <c:v>do konce školního roku</c:v>
                </c:pt>
              </c:strCache>
            </c:strRef>
          </c:cat>
          <c:val>
            <c:numRef>
              <c:f>List2!$C$34:$H$34</c:f>
              <c:numCache>
                <c:formatCode>0" "%</c:formatCode>
                <c:ptCount val="6"/>
                <c:pt idx="0">
                  <c:v>5.2980132450331133E-2</c:v>
                </c:pt>
                <c:pt idx="1">
                  <c:v>0.18543046357615892</c:v>
                </c:pt>
                <c:pt idx="2">
                  <c:v>0.13907284768211919</c:v>
                </c:pt>
                <c:pt idx="3">
                  <c:v>0.39072847682119205</c:v>
                </c:pt>
                <c:pt idx="4">
                  <c:v>4.6357615894039729E-2</c:v>
                </c:pt>
                <c:pt idx="5">
                  <c:v>7.9470198675496692E-2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BDC-44D3-8586-59CFAD510795}"/>
            </c:ext>
          </c:extLst>
        </c:ser>
        <c:ser>
          <c:idx val="2"/>
          <c:order val="2"/>
          <c:tx>
            <c:strRef>
              <c:f>List2!$B$35</c:f>
              <c:strCache>
                <c:ptCount val="1"/>
                <c:pt idx="0">
                  <c:v>SŠ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5.76562823767093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BDC-44D3-8586-59CFAD510795}"/>
                </c:ext>
              </c:extLst>
            </c:dLbl>
            <c:dLbl>
              <c:idx val="2"/>
              <c:layout>
                <c:manualLayout>
                  <c:x val="5.3453947368421052E-2"/>
                  <c:y val="1.34408602150537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BDC-44D3-8586-59CFAD510795}"/>
                </c:ext>
              </c:extLst>
            </c:dLbl>
            <c:dLbl>
              <c:idx val="4"/>
              <c:layout>
                <c:manualLayout>
                  <c:x val="6.3733552631578941E-2"/>
                  <c:y val="1.00806451612903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BDC-44D3-8586-59CFAD510795}"/>
                </c:ext>
              </c:extLst>
            </c:dLbl>
            <c:dLbl>
              <c:idx val="5"/>
              <c:layout>
                <c:manualLayout>
                  <c:x val="5.345394736842105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BDC-44D3-8586-59CFAD51079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List2!$C$32:$H$32</c:f>
              <c:strCache>
                <c:ptCount val="6"/>
                <c:pt idx="0">
                  <c:v>méně než týden</c:v>
                </c:pt>
                <c:pt idx="1">
                  <c:v>jeden týden</c:v>
                </c:pt>
                <c:pt idx="2">
                  <c:v>jeden až dva týdny</c:v>
                </c:pt>
                <c:pt idx="3">
                  <c:v>dva týdny</c:v>
                </c:pt>
                <c:pt idx="4">
                  <c:v>tři týdny</c:v>
                </c:pt>
                <c:pt idx="5">
                  <c:v>do konce školního roku</c:v>
                </c:pt>
              </c:strCache>
            </c:strRef>
          </c:cat>
          <c:val>
            <c:numRef>
              <c:f>List2!$C$35:$H$35</c:f>
              <c:numCache>
                <c:formatCode>0" "%</c:formatCode>
                <c:ptCount val="6"/>
                <c:pt idx="0">
                  <c:v>2.8000000000000001E-2</c:v>
                </c:pt>
                <c:pt idx="1">
                  <c:v>0.376</c:v>
                </c:pt>
                <c:pt idx="2">
                  <c:v>3.9325842696629212E-2</c:v>
                </c:pt>
                <c:pt idx="3">
                  <c:v>0.3539325842696629</c:v>
                </c:pt>
                <c:pt idx="4">
                  <c:v>3.3707865168539325E-2</c:v>
                </c:pt>
                <c:pt idx="5">
                  <c:v>3.3707865168539325E-2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BDC-44D3-8586-59CFAD510795}"/>
            </c:ext>
          </c:extLst>
        </c:ser>
        <c:ser>
          <c:idx val="3"/>
          <c:order val="3"/>
          <c:tx>
            <c:strRef>
              <c:f>List2!$B$36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List2!$C$32:$H$32</c:f>
              <c:strCache>
                <c:ptCount val="6"/>
                <c:pt idx="0">
                  <c:v>méně než týden</c:v>
                </c:pt>
                <c:pt idx="1">
                  <c:v>jeden týden</c:v>
                </c:pt>
                <c:pt idx="2">
                  <c:v>jeden až dva týdny</c:v>
                </c:pt>
                <c:pt idx="3">
                  <c:v>dva týdny</c:v>
                </c:pt>
                <c:pt idx="4">
                  <c:v>tři týdny</c:v>
                </c:pt>
                <c:pt idx="5">
                  <c:v>do konce školního roku</c:v>
                </c:pt>
              </c:strCache>
            </c:strRef>
          </c:cat>
          <c:val>
            <c:numRef>
              <c:f>List2!$C$36:$H$36</c:f>
              <c:numCache>
                <c:formatCode>0" "%</c:formatCode>
                <c:ptCount val="6"/>
                <c:pt idx="0">
                  <c:v>0.97199999999999998</c:v>
                </c:pt>
                <c:pt idx="1">
                  <c:v>0.624</c:v>
                </c:pt>
                <c:pt idx="2">
                  <c:v>0.9606741573033708</c:v>
                </c:pt>
                <c:pt idx="3">
                  <c:v>0.6460674157303371</c:v>
                </c:pt>
                <c:pt idx="4">
                  <c:v>0.9662921348314607</c:v>
                </c:pt>
                <c:pt idx="5">
                  <c:v>0.9662921348314607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BDC-44D3-8586-59CFAD5107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1638714736"/>
        <c:axId val="1638712656"/>
      </c:barChart>
      <c:catAx>
        <c:axId val="16387147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1638712656"/>
        <c:crosses val="autoZero"/>
        <c:auto val="1"/>
        <c:lblAlgn val="ctr"/>
        <c:lblOffset val="100"/>
        <c:noMultiLvlLbl val="0"/>
      </c:catAx>
      <c:valAx>
        <c:axId val="1638712656"/>
        <c:scaling>
          <c:orientation val="minMax"/>
          <c:max val="1.4"/>
          <c:min val="0.60000000000000009"/>
        </c:scaling>
        <c:delete val="1"/>
        <c:axPos val="b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&quot; &quot;%" sourceLinked="1"/>
        <c:majorTickMark val="out"/>
        <c:minorTickMark val="none"/>
        <c:tickLblPos val="nextTo"/>
        <c:crossAx val="1638714736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100"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List1!$B$5</c:f>
              <c:strCache>
                <c:ptCount val="1"/>
                <c:pt idx="0">
                  <c:v>ZŠ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List1!$C$4:$N$4</c:f>
              <c:strCache>
                <c:ptCount val="12"/>
                <c:pt idx="0">
                  <c:v>aktivita při distanční výuce </c:v>
                </c:pt>
                <c:pt idx="1">
                  <c:v>plnění zadaných úkolů </c:v>
                </c:pt>
                <c:pt idx="2">
                  <c:v>účast na distanční výuce</c:v>
                </c:pt>
                <c:pt idx="3">
                  <c:v>plnění dalších doplňkových úkolů</c:v>
                </c:pt>
                <c:pt idx="4">
                  <c:v>osvojení nových dovedností 
v oblasti komunikace</c:v>
                </c:pt>
                <c:pt idx="5">
                  <c:v>osvojení nových 
digitálních kompetencí </c:v>
                </c:pt>
                <c:pt idx="6">
                  <c:v>schopnosti udržet nabyté znalosti 
i dovednosti  a používat později</c:v>
                </c:pt>
                <c:pt idx="7">
                  <c:v>řešení problémů spojených 
s distanční výukou, tvořivost</c:v>
                </c:pt>
                <c:pt idx="8">
                  <c:v>schopnost organizovat si čas a učení </c:v>
                </c:pt>
                <c:pt idx="9">
                  <c:v>participace na skupinových úkolech</c:v>
                </c:pt>
                <c:pt idx="10">
                  <c:v>osobní portfolio žáka</c:v>
                </c:pt>
                <c:pt idx="11">
                  <c:v>podpora spolužáků při vzdělávání</c:v>
                </c:pt>
              </c:strCache>
            </c:strRef>
          </c:cat>
          <c:val>
            <c:numRef>
              <c:f>List1!$C$5:$N$5</c:f>
              <c:numCache>
                <c:formatCode>0" "%</c:formatCode>
                <c:ptCount val="12"/>
                <c:pt idx="0">
                  <c:v>0.93174061433447097</c:v>
                </c:pt>
                <c:pt idx="1">
                  <c:v>0.89488054607508527</c:v>
                </c:pt>
                <c:pt idx="2">
                  <c:v>0.75563139931740619</c:v>
                </c:pt>
                <c:pt idx="3">
                  <c:v>0.54402730375426622</c:v>
                </c:pt>
                <c:pt idx="4">
                  <c:v>0.52901023890784982</c:v>
                </c:pt>
                <c:pt idx="5">
                  <c:v>0.46484641638225255</c:v>
                </c:pt>
                <c:pt idx="6">
                  <c:v>0.52218430034129693</c:v>
                </c:pt>
                <c:pt idx="7">
                  <c:v>0.46211604095563141</c:v>
                </c:pt>
                <c:pt idx="8">
                  <c:v>0.43822525597269624</c:v>
                </c:pt>
                <c:pt idx="9">
                  <c:v>0.3836177474402731</c:v>
                </c:pt>
                <c:pt idx="10">
                  <c:v>0.33993174061433445</c:v>
                </c:pt>
                <c:pt idx="11">
                  <c:v>0.25255972696245732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85-40CC-BFB5-5D21F5D8FB27}"/>
            </c:ext>
          </c:extLst>
        </c:ser>
        <c:ser>
          <c:idx val="1"/>
          <c:order val="1"/>
          <c:tx>
            <c:strRef>
              <c:f>List1!$B$6</c:f>
              <c:strCache>
                <c:ptCount val="1"/>
                <c:pt idx="0">
                  <c:v>SŠ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44546A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List1!$C$4:$N$4</c:f>
              <c:strCache>
                <c:ptCount val="12"/>
                <c:pt idx="0">
                  <c:v>aktivita při distanční výuce </c:v>
                </c:pt>
                <c:pt idx="1">
                  <c:v>plnění zadaných úkolů </c:v>
                </c:pt>
                <c:pt idx="2">
                  <c:v>účast na distanční výuce</c:v>
                </c:pt>
                <c:pt idx="3">
                  <c:v>plnění dalších doplňkových úkolů</c:v>
                </c:pt>
                <c:pt idx="4">
                  <c:v>osvojení nových dovedností 
v oblasti komunikace</c:v>
                </c:pt>
                <c:pt idx="5">
                  <c:v>osvojení nových 
digitálních kompetencí </c:v>
                </c:pt>
                <c:pt idx="6">
                  <c:v>schopnosti udržet nabyté znalosti 
i dovednosti  a používat později</c:v>
                </c:pt>
                <c:pt idx="7">
                  <c:v>řešení problémů spojených 
s distanční výukou, tvořivost</c:v>
                </c:pt>
                <c:pt idx="8">
                  <c:v>schopnost organizovat si čas a učení </c:v>
                </c:pt>
                <c:pt idx="9">
                  <c:v>participace na skupinových úkolech</c:v>
                </c:pt>
                <c:pt idx="10">
                  <c:v>osobní portfolio žáka</c:v>
                </c:pt>
                <c:pt idx="11">
                  <c:v>podpora spolužáků při vzdělávání</c:v>
                </c:pt>
              </c:strCache>
            </c:strRef>
          </c:cat>
          <c:val>
            <c:numRef>
              <c:f>List1!$C$6:$N$6</c:f>
              <c:numCache>
                <c:formatCode>0" "%</c:formatCode>
                <c:ptCount val="12"/>
                <c:pt idx="0">
                  <c:v>0.91078066914498157</c:v>
                </c:pt>
                <c:pt idx="1">
                  <c:v>0.88847583643122674</c:v>
                </c:pt>
                <c:pt idx="2">
                  <c:v>0.72676579925650553</c:v>
                </c:pt>
                <c:pt idx="3">
                  <c:v>0.51301115241635686</c:v>
                </c:pt>
                <c:pt idx="4">
                  <c:v>0.44052044609665425</c:v>
                </c:pt>
                <c:pt idx="5">
                  <c:v>0.35315985130111527</c:v>
                </c:pt>
                <c:pt idx="6">
                  <c:v>0.49628252788104082</c:v>
                </c:pt>
                <c:pt idx="7">
                  <c:v>0.4200743494423792</c:v>
                </c:pt>
                <c:pt idx="8">
                  <c:v>0.41078066914498135</c:v>
                </c:pt>
                <c:pt idx="9">
                  <c:v>0.34572490706319703</c:v>
                </c:pt>
                <c:pt idx="10">
                  <c:v>0.26765799256505574</c:v>
                </c:pt>
                <c:pt idx="11">
                  <c:v>0.20817843866171004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E85-40CC-BFB5-5D21F5D8FB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9"/>
        <c:axId val="457358064"/>
        <c:axId val="457361016"/>
      </c:barChart>
      <c:catAx>
        <c:axId val="457358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457361016"/>
        <c:crosses val="autoZero"/>
        <c:auto val="1"/>
        <c:lblAlgn val="ctr"/>
        <c:lblOffset val="100"/>
        <c:noMultiLvlLbl val="0"/>
      </c:catAx>
      <c:valAx>
        <c:axId val="457361016"/>
        <c:scaling>
          <c:orientation val="minMax"/>
        </c:scaling>
        <c:delete val="1"/>
        <c:axPos val="l"/>
        <c:numFmt formatCode="0&quot; &quot;%" sourceLinked="1"/>
        <c:majorTickMark val="none"/>
        <c:minorTickMark val="none"/>
        <c:tickLblPos val="nextTo"/>
        <c:crossAx val="457358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5359021460819093"/>
          <c:y val="0.90629848755801756"/>
          <c:w val="9.2819477885269425E-2"/>
          <c:h val="8.3067220170879946E-2"/>
        </c:manualLayout>
      </c:layout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List2!$B$156</c:f>
              <c:strCache>
                <c:ptCount val="1"/>
                <c:pt idx="0">
                  <c:v>Vysočina</c:v>
                </c:pt>
              </c:strCache>
            </c:strRef>
          </c:tx>
          <c:spPr>
            <a:solidFill>
              <a:srgbClr val="0073CF"/>
            </a:solidFill>
            <a:ln w="3175">
              <a:solidFill>
                <a:srgbClr val="8496B0"/>
              </a:solidFill>
            </a:ln>
            <a:effectLst/>
          </c:spPr>
          <c:invertIfNegative val="0"/>
          <c:cat>
            <c:strRef>
              <c:f>List2!$C$155:$E$155</c:f>
              <c:strCache>
                <c:ptCount val="3"/>
                <c:pt idx="0">
                  <c:v>žáci na 1. stupni ZŠ</c:v>
                </c:pt>
                <c:pt idx="1">
                  <c:v>žáci na 2. stupni ZŠ</c:v>
                </c:pt>
                <c:pt idx="2">
                  <c:v>žáci na SŠ</c:v>
                </c:pt>
              </c:strCache>
            </c:strRef>
          </c:cat>
          <c:val>
            <c:numRef>
              <c:f>List2!$C$156:$E$156</c:f>
              <c:numCache>
                <c:formatCode>0.0" "%</c:formatCode>
                <c:ptCount val="3"/>
                <c:pt idx="0">
                  <c:v>9.7739361702127697E-3</c:v>
                </c:pt>
                <c:pt idx="1">
                  <c:v>6.5687866167854891E-3</c:v>
                </c:pt>
                <c:pt idx="2">
                  <c:v>1.2733118971061098E-2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32C-43C1-9511-E29E8BF1AA0D}"/>
            </c:ext>
          </c:extLst>
        </c:ser>
        <c:ser>
          <c:idx val="1"/>
          <c:order val="1"/>
          <c:tx>
            <c:strRef>
              <c:f>List2!$B$157</c:f>
              <c:strCache>
                <c:ptCount val="1"/>
                <c:pt idx="0">
                  <c:v>Středočeský</c:v>
                </c:pt>
              </c:strCache>
            </c:strRef>
          </c:tx>
          <c:spPr>
            <a:solidFill>
              <a:srgbClr val="99CCFF"/>
            </a:solidFill>
            <a:ln w="3175">
              <a:solidFill>
                <a:srgbClr val="8496B0"/>
              </a:solidFill>
            </a:ln>
            <a:effectLst/>
          </c:spPr>
          <c:invertIfNegative val="0"/>
          <c:cat>
            <c:strRef>
              <c:f>List2!$C$155:$E$155</c:f>
              <c:strCache>
                <c:ptCount val="3"/>
                <c:pt idx="0">
                  <c:v>žáci na 1. stupni ZŠ</c:v>
                </c:pt>
                <c:pt idx="1">
                  <c:v>žáci na 2. stupni ZŠ</c:v>
                </c:pt>
                <c:pt idx="2">
                  <c:v>žáci na SŠ</c:v>
                </c:pt>
              </c:strCache>
            </c:strRef>
          </c:cat>
          <c:val>
            <c:numRef>
              <c:f>List2!$C$157:$E$157</c:f>
              <c:numCache>
                <c:formatCode>0.0" "%</c:formatCode>
                <c:ptCount val="3"/>
                <c:pt idx="0">
                  <c:v>1.0160141927853288E-2</c:v>
                </c:pt>
                <c:pt idx="1">
                  <c:v>1.0464322680812429E-2</c:v>
                </c:pt>
                <c:pt idx="2">
                  <c:v>1.3351212425969386E-2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32C-43C1-9511-E29E8BF1AA0D}"/>
            </c:ext>
          </c:extLst>
        </c:ser>
        <c:ser>
          <c:idx val="2"/>
          <c:order val="2"/>
          <c:tx>
            <c:strRef>
              <c:f>List2!$B$158</c:f>
              <c:strCache>
                <c:ptCount val="1"/>
                <c:pt idx="0">
                  <c:v>Zlínský</c:v>
                </c:pt>
              </c:strCache>
            </c:strRef>
          </c:tx>
          <c:spPr>
            <a:solidFill>
              <a:srgbClr val="D5DCE4"/>
            </a:solidFill>
            <a:ln w="3175">
              <a:solidFill>
                <a:srgbClr val="8496B0"/>
              </a:solidFill>
            </a:ln>
            <a:effectLst/>
          </c:spPr>
          <c:invertIfNegative val="0"/>
          <c:cat>
            <c:strRef>
              <c:f>List2!$C$155:$E$155</c:f>
              <c:strCache>
                <c:ptCount val="3"/>
                <c:pt idx="0">
                  <c:v>žáci na 1. stupni ZŠ</c:v>
                </c:pt>
                <c:pt idx="1">
                  <c:v>žáci na 2. stupni ZŠ</c:v>
                </c:pt>
                <c:pt idx="2">
                  <c:v>žáci na SŠ</c:v>
                </c:pt>
              </c:strCache>
            </c:strRef>
          </c:cat>
          <c:val>
            <c:numRef>
              <c:f>List2!$C$158:$E$158</c:f>
              <c:numCache>
                <c:formatCode>0.0" "%</c:formatCode>
                <c:ptCount val="3"/>
                <c:pt idx="0">
                  <c:v>1.4719274343897899E-2</c:v>
                </c:pt>
                <c:pt idx="1">
                  <c:v>7.9774705581156999E-3</c:v>
                </c:pt>
                <c:pt idx="2">
                  <c:v>1.1440217391304353E-2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32C-43C1-9511-E29E8BF1AA0D}"/>
            </c:ext>
          </c:extLst>
        </c:ser>
        <c:ser>
          <c:idx val="3"/>
          <c:order val="3"/>
          <c:tx>
            <c:strRef>
              <c:f>List2!$B$159</c:f>
              <c:strCache>
                <c:ptCount val="1"/>
                <c:pt idx="0">
                  <c:v>Pardubický</c:v>
                </c:pt>
              </c:strCache>
            </c:strRef>
          </c:tx>
          <c:spPr>
            <a:solidFill>
              <a:srgbClr val="8496B0"/>
            </a:solidFill>
            <a:ln w="3175">
              <a:solidFill>
                <a:srgbClr val="8496B0"/>
              </a:solidFill>
            </a:ln>
            <a:effectLst/>
          </c:spPr>
          <c:invertIfNegative val="0"/>
          <c:cat>
            <c:strRef>
              <c:f>List2!$C$155:$E$155</c:f>
              <c:strCache>
                <c:ptCount val="3"/>
                <c:pt idx="0">
                  <c:v>žáci na 1. stupni ZŠ</c:v>
                </c:pt>
                <c:pt idx="1">
                  <c:v>žáci na 2. stupni ZŠ</c:v>
                </c:pt>
                <c:pt idx="2">
                  <c:v>žáci na SŠ</c:v>
                </c:pt>
              </c:strCache>
            </c:strRef>
          </c:cat>
          <c:val>
            <c:numRef>
              <c:f>List2!$C$159:$E$159</c:f>
              <c:numCache>
                <c:formatCode>0.0" "%</c:formatCode>
                <c:ptCount val="3"/>
                <c:pt idx="0">
                  <c:v>8.239714238122562E-3</c:v>
                </c:pt>
                <c:pt idx="1">
                  <c:v>7.6910214467466407E-3</c:v>
                </c:pt>
                <c:pt idx="2">
                  <c:v>1.8400000000000014E-2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32C-43C1-9511-E29E8BF1AA0D}"/>
            </c:ext>
          </c:extLst>
        </c:ser>
        <c:ser>
          <c:idx val="4"/>
          <c:order val="4"/>
          <c:tx>
            <c:strRef>
              <c:f>List2!$B$160</c:f>
              <c:strCache>
                <c:ptCount val="1"/>
                <c:pt idx="0">
                  <c:v>Karlovarský</c:v>
                </c:pt>
              </c:strCache>
            </c:strRef>
          </c:tx>
          <c:spPr>
            <a:solidFill>
              <a:srgbClr val="00BFAC"/>
            </a:solidFill>
            <a:ln w="3175">
              <a:solidFill>
                <a:srgbClr val="8496B0"/>
              </a:solidFill>
            </a:ln>
            <a:effectLst/>
          </c:spPr>
          <c:invertIfNegative val="0"/>
          <c:cat>
            <c:strRef>
              <c:f>List2!$C$155:$E$155</c:f>
              <c:strCache>
                <c:ptCount val="3"/>
                <c:pt idx="0">
                  <c:v>žáci na 1. stupni ZŠ</c:v>
                </c:pt>
                <c:pt idx="1">
                  <c:v>žáci na 2. stupni ZŠ</c:v>
                </c:pt>
                <c:pt idx="2">
                  <c:v>žáci na SŠ</c:v>
                </c:pt>
              </c:strCache>
            </c:strRef>
          </c:cat>
          <c:val>
            <c:numRef>
              <c:f>List2!$C$160:$E$160</c:f>
              <c:numCache>
                <c:formatCode>0.0" "%</c:formatCode>
                <c:ptCount val="3"/>
                <c:pt idx="0">
                  <c:v>1.194908666925768E-2</c:v>
                </c:pt>
                <c:pt idx="1">
                  <c:v>2.0688823371750206E-2</c:v>
                </c:pt>
                <c:pt idx="2">
                  <c:v>2.0444444444444446E-2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32C-43C1-9511-E29E8BF1AA0D}"/>
            </c:ext>
          </c:extLst>
        </c:ser>
        <c:ser>
          <c:idx val="5"/>
          <c:order val="5"/>
          <c:tx>
            <c:strRef>
              <c:f>List2!$B$161</c:f>
              <c:strCache>
                <c:ptCount val="1"/>
                <c:pt idx="0">
                  <c:v>Královéhradecký</c:v>
                </c:pt>
              </c:strCache>
            </c:strRef>
          </c:tx>
          <c:spPr>
            <a:solidFill>
              <a:srgbClr val="009999"/>
            </a:solidFill>
            <a:ln w="3175">
              <a:solidFill>
                <a:srgbClr val="8496B0"/>
              </a:solidFill>
            </a:ln>
            <a:effectLst/>
          </c:spPr>
          <c:invertIfNegative val="0"/>
          <c:cat>
            <c:strRef>
              <c:f>List2!$C$155:$E$155</c:f>
              <c:strCache>
                <c:ptCount val="3"/>
                <c:pt idx="0">
                  <c:v>žáci na 1. stupni ZŠ</c:v>
                </c:pt>
                <c:pt idx="1">
                  <c:v>žáci na 2. stupni ZŠ</c:v>
                </c:pt>
                <c:pt idx="2">
                  <c:v>žáci na SŠ</c:v>
                </c:pt>
              </c:strCache>
            </c:strRef>
          </c:cat>
          <c:val>
            <c:numRef>
              <c:f>List2!$C$161:$E$161</c:f>
              <c:numCache>
                <c:formatCode>0.0" "%</c:formatCode>
                <c:ptCount val="3"/>
                <c:pt idx="0">
                  <c:v>1.5437863372093005E-2</c:v>
                </c:pt>
                <c:pt idx="1">
                  <c:v>1.4816437645838646E-2</c:v>
                </c:pt>
                <c:pt idx="2">
                  <c:v>2.3250688705234154E-2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32C-43C1-9511-E29E8BF1AA0D}"/>
            </c:ext>
          </c:extLst>
        </c:ser>
        <c:ser>
          <c:idx val="6"/>
          <c:order val="6"/>
          <c:tx>
            <c:strRef>
              <c:f>List2!$B$162</c:f>
              <c:strCache>
                <c:ptCount val="1"/>
                <c:pt idx="0">
                  <c:v>Moravskoslezský</c:v>
                </c:pt>
              </c:strCache>
            </c:strRef>
          </c:tx>
          <c:spPr>
            <a:solidFill>
              <a:srgbClr val="7030A0"/>
            </a:solidFill>
            <a:ln w="3175">
              <a:solidFill>
                <a:srgbClr val="8496B0"/>
              </a:solidFill>
            </a:ln>
            <a:effectLst/>
          </c:spPr>
          <c:invertIfNegative val="0"/>
          <c:cat>
            <c:strRef>
              <c:f>List2!$C$155:$E$155</c:f>
              <c:strCache>
                <c:ptCount val="3"/>
                <c:pt idx="0">
                  <c:v>žáci na 1. stupni ZŠ</c:v>
                </c:pt>
                <c:pt idx="1">
                  <c:v>žáci na 2. stupni ZŠ</c:v>
                </c:pt>
                <c:pt idx="2">
                  <c:v>žáci na SŠ</c:v>
                </c:pt>
              </c:strCache>
            </c:strRef>
          </c:cat>
          <c:val>
            <c:numRef>
              <c:f>List2!$C$162:$E$162</c:f>
              <c:numCache>
                <c:formatCode>0.0" "%</c:formatCode>
                <c:ptCount val="3"/>
                <c:pt idx="0">
                  <c:v>1.4826465345496387E-2</c:v>
                </c:pt>
                <c:pt idx="1">
                  <c:v>1.8403846153846062E-2</c:v>
                </c:pt>
                <c:pt idx="2">
                  <c:v>2.1293260473588253E-2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32C-43C1-9511-E29E8BF1AA0D}"/>
            </c:ext>
          </c:extLst>
        </c:ser>
        <c:ser>
          <c:idx val="7"/>
          <c:order val="7"/>
          <c:tx>
            <c:strRef>
              <c:f>List2!$B$163</c:f>
              <c:strCache>
                <c:ptCount val="1"/>
                <c:pt idx="0">
                  <c:v>Liberecký</c:v>
                </c:pt>
              </c:strCache>
            </c:strRef>
          </c:tx>
          <c:spPr>
            <a:solidFill>
              <a:srgbClr val="94D900"/>
            </a:solidFill>
            <a:ln w="3175">
              <a:solidFill>
                <a:srgbClr val="8496B0"/>
              </a:solidFill>
            </a:ln>
            <a:effectLst/>
          </c:spPr>
          <c:invertIfNegative val="0"/>
          <c:cat>
            <c:strRef>
              <c:f>List2!$C$155:$E$155</c:f>
              <c:strCache>
                <c:ptCount val="3"/>
                <c:pt idx="0">
                  <c:v>žáci na 1. stupni ZŠ</c:v>
                </c:pt>
                <c:pt idx="1">
                  <c:v>žáci na 2. stupni ZŠ</c:v>
                </c:pt>
                <c:pt idx="2">
                  <c:v>žáci na SŠ</c:v>
                </c:pt>
              </c:strCache>
            </c:strRef>
          </c:cat>
          <c:val>
            <c:numRef>
              <c:f>List2!$C$163:$E$163</c:f>
              <c:numCache>
                <c:formatCode>0.0" "%</c:formatCode>
                <c:ptCount val="3"/>
                <c:pt idx="0">
                  <c:v>1.3480104992597816E-2</c:v>
                </c:pt>
                <c:pt idx="1">
                  <c:v>1.8507791327913182E-2</c:v>
                </c:pt>
                <c:pt idx="2">
                  <c:v>2.576612903225808E-2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32C-43C1-9511-E29E8BF1AA0D}"/>
            </c:ext>
          </c:extLst>
        </c:ser>
        <c:ser>
          <c:idx val="8"/>
          <c:order val="8"/>
          <c:tx>
            <c:strRef>
              <c:f>List2!$B$164</c:f>
              <c:strCache>
                <c:ptCount val="1"/>
                <c:pt idx="0">
                  <c:v>Ústecký</c:v>
                </c:pt>
              </c:strCache>
            </c:strRef>
          </c:tx>
          <c:spPr>
            <a:solidFill>
              <a:srgbClr val="FFC000"/>
            </a:solidFill>
            <a:ln w="3175">
              <a:solidFill>
                <a:srgbClr val="44546A"/>
              </a:solidFill>
            </a:ln>
            <a:effectLst/>
          </c:spPr>
          <c:invertIfNegative val="0"/>
          <c:cat>
            <c:strRef>
              <c:f>List2!$C$155:$E$155</c:f>
              <c:strCache>
                <c:ptCount val="3"/>
                <c:pt idx="0">
                  <c:v>žáci na 1. stupni ZŠ</c:v>
                </c:pt>
                <c:pt idx="1">
                  <c:v>žáci na 2. stupni ZŠ</c:v>
                </c:pt>
                <c:pt idx="2">
                  <c:v>žáci na SŠ</c:v>
                </c:pt>
              </c:strCache>
            </c:strRef>
          </c:cat>
          <c:val>
            <c:numRef>
              <c:f>List2!$C$164:$E$164</c:f>
              <c:numCache>
                <c:formatCode>0.0" "%</c:formatCode>
                <c:ptCount val="3"/>
                <c:pt idx="0">
                  <c:v>1.8932830137204169E-2</c:v>
                </c:pt>
                <c:pt idx="1">
                  <c:v>2.2887621150778914E-2</c:v>
                </c:pt>
                <c:pt idx="2">
                  <c:v>3.5184250553097242E-2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32C-43C1-9511-E29E8BF1AA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901873391"/>
        <c:axId val="1901877135"/>
      </c:barChart>
      <c:catAx>
        <c:axId val="19018733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4546A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1901877135"/>
        <c:crosses val="autoZero"/>
        <c:auto val="1"/>
        <c:lblAlgn val="ctr"/>
        <c:lblOffset val="100"/>
        <c:noMultiLvlLbl val="0"/>
      </c:catAx>
      <c:valAx>
        <c:axId val="1901877135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rgbClr val="8496B0"/>
              </a:solidFill>
              <a:round/>
            </a:ln>
            <a:effectLst/>
          </c:spPr>
        </c:majorGridlines>
        <c:numFmt formatCode="0.0&quot; &quot;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19018733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7347703160820644E-2"/>
          <c:y val="0.93133777462079159"/>
          <c:w val="0.91750580588394637"/>
          <c:h val="6.659812264441653E-2"/>
        </c:manualLayout>
      </c:layout>
      <c:overlay val="0"/>
      <c:spPr>
        <a:solidFill>
          <a:srgbClr val="F1F1F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700"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6" y="0"/>
            <a:ext cx="4278153" cy="341064"/>
          </a:xfrm>
          <a:prstGeom prst="rect">
            <a:avLst/>
          </a:prstGeom>
        </p:spPr>
        <p:txBody>
          <a:bodyPr vert="horz" lIns="91138" tIns="45568" rIns="91138" bIns="45568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92229" y="0"/>
            <a:ext cx="4278153" cy="341064"/>
          </a:xfrm>
          <a:prstGeom prst="rect">
            <a:avLst/>
          </a:prstGeom>
        </p:spPr>
        <p:txBody>
          <a:bodyPr vert="horz" lIns="91138" tIns="45568" rIns="91138" bIns="45568" rtlCol="0"/>
          <a:lstStyle>
            <a:lvl1pPr algn="r">
              <a:defRPr sz="1200"/>
            </a:lvl1pPr>
          </a:lstStyle>
          <a:p>
            <a:fld id="{CB8DC3E9-4F97-4ADA-9928-9B459E9959B6}" type="datetimeFigureOut">
              <a:rPr lang="cs-CZ" smtClean="0"/>
              <a:t>29.09.2021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6" y="6456614"/>
            <a:ext cx="4278153" cy="341063"/>
          </a:xfrm>
          <a:prstGeom prst="rect">
            <a:avLst/>
          </a:prstGeom>
        </p:spPr>
        <p:txBody>
          <a:bodyPr vert="horz" lIns="91138" tIns="45568" rIns="91138" bIns="45568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92229" y="6456614"/>
            <a:ext cx="4278153" cy="341063"/>
          </a:xfrm>
          <a:prstGeom prst="rect">
            <a:avLst/>
          </a:prstGeom>
        </p:spPr>
        <p:txBody>
          <a:bodyPr vert="horz" lIns="91138" tIns="45568" rIns="91138" bIns="45568" rtlCol="0" anchor="b"/>
          <a:lstStyle>
            <a:lvl1pPr algn="r">
              <a:defRPr sz="1200"/>
            </a:lvl1pPr>
          </a:lstStyle>
          <a:p>
            <a:fld id="{37DD0BCA-3AE6-4410-80D6-9CA78044F3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578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6" y="0"/>
            <a:ext cx="4278153" cy="341064"/>
          </a:xfrm>
          <a:prstGeom prst="rect">
            <a:avLst/>
          </a:prstGeom>
        </p:spPr>
        <p:txBody>
          <a:bodyPr vert="horz" lIns="91138" tIns="45568" rIns="91138" bIns="45568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92229" y="0"/>
            <a:ext cx="4278153" cy="341064"/>
          </a:xfrm>
          <a:prstGeom prst="rect">
            <a:avLst/>
          </a:prstGeom>
        </p:spPr>
        <p:txBody>
          <a:bodyPr vert="horz" lIns="91138" tIns="45568" rIns="91138" bIns="45568" rtlCol="0"/>
          <a:lstStyle>
            <a:lvl1pPr algn="r">
              <a:defRPr sz="1200"/>
            </a:lvl1pPr>
          </a:lstStyle>
          <a:p>
            <a:fld id="{7A222180-B471-469E-8A51-BC578A34B1CA}" type="datetimeFigureOut">
              <a:rPr lang="cs-CZ" smtClean="0"/>
              <a:t>29.09.2021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898775" y="849313"/>
            <a:ext cx="4075113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38" tIns="45568" rIns="91138" bIns="45568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87267" y="3271383"/>
            <a:ext cx="7898130" cy="2676585"/>
          </a:xfrm>
          <a:prstGeom prst="rect">
            <a:avLst/>
          </a:prstGeom>
        </p:spPr>
        <p:txBody>
          <a:bodyPr vert="horz" lIns="91138" tIns="45568" rIns="91138" bIns="45568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6" y="6456614"/>
            <a:ext cx="4278153" cy="341063"/>
          </a:xfrm>
          <a:prstGeom prst="rect">
            <a:avLst/>
          </a:prstGeom>
        </p:spPr>
        <p:txBody>
          <a:bodyPr vert="horz" lIns="91138" tIns="45568" rIns="91138" bIns="45568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92229" y="6456614"/>
            <a:ext cx="4278153" cy="341063"/>
          </a:xfrm>
          <a:prstGeom prst="rect">
            <a:avLst/>
          </a:prstGeom>
        </p:spPr>
        <p:txBody>
          <a:bodyPr vert="horz" lIns="91138" tIns="45568" rIns="91138" bIns="45568" rtlCol="0" anchor="b"/>
          <a:lstStyle>
            <a:lvl1pPr algn="r">
              <a:defRPr sz="1200"/>
            </a:lvl1pPr>
          </a:lstStyle>
          <a:p>
            <a:fld id="{21150D8A-F9CE-4BD7-934C-09343759C2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1167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562">
              <a:defRPr/>
            </a:pPr>
            <a:fld id="{59F1405F-BD78-4C66-8AA1-DFA6E68AFB49}" type="slidenum">
              <a:rPr lang="cs-CZ">
                <a:solidFill>
                  <a:prstClr val="black"/>
                </a:solidFill>
                <a:latin typeface="Calibri" panose="020F0502020204030204"/>
              </a:rPr>
              <a:pPr defTabSz="912562">
                <a:defRPr/>
              </a:pPr>
              <a:t>1</a:t>
            </a:fld>
            <a:endParaRPr lang="cs-CZ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4297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4D6231-8C62-4D67-850D-1112DAA33D9B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8925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99429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5675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8281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27301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70101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16593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56053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68580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14163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4D6231-8C62-4D67-850D-1112DAA33D9B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96719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38768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905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75192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04819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79550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17630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7868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20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76442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7716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22799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5148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21761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60269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11473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08381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18746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1649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5494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84588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50D8A-F9CE-4BD7-934C-09343759C21E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65797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96C9CA-44CD-4794-818D-7824EA4788B1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1007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77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54072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3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11512532" y="470009"/>
            <a:ext cx="277139" cy="277067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573355" y="531598"/>
            <a:ext cx="155492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/>
              <a:t>‹#›</a:t>
            </a:fld>
            <a:endParaRPr lang="en-US" sz="1400" b="0" i="0" spc="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319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968710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3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11512532" y="470009"/>
            <a:ext cx="277139" cy="277067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573355" y="531598"/>
            <a:ext cx="155492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/>
              <a:t>‹#›</a:t>
            </a:fld>
            <a:endParaRPr lang="en-US" sz="1400" b="0" i="0" spc="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893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429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575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31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5753B2-7120-4931-B4BD-A1BB1BC684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293603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54072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129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2" y="1146162"/>
            <a:ext cx="10837862" cy="830997"/>
          </a:xfrm>
        </p:spPr>
        <p:txBody>
          <a:bodyPr anchor="b"/>
          <a:lstStyle>
            <a:lvl1pPr algn="l">
              <a:defRPr sz="6000" b="0"/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F20F55-6631-4D9A-8FD5-E924BEB151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62" y="2217160"/>
            <a:ext cx="10837862" cy="249299"/>
          </a:xfrm>
        </p:spPr>
        <p:txBody>
          <a:bodyPr wrap="square">
            <a:sp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63" y="2839453"/>
            <a:ext cx="10846070" cy="29751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095" y="376238"/>
            <a:ext cx="2259429" cy="59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07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3" y="1323290"/>
            <a:ext cx="10837862" cy="747897"/>
          </a:xfrm>
        </p:spPr>
        <p:txBody>
          <a:bodyPr anchor="b"/>
          <a:lstStyle>
            <a:lvl1pPr algn="l">
              <a:defRPr sz="5400" b="0">
                <a:solidFill>
                  <a:schemeClr val="bg2"/>
                </a:solidFill>
                <a:latin typeface="+mn-lt"/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F20F55-6631-4D9A-8FD5-E924BEB151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63" y="2194127"/>
            <a:ext cx="10837862" cy="249299"/>
          </a:xfrm>
        </p:spPr>
        <p:txBody>
          <a:bodyPr wrap="square">
            <a:sp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86C6D96D-CB9C-44FE-8647-343DA0438AD7}"/>
              </a:ext>
            </a:extLst>
          </p:cNvPr>
          <p:cNvGrpSpPr/>
          <p:nvPr userDrawn="1"/>
        </p:nvGrpSpPr>
        <p:grpSpPr>
          <a:xfrm>
            <a:off x="9328150" y="384175"/>
            <a:ext cx="2484438" cy="650876"/>
            <a:chOff x="9328150" y="384175"/>
            <a:chExt cx="2484438" cy="650876"/>
          </a:xfrm>
        </p:grpSpPr>
        <p:sp>
          <p:nvSpPr>
            <p:cNvPr id="536" name="Freeform 503">
              <a:extLst>
                <a:ext uri="{FF2B5EF4-FFF2-40B4-BE49-F238E27FC236}">
                  <a16:creationId xmlns:a16="http://schemas.microsoft.com/office/drawing/2014/main" id="{5B0D335C-6A11-49E3-BCAE-045C9A1EE3D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80688" y="506413"/>
              <a:ext cx="147638" cy="207963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7" name="Freeform 504">
              <a:extLst>
                <a:ext uri="{FF2B5EF4-FFF2-40B4-BE49-F238E27FC236}">
                  <a16:creationId xmlns:a16="http://schemas.microsoft.com/office/drawing/2014/main" id="{078DC034-1935-45D7-895F-15A143AC0CD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745788" y="600075"/>
              <a:ext cx="90488" cy="114300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8" name="Freeform 505">
              <a:extLst>
                <a:ext uri="{FF2B5EF4-FFF2-40B4-BE49-F238E27FC236}">
                  <a16:creationId xmlns:a16="http://schemas.microsoft.com/office/drawing/2014/main" id="{CC799654-B13D-4C07-825E-A1BF61EB44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2150" y="600075"/>
              <a:ext cx="73025" cy="114300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9" name="Freeform 506">
              <a:extLst>
                <a:ext uri="{FF2B5EF4-FFF2-40B4-BE49-F238E27FC236}">
                  <a16:creationId xmlns:a16="http://schemas.microsoft.com/office/drawing/2014/main" id="{2DE60C47-37C4-4417-90EC-A6B38D2235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34700" y="536575"/>
              <a:ext cx="123825" cy="174625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0" name="Freeform 507">
              <a:extLst>
                <a:ext uri="{FF2B5EF4-FFF2-40B4-BE49-F238E27FC236}">
                  <a16:creationId xmlns:a16="http://schemas.microsoft.com/office/drawing/2014/main" id="{131B9275-CECA-4AD2-B1D1-47D5601350D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063288" y="544513"/>
              <a:ext cx="98425" cy="169863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1" name="Freeform 508">
              <a:extLst>
                <a:ext uri="{FF2B5EF4-FFF2-40B4-BE49-F238E27FC236}">
                  <a16:creationId xmlns:a16="http://schemas.microsoft.com/office/drawing/2014/main" id="{AEBD2BC2-18E9-4984-92E9-744A4A4F567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226800" y="544513"/>
              <a:ext cx="74613" cy="169863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2" name="Freeform 509">
              <a:extLst>
                <a:ext uri="{FF2B5EF4-FFF2-40B4-BE49-F238E27FC236}">
                  <a16:creationId xmlns:a16="http://schemas.microsoft.com/office/drawing/2014/main" id="{94262B3B-A5BB-4180-AA7A-38727FBF163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10938" y="53657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3" name="Freeform 510">
              <a:extLst>
                <a:ext uri="{FF2B5EF4-FFF2-40B4-BE49-F238E27FC236}">
                  <a16:creationId xmlns:a16="http://schemas.microsoft.com/office/drawing/2014/main" id="{9BA9595A-6603-4F07-955B-288298D921C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436350" y="600075"/>
              <a:ext cx="107950" cy="114300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4" name="Freeform 511">
              <a:extLst>
                <a:ext uri="{FF2B5EF4-FFF2-40B4-BE49-F238E27FC236}">
                  <a16:creationId xmlns:a16="http://schemas.microsoft.com/office/drawing/2014/main" id="{B6AD64A1-689B-4FC8-9134-59C926642E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55413" y="536575"/>
              <a:ext cx="55563" cy="174625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5" name="Freeform 512">
              <a:extLst>
                <a:ext uri="{FF2B5EF4-FFF2-40B4-BE49-F238E27FC236}">
                  <a16:creationId xmlns:a16="http://schemas.microsoft.com/office/drawing/2014/main" id="{730FB9EF-3A8A-4E45-9D92-92688861C6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622088" y="600075"/>
              <a:ext cx="122238" cy="111125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6" name="Freeform 513">
              <a:extLst>
                <a:ext uri="{FF2B5EF4-FFF2-40B4-BE49-F238E27FC236}">
                  <a16:creationId xmlns:a16="http://schemas.microsoft.com/office/drawing/2014/main" id="{72BA6E09-9B71-425E-8640-75B1333FDD4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757025" y="544513"/>
              <a:ext cx="55563" cy="166688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7" name="Freeform 514">
              <a:extLst>
                <a:ext uri="{FF2B5EF4-FFF2-40B4-BE49-F238E27FC236}">
                  <a16:creationId xmlns:a16="http://schemas.microsoft.com/office/drawing/2014/main" id="{DD8AEADF-BC38-433E-8DFE-EEB18C3E15F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77513" y="787400"/>
              <a:ext cx="55563" cy="157163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8" name="Freeform 515">
              <a:extLst>
                <a:ext uri="{FF2B5EF4-FFF2-40B4-BE49-F238E27FC236}">
                  <a16:creationId xmlns:a16="http://schemas.microsoft.com/office/drawing/2014/main" id="{18369E98-D3E0-4342-B762-BD4BC8C7F6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4188" y="835025"/>
              <a:ext cx="122238" cy="109538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9" name="Freeform 516">
              <a:extLst>
                <a:ext uri="{FF2B5EF4-FFF2-40B4-BE49-F238E27FC236}">
                  <a16:creationId xmlns:a16="http://schemas.microsoft.com/office/drawing/2014/main" id="{62B14052-E15D-4C85-B695-13B072B893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0713" y="835025"/>
              <a:ext cx="73025" cy="112713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0" name="Freeform 517">
              <a:extLst>
                <a:ext uri="{FF2B5EF4-FFF2-40B4-BE49-F238E27FC236}">
                  <a16:creationId xmlns:a16="http://schemas.microsoft.com/office/drawing/2014/main" id="{40D0D042-0AB7-4767-97D2-6696E1E1AC8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63263" y="833438"/>
              <a:ext cx="117475" cy="169863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1" name="Freeform 518">
              <a:extLst>
                <a:ext uri="{FF2B5EF4-FFF2-40B4-BE49-F238E27FC236}">
                  <a16:creationId xmlns:a16="http://schemas.microsoft.com/office/drawing/2014/main" id="{56BA0FC5-0FE2-4248-9851-85875BC4FC6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999788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2" name="Freeform 519">
              <a:extLst>
                <a:ext uri="{FF2B5EF4-FFF2-40B4-BE49-F238E27FC236}">
                  <a16:creationId xmlns:a16="http://schemas.microsoft.com/office/drawing/2014/main" id="{4037CE7B-A7E4-4F28-8703-96DB319AE4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8213" y="77152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3" name="Freeform 520">
              <a:extLst>
                <a:ext uri="{FF2B5EF4-FFF2-40B4-BE49-F238E27FC236}">
                  <a16:creationId xmlns:a16="http://schemas.microsoft.com/office/drawing/2014/main" id="{80B4E970-9190-42E5-B031-3A0A2970216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23625" y="835025"/>
              <a:ext cx="92075" cy="112713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4" name="Freeform 521">
              <a:extLst>
                <a:ext uri="{FF2B5EF4-FFF2-40B4-BE49-F238E27FC236}">
                  <a16:creationId xmlns:a16="http://schemas.microsoft.com/office/drawing/2014/main" id="{18807F8D-A0AB-4010-AF3F-2A97DA6980E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26813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5" name="Freeform 522">
              <a:extLst>
                <a:ext uri="{FF2B5EF4-FFF2-40B4-BE49-F238E27FC236}">
                  <a16:creationId xmlns:a16="http://schemas.microsoft.com/office/drawing/2014/main" id="{09D7928A-0EBD-4527-A770-704A3E8EC5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28150" y="542925"/>
              <a:ext cx="366713" cy="407988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6" name="Freeform 523">
              <a:extLst>
                <a:ext uri="{FF2B5EF4-FFF2-40B4-BE49-F238E27FC236}">
                  <a16:creationId xmlns:a16="http://schemas.microsoft.com/office/drawing/2014/main" id="{42F562F8-17F6-4448-AD8C-1021B7DC04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9788" y="542925"/>
              <a:ext cx="252413" cy="407988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7" name="Freeform 524">
              <a:extLst>
                <a:ext uri="{FF2B5EF4-FFF2-40B4-BE49-F238E27FC236}">
                  <a16:creationId xmlns:a16="http://schemas.microsoft.com/office/drawing/2014/main" id="{78170CD2-997D-4E31-8A79-453C4E4EF2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7125" y="552450"/>
              <a:ext cx="173038" cy="390525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8" name="Rectangle 525">
              <a:extLst>
                <a:ext uri="{FF2B5EF4-FFF2-40B4-BE49-F238E27FC236}">
                  <a16:creationId xmlns:a16="http://schemas.microsoft.com/office/drawing/2014/main" id="{7FEB0941-9984-47B0-9236-25ED84661A4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375900" y="468313"/>
              <a:ext cx="15875" cy="566738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9" name="Freeform 526">
              <a:extLst>
                <a:ext uri="{FF2B5EF4-FFF2-40B4-BE49-F238E27FC236}">
                  <a16:creationId xmlns:a16="http://schemas.microsoft.com/office/drawing/2014/main" id="{68E1E763-C041-4A6A-AF36-013F564E64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5938" y="384175"/>
              <a:ext cx="284163" cy="122238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0" name="Freeform 527">
              <a:extLst>
                <a:ext uri="{FF2B5EF4-FFF2-40B4-BE49-F238E27FC236}">
                  <a16:creationId xmlns:a16="http://schemas.microsoft.com/office/drawing/2014/main" id="{01496B53-BB2C-4862-B248-5E9EDE197C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0263" y="384175"/>
              <a:ext cx="285750" cy="122238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7" name="Volný tvar: obrazec 6">
            <a:extLst>
              <a:ext uri="{FF2B5EF4-FFF2-40B4-BE49-F238E27FC236}">
                <a16:creationId xmlns:a16="http://schemas.microsoft.com/office/drawing/2014/main" id="{36D15971-AF1A-446A-AD90-8641E9CD3551}"/>
              </a:ext>
            </a:extLst>
          </p:cNvPr>
          <p:cNvSpPr/>
          <p:nvPr/>
        </p:nvSpPr>
        <p:spPr>
          <a:xfrm>
            <a:off x="0" y="2635250"/>
            <a:ext cx="12192000" cy="4222623"/>
          </a:xfrm>
          <a:custGeom>
            <a:avLst/>
            <a:gdLst>
              <a:gd name="connsiteX0" fmla="*/ 0 w 12192000"/>
              <a:gd name="connsiteY0" fmla="*/ 0 h 4222623"/>
              <a:gd name="connsiteX1" fmla="*/ 12192000 w 12192000"/>
              <a:gd name="connsiteY1" fmla="*/ 0 h 4222623"/>
              <a:gd name="connsiteX2" fmla="*/ 12192000 w 12192000"/>
              <a:gd name="connsiteY2" fmla="*/ 4222623 h 4222623"/>
              <a:gd name="connsiteX3" fmla="*/ 0 w 12192000"/>
              <a:gd name="connsiteY3" fmla="*/ 4222623 h 4222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222623">
                <a:moveTo>
                  <a:pt x="0" y="0"/>
                </a:moveTo>
                <a:lnTo>
                  <a:pt x="12192000" y="0"/>
                </a:lnTo>
                <a:lnTo>
                  <a:pt x="12192000" y="4222623"/>
                </a:lnTo>
                <a:lnTo>
                  <a:pt x="0" y="4222623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cs-CZ"/>
          </a:p>
        </p:txBody>
      </p:sp>
      <p:grpSp>
        <p:nvGrpSpPr>
          <p:cNvPr id="1052" name="Skupina 1051">
            <a:extLst>
              <a:ext uri="{FF2B5EF4-FFF2-40B4-BE49-F238E27FC236}">
                <a16:creationId xmlns:a16="http://schemas.microsoft.com/office/drawing/2014/main" id="{41CBF63C-A56E-4083-A5C2-1E7AD5C41461}"/>
              </a:ext>
            </a:extLst>
          </p:cNvPr>
          <p:cNvGrpSpPr/>
          <p:nvPr userDrawn="1"/>
        </p:nvGrpSpPr>
        <p:grpSpPr>
          <a:xfrm>
            <a:off x="982535" y="3010027"/>
            <a:ext cx="10834623" cy="3473131"/>
            <a:chOff x="982535" y="3010027"/>
            <a:chExt cx="10834623" cy="3473131"/>
          </a:xfrm>
        </p:grpSpPr>
        <p:sp>
          <p:nvSpPr>
            <p:cNvPr id="8" name="Volný tvar: obrazec 7">
              <a:extLst>
                <a:ext uri="{FF2B5EF4-FFF2-40B4-BE49-F238E27FC236}">
                  <a16:creationId xmlns:a16="http://schemas.microsoft.com/office/drawing/2014/main" id="{BC36F50D-892B-471A-9E00-5929616AD46C}"/>
                </a:ext>
              </a:extLst>
            </p:cNvPr>
            <p:cNvSpPr/>
            <p:nvPr/>
          </p:nvSpPr>
          <p:spPr>
            <a:xfrm>
              <a:off x="982535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" name="Volný tvar: obrazec 8">
              <a:extLst>
                <a:ext uri="{FF2B5EF4-FFF2-40B4-BE49-F238E27FC236}">
                  <a16:creationId xmlns:a16="http://schemas.microsoft.com/office/drawing/2014/main" id="{846A5094-B0C7-4FFE-8BD1-636FAFF6C00B}"/>
                </a:ext>
              </a:extLst>
            </p:cNvPr>
            <p:cNvSpPr/>
            <p:nvPr/>
          </p:nvSpPr>
          <p:spPr>
            <a:xfrm>
              <a:off x="1311783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2" name="Volný tvar: obrazec 561">
              <a:extLst>
                <a:ext uri="{FF2B5EF4-FFF2-40B4-BE49-F238E27FC236}">
                  <a16:creationId xmlns:a16="http://schemas.microsoft.com/office/drawing/2014/main" id="{358C1EF3-AA15-4D1C-9C30-655E59C6394A}"/>
                </a:ext>
              </a:extLst>
            </p:cNvPr>
            <p:cNvSpPr/>
            <p:nvPr/>
          </p:nvSpPr>
          <p:spPr>
            <a:xfrm>
              <a:off x="1641030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3" name="Volný tvar: obrazec 562">
              <a:extLst>
                <a:ext uri="{FF2B5EF4-FFF2-40B4-BE49-F238E27FC236}">
                  <a16:creationId xmlns:a16="http://schemas.microsoft.com/office/drawing/2014/main" id="{F18E50A1-930C-4A12-AAC9-B3F0E07F049F}"/>
                </a:ext>
              </a:extLst>
            </p:cNvPr>
            <p:cNvSpPr/>
            <p:nvPr/>
          </p:nvSpPr>
          <p:spPr>
            <a:xfrm>
              <a:off x="1970341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4" name="Volný tvar: obrazec 563">
              <a:extLst>
                <a:ext uri="{FF2B5EF4-FFF2-40B4-BE49-F238E27FC236}">
                  <a16:creationId xmlns:a16="http://schemas.microsoft.com/office/drawing/2014/main" id="{6CE98614-E20D-40FA-93A0-231EA814B050}"/>
                </a:ext>
              </a:extLst>
            </p:cNvPr>
            <p:cNvSpPr/>
            <p:nvPr/>
          </p:nvSpPr>
          <p:spPr>
            <a:xfrm>
              <a:off x="2299398" y="6117971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5" name="Volný tvar: obrazec 564">
              <a:extLst>
                <a:ext uri="{FF2B5EF4-FFF2-40B4-BE49-F238E27FC236}">
                  <a16:creationId xmlns:a16="http://schemas.microsoft.com/office/drawing/2014/main" id="{7DF0E478-F85F-4253-A641-C0264015BB3C}"/>
                </a:ext>
              </a:extLst>
            </p:cNvPr>
            <p:cNvSpPr/>
            <p:nvPr/>
          </p:nvSpPr>
          <p:spPr>
            <a:xfrm>
              <a:off x="2628836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6" name="Volný tvar: obrazec 565">
              <a:extLst>
                <a:ext uri="{FF2B5EF4-FFF2-40B4-BE49-F238E27FC236}">
                  <a16:creationId xmlns:a16="http://schemas.microsoft.com/office/drawing/2014/main" id="{106D4E59-ADE9-486F-8688-C01C3E5F8B2D}"/>
                </a:ext>
              </a:extLst>
            </p:cNvPr>
            <p:cNvSpPr/>
            <p:nvPr/>
          </p:nvSpPr>
          <p:spPr>
            <a:xfrm>
              <a:off x="2958020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7" name="Volný tvar: obrazec 566">
              <a:extLst>
                <a:ext uri="{FF2B5EF4-FFF2-40B4-BE49-F238E27FC236}">
                  <a16:creationId xmlns:a16="http://schemas.microsoft.com/office/drawing/2014/main" id="{A1BFB85D-0159-4C8C-B467-CC5D220C0806}"/>
                </a:ext>
              </a:extLst>
            </p:cNvPr>
            <p:cNvSpPr/>
            <p:nvPr/>
          </p:nvSpPr>
          <p:spPr>
            <a:xfrm>
              <a:off x="3287395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8" name="Volný tvar: obrazec 567">
              <a:extLst>
                <a:ext uri="{FF2B5EF4-FFF2-40B4-BE49-F238E27FC236}">
                  <a16:creationId xmlns:a16="http://schemas.microsoft.com/office/drawing/2014/main" id="{0A4AD6FC-BD76-4CF2-9073-8A8411F0FBCD}"/>
                </a:ext>
              </a:extLst>
            </p:cNvPr>
            <p:cNvSpPr/>
            <p:nvPr/>
          </p:nvSpPr>
          <p:spPr>
            <a:xfrm>
              <a:off x="3616515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9" name="Volný tvar: obrazec 568">
              <a:extLst>
                <a:ext uri="{FF2B5EF4-FFF2-40B4-BE49-F238E27FC236}">
                  <a16:creationId xmlns:a16="http://schemas.microsoft.com/office/drawing/2014/main" id="{33A6BCF3-92F7-4B9B-BFB4-061777693678}"/>
                </a:ext>
              </a:extLst>
            </p:cNvPr>
            <p:cNvSpPr/>
            <p:nvPr/>
          </p:nvSpPr>
          <p:spPr>
            <a:xfrm>
              <a:off x="3945890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0" name="Volný tvar: obrazec 569">
              <a:extLst>
                <a:ext uri="{FF2B5EF4-FFF2-40B4-BE49-F238E27FC236}">
                  <a16:creationId xmlns:a16="http://schemas.microsoft.com/office/drawing/2014/main" id="{640AC870-CAD2-42B5-9EFE-24A6DD9BA09F}"/>
                </a:ext>
              </a:extLst>
            </p:cNvPr>
            <p:cNvSpPr/>
            <p:nvPr/>
          </p:nvSpPr>
          <p:spPr>
            <a:xfrm>
              <a:off x="4275010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1" name="Volný tvar: obrazec 570">
              <a:extLst>
                <a:ext uri="{FF2B5EF4-FFF2-40B4-BE49-F238E27FC236}">
                  <a16:creationId xmlns:a16="http://schemas.microsoft.com/office/drawing/2014/main" id="{5893FFD0-2E62-45FF-BAE3-9AA7FA979543}"/>
                </a:ext>
              </a:extLst>
            </p:cNvPr>
            <p:cNvSpPr/>
            <p:nvPr/>
          </p:nvSpPr>
          <p:spPr>
            <a:xfrm>
              <a:off x="4604321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2" name="Volný tvar: obrazec 571">
              <a:extLst>
                <a:ext uri="{FF2B5EF4-FFF2-40B4-BE49-F238E27FC236}">
                  <a16:creationId xmlns:a16="http://schemas.microsoft.com/office/drawing/2014/main" id="{7CCD55CF-4B07-4147-8721-ED0C425951DE}"/>
                </a:ext>
              </a:extLst>
            </p:cNvPr>
            <p:cNvSpPr/>
            <p:nvPr/>
          </p:nvSpPr>
          <p:spPr>
            <a:xfrm>
              <a:off x="4933505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3" name="Volný tvar: obrazec 572">
              <a:extLst>
                <a:ext uri="{FF2B5EF4-FFF2-40B4-BE49-F238E27FC236}">
                  <a16:creationId xmlns:a16="http://schemas.microsoft.com/office/drawing/2014/main" id="{BC0F0E60-6257-41F5-88D5-8F9ED484069A}"/>
                </a:ext>
              </a:extLst>
            </p:cNvPr>
            <p:cNvSpPr/>
            <p:nvPr/>
          </p:nvSpPr>
          <p:spPr>
            <a:xfrm>
              <a:off x="982535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4" name="Volný tvar: obrazec 573">
              <a:extLst>
                <a:ext uri="{FF2B5EF4-FFF2-40B4-BE49-F238E27FC236}">
                  <a16:creationId xmlns:a16="http://schemas.microsoft.com/office/drawing/2014/main" id="{C149A0E7-E4C0-44B0-B3B3-DB3832FEEE60}"/>
                </a:ext>
              </a:extLst>
            </p:cNvPr>
            <p:cNvSpPr/>
            <p:nvPr/>
          </p:nvSpPr>
          <p:spPr>
            <a:xfrm>
              <a:off x="1311783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5" name="Volný tvar: obrazec 574">
              <a:extLst>
                <a:ext uri="{FF2B5EF4-FFF2-40B4-BE49-F238E27FC236}">
                  <a16:creationId xmlns:a16="http://schemas.microsoft.com/office/drawing/2014/main" id="{3D2730F9-A327-418F-89FE-67BC2F6F29B0}"/>
                </a:ext>
              </a:extLst>
            </p:cNvPr>
            <p:cNvSpPr/>
            <p:nvPr/>
          </p:nvSpPr>
          <p:spPr>
            <a:xfrm>
              <a:off x="1641030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35" name="Volný tvar: obrazec 134">
              <a:extLst>
                <a:ext uri="{FF2B5EF4-FFF2-40B4-BE49-F238E27FC236}">
                  <a16:creationId xmlns:a16="http://schemas.microsoft.com/office/drawing/2014/main" id="{1C077525-E6CB-4AA6-A6C2-A12699F22D37}"/>
                </a:ext>
              </a:extLst>
            </p:cNvPr>
            <p:cNvSpPr/>
            <p:nvPr/>
          </p:nvSpPr>
          <p:spPr>
            <a:xfrm>
              <a:off x="1970341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6" name="Volný tvar: obrazec 575">
              <a:extLst>
                <a:ext uri="{FF2B5EF4-FFF2-40B4-BE49-F238E27FC236}">
                  <a16:creationId xmlns:a16="http://schemas.microsoft.com/office/drawing/2014/main" id="{614DC49E-3876-422F-9665-CCD4FF951028}"/>
                </a:ext>
              </a:extLst>
            </p:cNvPr>
            <p:cNvSpPr/>
            <p:nvPr/>
          </p:nvSpPr>
          <p:spPr>
            <a:xfrm>
              <a:off x="2299398" y="6355460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7" name="Volný tvar: obrazec 576">
              <a:extLst>
                <a:ext uri="{FF2B5EF4-FFF2-40B4-BE49-F238E27FC236}">
                  <a16:creationId xmlns:a16="http://schemas.microsoft.com/office/drawing/2014/main" id="{BD0C5A1C-D6B8-4BD0-94B2-6581FCA178E5}"/>
                </a:ext>
              </a:extLst>
            </p:cNvPr>
            <p:cNvSpPr/>
            <p:nvPr/>
          </p:nvSpPr>
          <p:spPr>
            <a:xfrm>
              <a:off x="2628836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8" name="Volný tvar: obrazec 577">
              <a:extLst>
                <a:ext uri="{FF2B5EF4-FFF2-40B4-BE49-F238E27FC236}">
                  <a16:creationId xmlns:a16="http://schemas.microsoft.com/office/drawing/2014/main" id="{C6E511BB-903B-47A4-AFA8-436FBBAB4FBE}"/>
                </a:ext>
              </a:extLst>
            </p:cNvPr>
            <p:cNvSpPr/>
            <p:nvPr/>
          </p:nvSpPr>
          <p:spPr>
            <a:xfrm>
              <a:off x="2958020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9" name="Volný tvar: obrazec 578">
              <a:extLst>
                <a:ext uri="{FF2B5EF4-FFF2-40B4-BE49-F238E27FC236}">
                  <a16:creationId xmlns:a16="http://schemas.microsoft.com/office/drawing/2014/main" id="{145D02CA-6BE1-4936-81A5-EAB4F1A444B3}"/>
                </a:ext>
              </a:extLst>
            </p:cNvPr>
            <p:cNvSpPr/>
            <p:nvPr/>
          </p:nvSpPr>
          <p:spPr>
            <a:xfrm>
              <a:off x="3287395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0" name="Volný tvar: obrazec 579">
              <a:extLst>
                <a:ext uri="{FF2B5EF4-FFF2-40B4-BE49-F238E27FC236}">
                  <a16:creationId xmlns:a16="http://schemas.microsoft.com/office/drawing/2014/main" id="{1D8CD21C-60BC-4498-AA76-9A3208B64524}"/>
                </a:ext>
              </a:extLst>
            </p:cNvPr>
            <p:cNvSpPr/>
            <p:nvPr/>
          </p:nvSpPr>
          <p:spPr>
            <a:xfrm>
              <a:off x="3616515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1" name="Volný tvar: obrazec 580">
              <a:extLst>
                <a:ext uri="{FF2B5EF4-FFF2-40B4-BE49-F238E27FC236}">
                  <a16:creationId xmlns:a16="http://schemas.microsoft.com/office/drawing/2014/main" id="{0B728188-E78A-4716-9AFD-75B13C9219BE}"/>
                </a:ext>
              </a:extLst>
            </p:cNvPr>
            <p:cNvSpPr/>
            <p:nvPr/>
          </p:nvSpPr>
          <p:spPr>
            <a:xfrm>
              <a:off x="3945890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2" name="Volný tvar: obrazec 581">
              <a:extLst>
                <a:ext uri="{FF2B5EF4-FFF2-40B4-BE49-F238E27FC236}">
                  <a16:creationId xmlns:a16="http://schemas.microsoft.com/office/drawing/2014/main" id="{9A87252B-AA78-4448-BB45-99F2BA5E064D}"/>
                </a:ext>
              </a:extLst>
            </p:cNvPr>
            <p:cNvSpPr/>
            <p:nvPr/>
          </p:nvSpPr>
          <p:spPr>
            <a:xfrm>
              <a:off x="4275010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3" name="Volný tvar: obrazec 582">
              <a:extLst>
                <a:ext uri="{FF2B5EF4-FFF2-40B4-BE49-F238E27FC236}">
                  <a16:creationId xmlns:a16="http://schemas.microsoft.com/office/drawing/2014/main" id="{327EA9DA-FD06-4E5D-B367-7D16955C3DC2}"/>
                </a:ext>
              </a:extLst>
            </p:cNvPr>
            <p:cNvSpPr/>
            <p:nvPr/>
          </p:nvSpPr>
          <p:spPr>
            <a:xfrm>
              <a:off x="4604321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4" name="Volný tvar: obrazec 583">
              <a:extLst>
                <a:ext uri="{FF2B5EF4-FFF2-40B4-BE49-F238E27FC236}">
                  <a16:creationId xmlns:a16="http://schemas.microsoft.com/office/drawing/2014/main" id="{8C3C0139-4240-41D3-A537-293BB4072E4B}"/>
                </a:ext>
              </a:extLst>
            </p:cNvPr>
            <p:cNvSpPr/>
            <p:nvPr/>
          </p:nvSpPr>
          <p:spPr>
            <a:xfrm>
              <a:off x="4933505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149" y="101917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5" name="Volný tvar: obrazec 584">
              <a:extLst>
                <a:ext uri="{FF2B5EF4-FFF2-40B4-BE49-F238E27FC236}">
                  <a16:creationId xmlns:a16="http://schemas.microsoft.com/office/drawing/2014/main" id="{F6C0FD0F-053F-487B-A9DB-C82B6C0A4786}"/>
                </a:ext>
              </a:extLst>
            </p:cNvPr>
            <p:cNvSpPr/>
            <p:nvPr/>
          </p:nvSpPr>
          <p:spPr>
            <a:xfrm>
              <a:off x="5262753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6" name="Volný tvar: obrazec 585">
              <a:extLst>
                <a:ext uri="{FF2B5EF4-FFF2-40B4-BE49-F238E27FC236}">
                  <a16:creationId xmlns:a16="http://schemas.microsoft.com/office/drawing/2014/main" id="{FBFA14FD-7B45-4DB7-BADE-288F0B9CEECA}"/>
                </a:ext>
              </a:extLst>
            </p:cNvPr>
            <p:cNvSpPr/>
            <p:nvPr/>
          </p:nvSpPr>
          <p:spPr>
            <a:xfrm>
              <a:off x="5592000" y="6117971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7" name="Volný tvar: obrazec 586">
              <a:extLst>
                <a:ext uri="{FF2B5EF4-FFF2-40B4-BE49-F238E27FC236}">
                  <a16:creationId xmlns:a16="http://schemas.microsoft.com/office/drawing/2014/main" id="{47E8DF26-32AC-4019-8E2B-A78F8ACBF340}"/>
                </a:ext>
              </a:extLst>
            </p:cNvPr>
            <p:cNvSpPr/>
            <p:nvPr/>
          </p:nvSpPr>
          <p:spPr>
            <a:xfrm>
              <a:off x="5921184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8" name="Volný tvar: obrazec 587">
              <a:extLst>
                <a:ext uri="{FF2B5EF4-FFF2-40B4-BE49-F238E27FC236}">
                  <a16:creationId xmlns:a16="http://schemas.microsoft.com/office/drawing/2014/main" id="{1B18D900-CB3A-4480-9464-E56AEA8CB151}"/>
                </a:ext>
              </a:extLst>
            </p:cNvPr>
            <p:cNvSpPr/>
            <p:nvPr/>
          </p:nvSpPr>
          <p:spPr>
            <a:xfrm>
              <a:off x="6250559" y="6117971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9" name="Volný tvar: obrazec 588">
              <a:extLst>
                <a:ext uri="{FF2B5EF4-FFF2-40B4-BE49-F238E27FC236}">
                  <a16:creationId xmlns:a16="http://schemas.microsoft.com/office/drawing/2014/main" id="{5433F300-35B5-4B18-9FD3-FFCEA0E3FB0A}"/>
                </a:ext>
              </a:extLst>
            </p:cNvPr>
            <p:cNvSpPr/>
            <p:nvPr/>
          </p:nvSpPr>
          <p:spPr>
            <a:xfrm>
              <a:off x="6579679" y="6117971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0" name="Volný tvar: obrazec 589">
              <a:extLst>
                <a:ext uri="{FF2B5EF4-FFF2-40B4-BE49-F238E27FC236}">
                  <a16:creationId xmlns:a16="http://schemas.microsoft.com/office/drawing/2014/main" id="{72720658-02A7-4C98-A5D9-186107476E3B}"/>
                </a:ext>
              </a:extLst>
            </p:cNvPr>
            <p:cNvSpPr/>
            <p:nvPr/>
          </p:nvSpPr>
          <p:spPr>
            <a:xfrm>
              <a:off x="6909117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1" name="Volný tvar: obrazec 590">
              <a:extLst>
                <a:ext uri="{FF2B5EF4-FFF2-40B4-BE49-F238E27FC236}">
                  <a16:creationId xmlns:a16="http://schemas.microsoft.com/office/drawing/2014/main" id="{A8C2C6AD-0FD9-4B97-A2FD-F252F1516F96}"/>
                </a:ext>
              </a:extLst>
            </p:cNvPr>
            <p:cNvSpPr/>
            <p:nvPr/>
          </p:nvSpPr>
          <p:spPr>
            <a:xfrm>
              <a:off x="7238301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2" name="Volný tvar: obrazec 591">
              <a:extLst>
                <a:ext uri="{FF2B5EF4-FFF2-40B4-BE49-F238E27FC236}">
                  <a16:creationId xmlns:a16="http://schemas.microsoft.com/office/drawing/2014/main" id="{2A6B1366-82C2-44CA-A1AE-14202AD3B077}"/>
                </a:ext>
              </a:extLst>
            </p:cNvPr>
            <p:cNvSpPr/>
            <p:nvPr/>
          </p:nvSpPr>
          <p:spPr>
            <a:xfrm>
              <a:off x="7567548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3" name="Volný tvar: obrazec 592">
              <a:extLst>
                <a:ext uri="{FF2B5EF4-FFF2-40B4-BE49-F238E27FC236}">
                  <a16:creationId xmlns:a16="http://schemas.microsoft.com/office/drawing/2014/main" id="{081B3D98-9A7D-46B6-BC98-8A6B8BABFC55}"/>
                </a:ext>
              </a:extLst>
            </p:cNvPr>
            <p:cNvSpPr/>
            <p:nvPr/>
          </p:nvSpPr>
          <p:spPr>
            <a:xfrm>
              <a:off x="7896732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4" name="Volný tvar: obrazec 593">
              <a:extLst>
                <a:ext uri="{FF2B5EF4-FFF2-40B4-BE49-F238E27FC236}">
                  <a16:creationId xmlns:a16="http://schemas.microsoft.com/office/drawing/2014/main" id="{7D1C7993-A25B-4E75-B298-3464EBBAE5E3}"/>
                </a:ext>
              </a:extLst>
            </p:cNvPr>
            <p:cNvSpPr/>
            <p:nvPr/>
          </p:nvSpPr>
          <p:spPr>
            <a:xfrm>
              <a:off x="8226107" y="6117971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5" name="Volný tvar: obrazec 594">
              <a:extLst>
                <a:ext uri="{FF2B5EF4-FFF2-40B4-BE49-F238E27FC236}">
                  <a16:creationId xmlns:a16="http://schemas.microsoft.com/office/drawing/2014/main" id="{45E37857-C3B3-4C84-B6B1-5694F8265094}"/>
                </a:ext>
              </a:extLst>
            </p:cNvPr>
            <p:cNvSpPr/>
            <p:nvPr/>
          </p:nvSpPr>
          <p:spPr>
            <a:xfrm>
              <a:off x="8555228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6" name="Volný tvar: obrazec 595">
              <a:extLst>
                <a:ext uri="{FF2B5EF4-FFF2-40B4-BE49-F238E27FC236}">
                  <a16:creationId xmlns:a16="http://schemas.microsoft.com/office/drawing/2014/main" id="{A2BF37B4-D572-4C9C-9F1C-232660413E08}"/>
                </a:ext>
              </a:extLst>
            </p:cNvPr>
            <p:cNvSpPr/>
            <p:nvPr/>
          </p:nvSpPr>
          <p:spPr>
            <a:xfrm>
              <a:off x="8884666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7" name="Volný tvar: obrazec 596">
              <a:extLst>
                <a:ext uri="{FF2B5EF4-FFF2-40B4-BE49-F238E27FC236}">
                  <a16:creationId xmlns:a16="http://schemas.microsoft.com/office/drawing/2014/main" id="{6CF9A22F-EB9A-4714-99C0-5D062077A4BE}"/>
                </a:ext>
              </a:extLst>
            </p:cNvPr>
            <p:cNvSpPr/>
            <p:nvPr/>
          </p:nvSpPr>
          <p:spPr>
            <a:xfrm>
              <a:off x="9213722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8" name="Volný tvar: obrazec 597">
              <a:extLst>
                <a:ext uri="{FF2B5EF4-FFF2-40B4-BE49-F238E27FC236}">
                  <a16:creationId xmlns:a16="http://schemas.microsoft.com/office/drawing/2014/main" id="{133D9892-25A3-4EF6-9A49-40217AC91C34}"/>
                </a:ext>
              </a:extLst>
            </p:cNvPr>
            <p:cNvSpPr/>
            <p:nvPr/>
          </p:nvSpPr>
          <p:spPr>
            <a:xfrm>
              <a:off x="5262753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9" name="Volný tvar: obrazec 598">
              <a:extLst>
                <a:ext uri="{FF2B5EF4-FFF2-40B4-BE49-F238E27FC236}">
                  <a16:creationId xmlns:a16="http://schemas.microsoft.com/office/drawing/2014/main" id="{90474B7B-EE02-43FD-A929-C3B73CDFE1ED}"/>
                </a:ext>
              </a:extLst>
            </p:cNvPr>
            <p:cNvSpPr/>
            <p:nvPr/>
          </p:nvSpPr>
          <p:spPr>
            <a:xfrm>
              <a:off x="5592000" y="6355460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0" name="Volný tvar: obrazec 599">
              <a:extLst>
                <a:ext uri="{FF2B5EF4-FFF2-40B4-BE49-F238E27FC236}">
                  <a16:creationId xmlns:a16="http://schemas.microsoft.com/office/drawing/2014/main" id="{F53F9AA2-47C0-4069-809F-5F6A236C4227}"/>
                </a:ext>
              </a:extLst>
            </p:cNvPr>
            <p:cNvSpPr/>
            <p:nvPr/>
          </p:nvSpPr>
          <p:spPr>
            <a:xfrm>
              <a:off x="5921184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1" name="Volný tvar: obrazec 600">
              <a:extLst>
                <a:ext uri="{FF2B5EF4-FFF2-40B4-BE49-F238E27FC236}">
                  <a16:creationId xmlns:a16="http://schemas.microsoft.com/office/drawing/2014/main" id="{0F90904A-114D-490E-AA2E-4ABEE6ADEFAE}"/>
                </a:ext>
              </a:extLst>
            </p:cNvPr>
            <p:cNvSpPr/>
            <p:nvPr/>
          </p:nvSpPr>
          <p:spPr>
            <a:xfrm>
              <a:off x="6250559" y="6355460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2" name="Volný tvar: obrazec 601">
              <a:extLst>
                <a:ext uri="{FF2B5EF4-FFF2-40B4-BE49-F238E27FC236}">
                  <a16:creationId xmlns:a16="http://schemas.microsoft.com/office/drawing/2014/main" id="{2D40CD7E-3C42-4EFE-AD42-EC4EF36C13C1}"/>
                </a:ext>
              </a:extLst>
            </p:cNvPr>
            <p:cNvSpPr/>
            <p:nvPr/>
          </p:nvSpPr>
          <p:spPr>
            <a:xfrm>
              <a:off x="6579679" y="6355460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3" name="Volný tvar: obrazec 602">
              <a:extLst>
                <a:ext uri="{FF2B5EF4-FFF2-40B4-BE49-F238E27FC236}">
                  <a16:creationId xmlns:a16="http://schemas.microsoft.com/office/drawing/2014/main" id="{BB710927-7D48-40ED-9362-02D53F37B070}"/>
                </a:ext>
              </a:extLst>
            </p:cNvPr>
            <p:cNvSpPr/>
            <p:nvPr/>
          </p:nvSpPr>
          <p:spPr>
            <a:xfrm>
              <a:off x="6909117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4" name="Volný tvar: obrazec 603">
              <a:extLst>
                <a:ext uri="{FF2B5EF4-FFF2-40B4-BE49-F238E27FC236}">
                  <a16:creationId xmlns:a16="http://schemas.microsoft.com/office/drawing/2014/main" id="{8AB25CE8-5D7C-4565-BB7B-1AC99CEBE6F0}"/>
                </a:ext>
              </a:extLst>
            </p:cNvPr>
            <p:cNvSpPr/>
            <p:nvPr/>
          </p:nvSpPr>
          <p:spPr>
            <a:xfrm>
              <a:off x="7238301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5" name="Volný tvar: obrazec 604">
              <a:extLst>
                <a:ext uri="{FF2B5EF4-FFF2-40B4-BE49-F238E27FC236}">
                  <a16:creationId xmlns:a16="http://schemas.microsoft.com/office/drawing/2014/main" id="{F2D45015-F10A-411A-8499-5506DA90DCA4}"/>
                </a:ext>
              </a:extLst>
            </p:cNvPr>
            <p:cNvSpPr/>
            <p:nvPr/>
          </p:nvSpPr>
          <p:spPr>
            <a:xfrm>
              <a:off x="7567548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6" name="Volný tvar: obrazec 605">
              <a:extLst>
                <a:ext uri="{FF2B5EF4-FFF2-40B4-BE49-F238E27FC236}">
                  <a16:creationId xmlns:a16="http://schemas.microsoft.com/office/drawing/2014/main" id="{F9D49EE9-15CF-42C7-9F61-257D9F5E3EB2}"/>
                </a:ext>
              </a:extLst>
            </p:cNvPr>
            <p:cNvSpPr/>
            <p:nvPr/>
          </p:nvSpPr>
          <p:spPr>
            <a:xfrm>
              <a:off x="7896732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7" name="Volný tvar: obrazec 606">
              <a:extLst>
                <a:ext uri="{FF2B5EF4-FFF2-40B4-BE49-F238E27FC236}">
                  <a16:creationId xmlns:a16="http://schemas.microsoft.com/office/drawing/2014/main" id="{5CF351BF-B317-41EC-8D61-ACF50E21AB98}"/>
                </a:ext>
              </a:extLst>
            </p:cNvPr>
            <p:cNvSpPr/>
            <p:nvPr/>
          </p:nvSpPr>
          <p:spPr>
            <a:xfrm>
              <a:off x="8226107" y="6355460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8" name="Volný tvar: obrazec 607">
              <a:extLst>
                <a:ext uri="{FF2B5EF4-FFF2-40B4-BE49-F238E27FC236}">
                  <a16:creationId xmlns:a16="http://schemas.microsoft.com/office/drawing/2014/main" id="{5F252113-7471-44AE-995D-0FF723A79F54}"/>
                </a:ext>
              </a:extLst>
            </p:cNvPr>
            <p:cNvSpPr/>
            <p:nvPr/>
          </p:nvSpPr>
          <p:spPr>
            <a:xfrm>
              <a:off x="8555228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7"/>
                    <a:pt x="147065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9" name="Volný tvar: obrazec 608">
              <a:extLst>
                <a:ext uri="{FF2B5EF4-FFF2-40B4-BE49-F238E27FC236}">
                  <a16:creationId xmlns:a16="http://schemas.microsoft.com/office/drawing/2014/main" id="{A3095604-F74F-49C7-92BB-85E0054F2BD6}"/>
                </a:ext>
              </a:extLst>
            </p:cNvPr>
            <p:cNvSpPr/>
            <p:nvPr/>
          </p:nvSpPr>
          <p:spPr>
            <a:xfrm>
              <a:off x="8884666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0" name="Volný tvar: obrazec 609">
              <a:extLst>
                <a:ext uri="{FF2B5EF4-FFF2-40B4-BE49-F238E27FC236}">
                  <a16:creationId xmlns:a16="http://schemas.microsoft.com/office/drawing/2014/main" id="{6890815E-736F-48D2-AB47-1CB484481629}"/>
                </a:ext>
              </a:extLst>
            </p:cNvPr>
            <p:cNvSpPr/>
            <p:nvPr/>
          </p:nvSpPr>
          <p:spPr>
            <a:xfrm>
              <a:off x="9213722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1" name="Volný tvar: obrazec 610">
              <a:extLst>
                <a:ext uri="{FF2B5EF4-FFF2-40B4-BE49-F238E27FC236}">
                  <a16:creationId xmlns:a16="http://schemas.microsoft.com/office/drawing/2014/main" id="{4605AF2F-FFF7-4E1D-8D17-5A320D81BEC2}"/>
                </a:ext>
              </a:extLst>
            </p:cNvPr>
            <p:cNvSpPr/>
            <p:nvPr/>
          </p:nvSpPr>
          <p:spPr>
            <a:xfrm>
              <a:off x="9542906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2" name="Volný tvar: obrazec 611">
              <a:extLst>
                <a:ext uri="{FF2B5EF4-FFF2-40B4-BE49-F238E27FC236}">
                  <a16:creationId xmlns:a16="http://schemas.microsoft.com/office/drawing/2014/main" id="{F63C98B2-B212-49FF-860C-EBB436680509}"/>
                </a:ext>
              </a:extLst>
            </p:cNvPr>
            <p:cNvSpPr/>
            <p:nvPr/>
          </p:nvSpPr>
          <p:spPr>
            <a:xfrm>
              <a:off x="9872154" y="6117971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3" name="Volný tvar: obrazec 612">
              <a:extLst>
                <a:ext uri="{FF2B5EF4-FFF2-40B4-BE49-F238E27FC236}">
                  <a16:creationId xmlns:a16="http://schemas.microsoft.com/office/drawing/2014/main" id="{51D87E1C-591B-49D3-95EE-0EDA8C0B41CC}"/>
                </a:ext>
              </a:extLst>
            </p:cNvPr>
            <p:cNvSpPr/>
            <p:nvPr/>
          </p:nvSpPr>
          <p:spPr>
            <a:xfrm>
              <a:off x="10201402" y="6117971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4" name="Volný tvar: obrazec 613">
              <a:extLst>
                <a:ext uri="{FF2B5EF4-FFF2-40B4-BE49-F238E27FC236}">
                  <a16:creationId xmlns:a16="http://schemas.microsoft.com/office/drawing/2014/main" id="{F3C50D67-3105-46CF-8AD2-01279ECA641A}"/>
                </a:ext>
              </a:extLst>
            </p:cNvPr>
            <p:cNvSpPr/>
            <p:nvPr/>
          </p:nvSpPr>
          <p:spPr>
            <a:xfrm>
              <a:off x="10530649" y="6117971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27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5" name="Volný tvar: obrazec 614">
              <a:extLst>
                <a:ext uri="{FF2B5EF4-FFF2-40B4-BE49-F238E27FC236}">
                  <a16:creationId xmlns:a16="http://schemas.microsoft.com/office/drawing/2014/main" id="{BE768346-F1F6-41F2-805C-68D082077D2B}"/>
                </a:ext>
              </a:extLst>
            </p:cNvPr>
            <p:cNvSpPr/>
            <p:nvPr/>
          </p:nvSpPr>
          <p:spPr>
            <a:xfrm>
              <a:off x="10860023" y="6117971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27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6" name="Volný tvar: obrazec 615">
              <a:extLst>
                <a:ext uri="{FF2B5EF4-FFF2-40B4-BE49-F238E27FC236}">
                  <a16:creationId xmlns:a16="http://schemas.microsoft.com/office/drawing/2014/main" id="{7FCD2683-9EDA-46C3-9F63-480ACB7CD369}"/>
                </a:ext>
              </a:extLst>
            </p:cNvPr>
            <p:cNvSpPr/>
            <p:nvPr/>
          </p:nvSpPr>
          <p:spPr>
            <a:xfrm>
              <a:off x="11189144" y="6117971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27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7" name="Volný tvar: obrazec 616">
              <a:extLst>
                <a:ext uri="{FF2B5EF4-FFF2-40B4-BE49-F238E27FC236}">
                  <a16:creationId xmlns:a16="http://schemas.microsoft.com/office/drawing/2014/main" id="{97BE6F6D-DCCE-4A06-8795-C981853FCDBB}"/>
                </a:ext>
              </a:extLst>
            </p:cNvPr>
            <p:cNvSpPr/>
            <p:nvPr/>
          </p:nvSpPr>
          <p:spPr>
            <a:xfrm>
              <a:off x="11518455" y="6117971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27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8" name="Volný tvar: obrazec 617">
              <a:extLst>
                <a:ext uri="{FF2B5EF4-FFF2-40B4-BE49-F238E27FC236}">
                  <a16:creationId xmlns:a16="http://schemas.microsoft.com/office/drawing/2014/main" id="{AA41B8CB-233E-4ACB-B64B-C9C94F1E3B28}"/>
                </a:ext>
              </a:extLst>
            </p:cNvPr>
            <p:cNvSpPr/>
            <p:nvPr/>
          </p:nvSpPr>
          <p:spPr>
            <a:xfrm>
              <a:off x="9542906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9" name="Volný tvar: obrazec 618">
              <a:extLst>
                <a:ext uri="{FF2B5EF4-FFF2-40B4-BE49-F238E27FC236}">
                  <a16:creationId xmlns:a16="http://schemas.microsoft.com/office/drawing/2014/main" id="{85AD74A5-8F30-4181-BBD4-A212B686B119}"/>
                </a:ext>
              </a:extLst>
            </p:cNvPr>
            <p:cNvSpPr/>
            <p:nvPr/>
          </p:nvSpPr>
          <p:spPr>
            <a:xfrm>
              <a:off x="9872154" y="6355460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0" name="Volný tvar: obrazec 619">
              <a:extLst>
                <a:ext uri="{FF2B5EF4-FFF2-40B4-BE49-F238E27FC236}">
                  <a16:creationId xmlns:a16="http://schemas.microsoft.com/office/drawing/2014/main" id="{0EBD1114-4D64-4E3C-83D5-12950AC6547C}"/>
                </a:ext>
              </a:extLst>
            </p:cNvPr>
            <p:cNvSpPr/>
            <p:nvPr/>
          </p:nvSpPr>
          <p:spPr>
            <a:xfrm>
              <a:off x="10201402" y="6355460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1" name="Volný tvar: obrazec 620">
              <a:extLst>
                <a:ext uri="{FF2B5EF4-FFF2-40B4-BE49-F238E27FC236}">
                  <a16:creationId xmlns:a16="http://schemas.microsoft.com/office/drawing/2014/main" id="{6E630DB1-5214-4706-A23B-C4AE58A5A08A}"/>
                </a:ext>
              </a:extLst>
            </p:cNvPr>
            <p:cNvSpPr/>
            <p:nvPr/>
          </p:nvSpPr>
          <p:spPr>
            <a:xfrm>
              <a:off x="10530649" y="6355460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2" name="Volný tvar: obrazec 621">
              <a:extLst>
                <a:ext uri="{FF2B5EF4-FFF2-40B4-BE49-F238E27FC236}">
                  <a16:creationId xmlns:a16="http://schemas.microsoft.com/office/drawing/2014/main" id="{F1C72B40-52A5-4E98-8A3A-4758FAD6B4AB}"/>
                </a:ext>
              </a:extLst>
            </p:cNvPr>
            <p:cNvSpPr/>
            <p:nvPr/>
          </p:nvSpPr>
          <p:spPr>
            <a:xfrm>
              <a:off x="10860023" y="6355460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3" name="Volný tvar: obrazec 622">
              <a:extLst>
                <a:ext uri="{FF2B5EF4-FFF2-40B4-BE49-F238E27FC236}">
                  <a16:creationId xmlns:a16="http://schemas.microsoft.com/office/drawing/2014/main" id="{257A66F6-2508-4AD7-A339-94ABAAA33C52}"/>
                </a:ext>
              </a:extLst>
            </p:cNvPr>
            <p:cNvSpPr/>
            <p:nvPr/>
          </p:nvSpPr>
          <p:spPr>
            <a:xfrm>
              <a:off x="11189144" y="6355460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50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4" name="Volný tvar: obrazec 623">
              <a:extLst>
                <a:ext uri="{FF2B5EF4-FFF2-40B4-BE49-F238E27FC236}">
                  <a16:creationId xmlns:a16="http://schemas.microsoft.com/office/drawing/2014/main" id="{646013B3-D073-4160-ABD7-C33F7D1D2F27}"/>
                </a:ext>
              </a:extLst>
            </p:cNvPr>
            <p:cNvSpPr/>
            <p:nvPr/>
          </p:nvSpPr>
          <p:spPr>
            <a:xfrm>
              <a:off x="11518455" y="6355460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5" name="Volný tvar: obrazec 624">
              <a:extLst>
                <a:ext uri="{FF2B5EF4-FFF2-40B4-BE49-F238E27FC236}">
                  <a16:creationId xmlns:a16="http://schemas.microsoft.com/office/drawing/2014/main" id="{E9F6D86B-DB27-4F8D-8533-8E0D4D5B58D2}"/>
                </a:ext>
              </a:extLst>
            </p:cNvPr>
            <p:cNvSpPr/>
            <p:nvPr/>
          </p:nvSpPr>
          <p:spPr>
            <a:xfrm>
              <a:off x="9512490" y="6109716"/>
              <a:ext cx="30479" cy="9969"/>
            </a:xfrm>
            <a:custGeom>
              <a:avLst/>
              <a:gdLst>
                <a:gd name="connsiteX0" fmla="*/ 0 w 30479"/>
                <a:gd name="connsiteY0" fmla="*/ 0 h 9969"/>
                <a:gd name="connsiteX1" fmla="*/ 30480 w 30479"/>
                <a:gd name="connsiteY1" fmla="*/ 0 h 9969"/>
                <a:gd name="connsiteX2" fmla="*/ 30480 w 30479"/>
                <a:gd name="connsiteY2" fmla="*/ 9969 h 9969"/>
                <a:gd name="connsiteX3" fmla="*/ 0 w 30479"/>
                <a:gd name="connsiteY3" fmla="*/ 9969 h 9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79" h="9969">
                  <a:moveTo>
                    <a:pt x="0" y="0"/>
                  </a:moveTo>
                  <a:lnTo>
                    <a:pt x="30480" y="0"/>
                  </a:lnTo>
                  <a:lnTo>
                    <a:pt x="30480" y="9969"/>
                  </a:lnTo>
                  <a:lnTo>
                    <a:pt x="0" y="9969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6" name="Volný tvar: obrazec 625">
              <a:extLst>
                <a:ext uri="{FF2B5EF4-FFF2-40B4-BE49-F238E27FC236}">
                  <a16:creationId xmlns:a16="http://schemas.microsoft.com/office/drawing/2014/main" id="{7C09280E-BDF2-473C-A78B-F8706136F2EA}"/>
                </a:ext>
              </a:extLst>
            </p:cNvPr>
            <p:cNvSpPr/>
            <p:nvPr/>
          </p:nvSpPr>
          <p:spPr>
            <a:xfrm>
              <a:off x="982535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7" name="Volný tvar: obrazec 626">
              <a:extLst>
                <a:ext uri="{FF2B5EF4-FFF2-40B4-BE49-F238E27FC236}">
                  <a16:creationId xmlns:a16="http://schemas.microsoft.com/office/drawing/2014/main" id="{35C92F71-FF1D-4CE7-AA20-1902FCB4B9E6}"/>
                </a:ext>
              </a:extLst>
            </p:cNvPr>
            <p:cNvSpPr/>
            <p:nvPr/>
          </p:nvSpPr>
          <p:spPr>
            <a:xfrm>
              <a:off x="1311783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8" name="Volný tvar: obrazec 627">
              <a:extLst>
                <a:ext uri="{FF2B5EF4-FFF2-40B4-BE49-F238E27FC236}">
                  <a16:creationId xmlns:a16="http://schemas.microsoft.com/office/drawing/2014/main" id="{43354D01-8763-4C60-82C7-CEEFF61DAC3E}"/>
                </a:ext>
              </a:extLst>
            </p:cNvPr>
            <p:cNvSpPr/>
            <p:nvPr/>
          </p:nvSpPr>
          <p:spPr>
            <a:xfrm>
              <a:off x="1641030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9" name="Volný tvar: obrazec 628">
              <a:extLst>
                <a:ext uri="{FF2B5EF4-FFF2-40B4-BE49-F238E27FC236}">
                  <a16:creationId xmlns:a16="http://schemas.microsoft.com/office/drawing/2014/main" id="{C6FEE62A-F2EA-4AE2-8865-6C2E1B645130}"/>
                </a:ext>
              </a:extLst>
            </p:cNvPr>
            <p:cNvSpPr/>
            <p:nvPr/>
          </p:nvSpPr>
          <p:spPr>
            <a:xfrm>
              <a:off x="1970341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0" name="Volný tvar: obrazec 629">
              <a:extLst>
                <a:ext uri="{FF2B5EF4-FFF2-40B4-BE49-F238E27FC236}">
                  <a16:creationId xmlns:a16="http://schemas.microsoft.com/office/drawing/2014/main" id="{2AB0A2B2-3982-454D-9177-9378BAEBF6B9}"/>
                </a:ext>
              </a:extLst>
            </p:cNvPr>
            <p:cNvSpPr/>
            <p:nvPr/>
          </p:nvSpPr>
          <p:spPr>
            <a:xfrm>
              <a:off x="2299398" y="5640070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1" name="Volný tvar: obrazec 630">
              <a:extLst>
                <a:ext uri="{FF2B5EF4-FFF2-40B4-BE49-F238E27FC236}">
                  <a16:creationId xmlns:a16="http://schemas.microsoft.com/office/drawing/2014/main" id="{583CA050-9390-4541-9794-94B822C3C277}"/>
                </a:ext>
              </a:extLst>
            </p:cNvPr>
            <p:cNvSpPr/>
            <p:nvPr/>
          </p:nvSpPr>
          <p:spPr>
            <a:xfrm>
              <a:off x="2628836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2" name="Volný tvar: obrazec 631">
              <a:extLst>
                <a:ext uri="{FF2B5EF4-FFF2-40B4-BE49-F238E27FC236}">
                  <a16:creationId xmlns:a16="http://schemas.microsoft.com/office/drawing/2014/main" id="{B15939C7-FEEA-427E-B845-C5D50EA8D0F9}"/>
                </a:ext>
              </a:extLst>
            </p:cNvPr>
            <p:cNvSpPr/>
            <p:nvPr/>
          </p:nvSpPr>
          <p:spPr>
            <a:xfrm>
              <a:off x="2958020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3" name="Volný tvar: obrazec 632">
              <a:extLst>
                <a:ext uri="{FF2B5EF4-FFF2-40B4-BE49-F238E27FC236}">
                  <a16:creationId xmlns:a16="http://schemas.microsoft.com/office/drawing/2014/main" id="{03AAEFF4-DF4B-4D81-8CCC-041F511C23F1}"/>
                </a:ext>
              </a:extLst>
            </p:cNvPr>
            <p:cNvSpPr/>
            <p:nvPr/>
          </p:nvSpPr>
          <p:spPr>
            <a:xfrm>
              <a:off x="3287395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4" name="Volný tvar: obrazec 633">
              <a:extLst>
                <a:ext uri="{FF2B5EF4-FFF2-40B4-BE49-F238E27FC236}">
                  <a16:creationId xmlns:a16="http://schemas.microsoft.com/office/drawing/2014/main" id="{763DEF05-81D8-4FAE-BFE7-F16063D65F43}"/>
                </a:ext>
              </a:extLst>
            </p:cNvPr>
            <p:cNvSpPr/>
            <p:nvPr/>
          </p:nvSpPr>
          <p:spPr>
            <a:xfrm>
              <a:off x="3616515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5" name="Volný tvar: obrazec 634">
              <a:extLst>
                <a:ext uri="{FF2B5EF4-FFF2-40B4-BE49-F238E27FC236}">
                  <a16:creationId xmlns:a16="http://schemas.microsoft.com/office/drawing/2014/main" id="{11F59AD3-B49B-4358-8B1E-CF1B032C1504}"/>
                </a:ext>
              </a:extLst>
            </p:cNvPr>
            <p:cNvSpPr/>
            <p:nvPr/>
          </p:nvSpPr>
          <p:spPr>
            <a:xfrm>
              <a:off x="3945890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6" name="Volný tvar: obrazec 635">
              <a:extLst>
                <a:ext uri="{FF2B5EF4-FFF2-40B4-BE49-F238E27FC236}">
                  <a16:creationId xmlns:a16="http://schemas.microsoft.com/office/drawing/2014/main" id="{4B87C180-BF50-4E6D-A940-A929AF1F0CFC}"/>
                </a:ext>
              </a:extLst>
            </p:cNvPr>
            <p:cNvSpPr/>
            <p:nvPr/>
          </p:nvSpPr>
          <p:spPr>
            <a:xfrm>
              <a:off x="4275010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7" name="Volný tvar: obrazec 636">
              <a:extLst>
                <a:ext uri="{FF2B5EF4-FFF2-40B4-BE49-F238E27FC236}">
                  <a16:creationId xmlns:a16="http://schemas.microsoft.com/office/drawing/2014/main" id="{2FFFB0F0-BADF-49CB-914F-094929648D8B}"/>
                </a:ext>
              </a:extLst>
            </p:cNvPr>
            <p:cNvSpPr/>
            <p:nvPr/>
          </p:nvSpPr>
          <p:spPr>
            <a:xfrm>
              <a:off x="4604321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8" name="Volný tvar: obrazec 637">
              <a:extLst>
                <a:ext uri="{FF2B5EF4-FFF2-40B4-BE49-F238E27FC236}">
                  <a16:creationId xmlns:a16="http://schemas.microsoft.com/office/drawing/2014/main" id="{5BE0FEF0-2668-4883-ABB3-5FDF554DB0EA}"/>
                </a:ext>
              </a:extLst>
            </p:cNvPr>
            <p:cNvSpPr/>
            <p:nvPr/>
          </p:nvSpPr>
          <p:spPr>
            <a:xfrm>
              <a:off x="4933505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9" name="Volný tvar: obrazec 638">
              <a:extLst>
                <a:ext uri="{FF2B5EF4-FFF2-40B4-BE49-F238E27FC236}">
                  <a16:creationId xmlns:a16="http://schemas.microsoft.com/office/drawing/2014/main" id="{ECCEB245-A975-43A8-A3B8-DCB515640CB6}"/>
                </a:ext>
              </a:extLst>
            </p:cNvPr>
            <p:cNvSpPr/>
            <p:nvPr/>
          </p:nvSpPr>
          <p:spPr>
            <a:xfrm>
              <a:off x="982535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0" name="Volný tvar: obrazec 639">
              <a:extLst>
                <a:ext uri="{FF2B5EF4-FFF2-40B4-BE49-F238E27FC236}">
                  <a16:creationId xmlns:a16="http://schemas.microsoft.com/office/drawing/2014/main" id="{CBF86332-7591-4AEB-B173-49ED73456D9D}"/>
                </a:ext>
              </a:extLst>
            </p:cNvPr>
            <p:cNvSpPr/>
            <p:nvPr/>
          </p:nvSpPr>
          <p:spPr>
            <a:xfrm>
              <a:off x="1311783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1" name="Volný tvar: obrazec 640">
              <a:extLst>
                <a:ext uri="{FF2B5EF4-FFF2-40B4-BE49-F238E27FC236}">
                  <a16:creationId xmlns:a16="http://schemas.microsoft.com/office/drawing/2014/main" id="{703F2FE1-C8B2-4A3D-8444-0FDC121A694B}"/>
                </a:ext>
              </a:extLst>
            </p:cNvPr>
            <p:cNvSpPr/>
            <p:nvPr/>
          </p:nvSpPr>
          <p:spPr>
            <a:xfrm>
              <a:off x="1641030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2" name="Volný tvar: obrazec 641">
              <a:extLst>
                <a:ext uri="{FF2B5EF4-FFF2-40B4-BE49-F238E27FC236}">
                  <a16:creationId xmlns:a16="http://schemas.microsoft.com/office/drawing/2014/main" id="{1B02A42E-D3E1-4BFC-AAFC-0176C21F2C64}"/>
                </a:ext>
              </a:extLst>
            </p:cNvPr>
            <p:cNvSpPr/>
            <p:nvPr/>
          </p:nvSpPr>
          <p:spPr>
            <a:xfrm>
              <a:off x="1970341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3" name="Volný tvar: obrazec 642">
              <a:extLst>
                <a:ext uri="{FF2B5EF4-FFF2-40B4-BE49-F238E27FC236}">
                  <a16:creationId xmlns:a16="http://schemas.microsoft.com/office/drawing/2014/main" id="{5F69D780-00C9-4CCD-8F9D-F727EC3A5CFF}"/>
                </a:ext>
              </a:extLst>
            </p:cNvPr>
            <p:cNvSpPr/>
            <p:nvPr/>
          </p:nvSpPr>
          <p:spPr>
            <a:xfrm>
              <a:off x="2299398" y="5877560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4" name="Volný tvar: obrazec 643">
              <a:extLst>
                <a:ext uri="{FF2B5EF4-FFF2-40B4-BE49-F238E27FC236}">
                  <a16:creationId xmlns:a16="http://schemas.microsoft.com/office/drawing/2014/main" id="{276C9E2D-A2C9-4A0E-8DDC-A3F16A9C1C0F}"/>
                </a:ext>
              </a:extLst>
            </p:cNvPr>
            <p:cNvSpPr/>
            <p:nvPr/>
          </p:nvSpPr>
          <p:spPr>
            <a:xfrm>
              <a:off x="2628836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5" name="Volný tvar: obrazec 644">
              <a:extLst>
                <a:ext uri="{FF2B5EF4-FFF2-40B4-BE49-F238E27FC236}">
                  <a16:creationId xmlns:a16="http://schemas.microsoft.com/office/drawing/2014/main" id="{B8F353B8-897F-4BD3-AA68-FF185C6F07B2}"/>
                </a:ext>
              </a:extLst>
            </p:cNvPr>
            <p:cNvSpPr/>
            <p:nvPr/>
          </p:nvSpPr>
          <p:spPr>
            <a:xfrm>
              <a:off x="2958020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6" name="Volný tvar: obrazec 645">
              <a:extLst>
                <a:ext uri="{FF2B5EF4-FFF2-40B4-BE49-F238E27FC236}">
                  <a16:creationId xmlns:a16="http://schemas.microsoft.com/office/drawing/2014/main" id="{00ADFBF1-5625-4F27-A16F-B11FC3009AB4}"/>
                </a:ext>
              </a:extLst>
            </p:cNvPr>
            <p:cNvSpPr/>
            <p:nvPr/>
          </p:nvSpPr>
          <p:spPr>
            <a:xfrm>
              <a:off x="3287395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7" name="Volný tvar: obrazec 646">
              <a:extLst>
                <a:ext uri="{FF2B5EF4-FFF2-40B4-BE49-F238E27FC236}">
                  <a16:creationId xmlns:a16="http://schemas.microsoft.com/office/drawing/2014/main" id="{CDB75726-8459-49D1-9107-99F21B4FD2EB}"/>
                </a:ext>
              </a:extLst>
            </p:cNvPr>
            <p:cNvSpPr/>
            <p:nvPr/>
          </p:nvSpPr>
          <p:spPr>
            <a:xfrm>
              <a:off x="3616515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8" name="Volný tvar: obrazec 647">
              <a:extLst>
                <a:ext uri="{FF2B5EF4-FFF2-40B4-BE49-F238E27FC236}">
                  <a16:creationId xmlns:a16="http://schemas.microsoft.com/office/drawing/2014/main" id="{DDC2C2A5-3641-46D1-A1D8-5A4CDA74AF96}"/>
                </a:ext>
              </a:extLst>
            </p:cNvPr>
            <p:cNvSpPr/>
            <p:nvPr/>
          </p:nvSpPr>
          <p:spPr>
            <a:xfrm>
              <a:off x="3945890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9" name="Volný tvar: obrazec 648">
              <a:extLst>
                <a:ext uri="{FF2B5EF4-FFF2-40B4-BE49-F238E27FC236}">
                  <a16:creationId xmlns:a16="http://schemas.microsoft.com/office/drawing/2014/main" id="{13B9B246-ED85-4F1D-8647-0CC947B77B16}"/>
                </a:ext>
              </a:extLst>
            </p:cNvPr>
            <p:cNvSpPr/>
            <p:nvPr/>
          </p:nvSpPr>
          <p:spPr>
            <a:xfrm>
              <a:off x="4275010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0" name="Volný tvar: obrazec 649">
              <a:extLst>
                <a:ext uri="{FF2B5EF4-FFF2-40B4-BE49-F238E27FC236}">
                  <a16:creationId xmlns:a16="http://schemas.microsoft.com/office/drawing/2014/main" id="{709FA82F-5C62-48A8-950A-7C3499C177B2}"/>
                </a:ext>
              </a:extLst>
            </p:cNvPr>
            <p:cNvSpPr/>
            <p:nvPr/>
          </p:nvSpPr>
          <p:spPr>
            <a:xfrm>
              <a:off x="4604321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1" name="Volný tvar: obrazec 650">
              <a:extLst>
                <a:ext uri="{FF2B5EF4-FFF2-40B4-BE49-F238E27FC236}">
                  <a16:creationId xmlns:a16="http://schemas.microsoft.com/office/drawing/2014/main" id="{85DFB8B9-42F4-4730-89F4-9F42DA39E685}"/>
                </a:ext>
              </a:extLst>
            </p:cNvPr>
            <p:cNvSpPr/>
            <p:nvPr/>
          </p:nvSpPr>
          <p:spPr>
            <a:xfrm>
              <a:off x="4933505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2" name="Volný tvar: obrazec 651">
              <a:extLst>
                <a:ext uri="{FF2B5EF4-FFF2-40B4-BE49-F238E27FC236}">
                  <a16:creationId xmlns:a16="http://schemas.microsoft.com/office/drawing/2014/main" id="{C20177A7-B379-44CC-9147-CA30B74CEEB5}"/>
                </a:ext>
              </a:extLst>
            </p:cNvPr>
            <p:cNvSpPr/>
            <p:nvPr/>
          </p:nvSpPr>
          <p:spPr>
            <a:xfrm>
              <a:off x="5262753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3" name="Volný tvar: obrazec 652">
              <a:extLst>
                <a:ext uri="{FF2B5EF4-FFF2-40B4-BE49-F238E27FC236}">
                  <a16:creationId xmlns:a16="http://schemas.microsoft.com/office/drawing/2014/main" id="{B86919A5-E033-448A-9719-EF986FE46644}"/>
                </a:ext>
              </a:extLst>
            </p:cNvPr>
            <p:cNvSpPr/>
            <p:nvPr/>
          </p:nvSpPr>
          <p:spPr>
            <a:xfrm>
              <a:off x="5592000" y="5640070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4" name="Volný tvar: obrazec 653">
              <a:extLst>
                <a:ext uri="{FF2B5EF4-FFF2-40B4-BE49-F238E27FC236}">
                  <a16:creationId xmlns:a16="http://schemas.microsoft.com/office/drawing/2014/main" id="{77E91A6B-A7F3-4465-9486-13076C8C4797}"/>
                </a:ext>
              </a:extLst>
            </p:cNvPr>
            <p:cNvSpPr/>
            <p:nvPr/>
          </p:nvSpPr>
          <p:spPr>
            <a:xfrm>
              <a:off x="5921184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5" name="Volný tvar: obrazec 654">
              <a:extLst>
                <a:ext uri="{FF2B5EF4-FFF2-40B4-BE49-F238E27FC236}">
                  <a16:creationId xmlns:a16="http://schemas.microsoft.com/office/drawing/2014/main" id="{095510D3-BC94-4D36-9455-87DC2D7CBFD2}"/>
                </a:ext>
              </a:extLst>
            </p:cNvPr>
            <p:cNvSpPr/>
            <p:nvPr/>
          </p:nvSpPr>
          <p:spPr>
            <a:xfrm>
              <a:off x="6250559" y="5640070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6" name="Volný tvar: obrazec 655">
              <a:extLst>
                <a:ext uri="{FF2B5EF4-FFF2-40B4-BE49-F238E27FC236}">
                  <a16:creationId xmlns:a16="http://schemas.microsoft.com/office/drawing/2014/main" id="{69EC91EA-DC11-44F3-B0DF-A1C6A30C0372}"/>
                </a:ext>
              </a:extLst>
            </p:cNvPr>
            <p:cNvSpPr/>
            <p:nvPr/>
          </p:nvSpPr>
          <p:spPr>
            <a:xfrm>
              <a:off x="6579679" y="5640070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7" name="Volný tvar: obrazec 656">
              <a:extLst>
                <a:ext uri="{FF2B5EF4-FFF2-40B4-BE49-F238E27FC236}">
                  <a16:creationId xmlns:a16="http://schemas.microsoft.com/office/drawing/2014/main" id="{BC24C2D3-1633-47ED-8AFC-CA25CA54B113}"/>
                </a:ext>
              </a:extLst>
            </p:cNvPr>
            <p:cNvSpPr/>
            <p:nvPr/>
          </p:nvSpPr>
          <p:spPr>
            <a:xfrm>
              <a:off x="6909117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8" name="Volný tvar: obrazec 657">
              <a:extLst>
                <a:ext uri="{FF2B5EF4-FFF2-40B4-BE49-F238E27FC236}">
                  <a16:creationId xmlns:a16="http://schemas.microsoft.com/office/drawing/2014/main" id="{F8C48B23-2E54-4C99-A84A-47E1AF5D6929}"/>
                </a:ext>
              </a:extLst>
            </p:cNvPr>
            <p:cNvSpPr/>
            <p:nvPr/>
          </p:nvSpPr>
          <p:spPr>
            <a:xfrm>
              <a:off x="7238301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9" name="Volný tvar: obrazec 658">
              <a:extLst>
                <a:ext uri="{FF2B5EF4-FFF2-40B4-BE49-F238E27FC236}">
                  <a16:creationId xmlns:a16="http://schemas.microsoft.com/office/drawing/2014/main" id="{93B8F0C9-8D4E-4F38-908B-51C1232DFCCB}"/>
                </a:ext>
              </a:extLst>
            </p:cNvPr>
            <p:cNvSpPr/>
            <p:nvPr/>
          </p:nvSpPr>
          <p:spPr>
            <a:xfrm>
              <a:off x="7567548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0" name="Volný tvar: obrazec 659">
              <a:extLst>
                <a:ext uri="{FF2B5EF4-FFF2-40B4-BE49-F238E27FC236}">
                  <a16:creationId xmlns:a16="http://schemas.microsoft.com/office/drawing/2014/main" id="{3F4433CA-FEBE-49F6-B6CE-B17C7B3BB40C}"/>
                </a:ext>
              </a:extLst>
            </p:cNvPr>
            <p:cNvSpPr/>
            <p:nvPr/>
          </p:nvSpPr>
          <p:spPr>
            <a:xfrm>
              <a:off x="7896732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1" name="Volný tvar: obrazec 660">
              <a:extLst>
                <a:ext uri="{FF2B5EF4-FFF2-40B4-BE49-F238E27FC236}">
                  <a16:creationId xmlns:a16="http://schemas.microsoft.com/office/drawing/2014/main" id="{727ED6C8-CD3C-4501-9BDE-E4A5EB1FEBB0}"/>
                </a:ext>
              </a:extLst>
            </p:cNvPr>
            <p:cNvSpPr/>
            <p:nvPr/>
          </p:nvSpPr>
          <p:spPr>
            <a:xfrm>
              <a:off x="8226107" y="5640070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2" name="Volný tvar: obrazec 661">
              <a:extLst>
                <a:ext uri="{FF2B5EF4-FFF2-40B4-BE49-F238E27FC236}">
                  <a16:creationId xmlns:a16="http://schemas.microsoft.com/office/drawing/2014/main" id="{F9A0850E-2EF7-44CA-85C5-C864451C2F66}"/>
                </a:ext>
              </a:extLst>
            </p:cNvPr>
            <p:cNvSpPr/>
            <p:nvPr/>
          </p:nvSpPr>
          <p:spPr>
            <a:xfrm>
              <a:off x="8555228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3" name="Volný tvar: obrazec 662">
              <a:extLst>
                <a:ext uri="{FF2B5EF4-FFF2-40B4-BE49-F238E27FC236}">
                  <a16:creationId xmlns:a16="http://schemas.microsoft.com/office/drawing/2014/main" id="{897C5355-46A5-4A06-965C-55332E413CB8}"/>
                </a:ext>
              </a:extLst>
            </p:cNvPr>
            <p:cNvSpPr/>
            <p:nvPr/>
          </p:nvSpPr>
          <p:spPr>
            <a:xfrm>
              <a:off x="8884666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4" name="Volný tvar: obrazec 663">
              <a:extLst>
                <a:ext uri="{FF2B5EF4-FFF2-40B4-BE49-F238E27FC236}">
                  <a16:creationId xmlns:a16="http://schemas.microsoft.com/office/drawing/2014/main" id="{1102A5FC-97FF-4914-BA20-824562B6BB18}"/>
                </a:ext>
              </a:extLst>
            </p:cNvPr>
            <p:cNvSpPr/>
            <p:nvPr/>
          </p:nvSpPr>
          <p:spPr>
            <a:xfrm>
              <a:off x="9213722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5" name="Volný tvar: obrazec 664">
              <a:extLst>
                <a:ext uri="{FF2B5EF4-FFF2-40B4-BE49-F238E27FC236}">
                  <a16:creationId xmlns:a16="http://schemas.microsoft.com/office/drawing/2014/main" id="{AA384398-E279-4025-9D2C-C5C2EAEB989A}"/>
                </a:ext>
              </a:extLst>
            </p:cNvPr>
            <p:cNvSpPr/>
            <p:nvPr/>
          </p:nvSpPr>
          <p:spPr>
            <a:xfrm>
              <a:off x="5262753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6" name="Volný tvar: obrazec 665">
              <a:extLst>
                <a:ext uri="{FF2B5EF4-FFF2-40B4-BE49-F238E27FC236}">
                  <a16:creationId xmlns:a16="http://schemas.microsoft.com/office/drawing/2014/main" id="{E91D3DF2-BF6D-40DC-B9F5-B427E6239766}"/>
                </a:ext>
              </a:extLst>
            </p:cNvPr>
            <p:cNvSpPr/>
            <p:nvPr/>
          </p:nvSpPr>
          <p:spPr>
            <a:xfrm>
              <a:off x="5592000" y="5877560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7" name="Volný tvar: obrazec 666">
              <a:extLst>
                <a:ext uri="{FF2B5EF4-FFF2-40B4-BE49-F238E27FC236}">
                  <a16:creationId xmlns:a16="http://schemas.microsoft.com/office/drawing/2014/main" id="{73996497-808F-4544-8A10-BC35C34B71B5}"/>
                </a:ext>
              </a:extLst>
            </p:cNvPr>
            <p:cNvSpPr/>
            <p:nvPr/>
          </p:nvSpPr>
          <p:spPr>
            <a:xfrm>
              <a:off x="5921184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8" name="Volný tvar: obrazec 667">
              <a:extLst>
                <a:ext uri="{FF2B5EF4-FFF2-40B4-BE49-F238E27FC236}">
                  <a16:creationId xmlns:a16="http://schemas.microsoft.com/office/drawing/2014/main" id="{60A05591-B0EE-4445-8884-EFD43FDFD967}"/>
                </a:ext>
              </a:extLst>
            </p:cNvPr>
            <p:cNvSpPr/>
            <p:nvPr/>
          </p:nvSpPr>
          <p:spPr>
            <a:xfrm>
              <a:off x="6250559" y="587756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69" name="Volný tvar: obrazec 668">
              <a:extLst>
                <a:ext uri="{FF2B5EF4-FFF2-40B4-BE49-F238E27FC236}">
                  <a16:creationId xmlns:a16="http://schemas.microsoft.com/office/drawing/2014/main" id="{E1F208B2-167A-4843-A6F9-6E702A121E36}"/>
                </a:ext>
              </a:extLst>
            </p:cNvPr>
            <p:cNvSpPr/>
            <p:nvPr/>
          </p:nvSpPr>
          <p:spPr>
            <a:xfrm>
              <a:off x="6579679" y="5877560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0" name="Volný tvar: obrazec 669">
              <a:extLst>
                <a:ext uri="{FF2B5EF4-FFF2-40B4-BE49-F238E27FC236}">
                  <a16:creationId xmlns:a16="http://schemas.microsoft.com/office/drawing/2014/main" id="{4CB2161D-CC51-4142-BF38-D3F8C99EB81A}"/>
                </a:ext>
              </a:extLst>
            </p:cNvPr>
            <p:cNvSpPr/>
            <p:nvPr/>
          </p:nvSpPr>
          <p:spPr>
            <a:xfrm>
              <a:off x="6909117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1" name="Volný tvar: obrazec 670">
              <a:extLst>
                <a:ext uri="{FF2B5EF4-FFF2-40B4-BE49-F238E27FC236}">
                  <a16:creationId xmlns:a16="http://schemas.microsoft.com/office/drawing/2014/main" id="{655AA762-1CF7-4DE6-9CAD-AFA32A41754B}"/>
                </a:ext>
              </a:extLst>
            </p:cNvPr>
            <p:cNvSpPr/>
            <p:nvPr/>
          </p:nvSpPr>
          <p:spPr>
            <a:xfrm>
              <a:off x="7238301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2" name="Volný tvar: obrazec 671">
              <a:extLst>
                <a:ext uri="{FF2B5EF4-FFF2-40B4-BE49-F238E27FC236}">
                  <a16:creationId xmlns:a16="http://schemas.microsoft.com/office/drawing/2014/main" id="{33998AAA-16CB-4952-B344-23F3150D0B8F}"/>
                </a:ext>
              </a:extLst>
            </p:cNvPr>
            <p:cNvSpPr/>
            <p:nvPr/>
          </p:nvSpPr>
          <p:spPr>
            <a:xfrm>
              <a:off x="7567548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3" name="Volný tvar: obrazec 672">
              <a:extLst>
                <a:ext uri="{FF2B5EF4-FFF2-40B4-BE49-F238E27FC236}">
                  <a16:creationId xmlns:a16="http://schemas.microsoft.com/office/drawing/2014/main" id="{26F8B157-6E5A-4753-9D9C-15C6BCE43009}"/>
                </a:ext>
              </a:extLst>
            </p:cNvPr>
            <p:cNvSpPr/>
            <p:nvPr/>
          </p:nvSpPr>
          <p:spPr>
            <a:xfrm>
              <a:off x="7896732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4" name="Volný tvar: obrazec 673">
              <a:extLst>
                <a:ext uri="{FF2B5EF4-FFF2-40B4-BE49-F238E27FC236}">
                  <a16:creationId xmlns:a16="http://schemas.microsoft.com/office/drawing/2014/main" id="{9A0358AE-560A-42B1-AC7E-DAA2830FA382}"/>
                </a:ext>
              </a:extLst>
            </p:cNvPr>
            <p:cNvSpPr/>
            <p:nvPr/>
          </p:nvSpPr>
          <p:spPr>
            <a:xfrm>
              <a:off x="8226107" y="587756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5" name="Volný tvar: obrazec 674">
              <a:extLst>
                <a:ext uri="{FF2B5EF4-FFF2-40B4-BE49-F238E27FC236}">
                  <a16:creationId xmlns:a16="http://schemas.microsoft.com/office/drawing/2014/main" id="{5B699C37-D9A1-4B31-99AF-FCB34C8438FF}"/>
                </a:ext>
              </a:extLst>
            </p:cNvPr>
            <p:cNvSpPr/>
            <p:nvPr/>
          </p:nvSpPr>
          <p:spPr>
            <a:xfrm>
              <a:off x="8555228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6" name="Volný tvar: obrazec 675">
              <a:extLst>
                <a:ext uri="{FF2B5EF4-FFF2-40B4-BE49-F238E27FC236}">
                  <a16:creationId xmlns:a16="http://schemas.microsoft.com/office/drawing/2014/main" id="{3A051869-9A10-47E3-8F1C-74AB5CAB413E}"/>
                </a:ext>
              </a:extLst>
            </p:cNvPr>
            <p:cNvSpPr/>
            <p:nvPr/>
          </p:nvSpPr>
          <p:spPr>
            <a:xfrm>
              <a:off x="8884666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7" name="Volný tvar: obrazec 676">
              <a:extLst>
                <a:ext uri="{FF2B5EF4-FFF2-40B4-BE49-F238E27FC236}">
                  <a16:creationId xmlns:a16="http://schemas.microsoft.com/office/drawing/2014/main" id="{0AA4F20E-49D5-4A47-8BDA-8D30187094A7}"/>
                </a:ext>
              </a:extLst>
            </p:cNvPr>
            <p:cNvSpPr/>
            <p:nvPr/>
          </p:nvSpPr>
          <p:spPr>
            <a:xfrm>
              <a:off x="9213722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8" name="Volný tvar: obrazec 677">
              <a:extLst>
                <a:ext uri="{FF2B5EF4-FFF2-40B4-BE49-F238E27FC236}">
                  <a16:creationId xmlns:a16="http://schemas.microsoft.com/office/drawing/2014/main" id="{E7A06E93-FFC0-42D2-9BA6-1E2C881B0C46}"/>
                </a:ext>
              </a:extLst>
            </p:cNvPr>
            <p:cNvSpPr/>
            <p:nvPr/>
          </p:nvSpPr>
          <p:spPr>
            <a:xfrm>
              <a:off x="9542906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79" name="Volný tvar: obrazec 678">
              <a:extLst>
                <a:ext uri="{FF2B5EF4-FFF2-40B4-BE49-F238E27FC236}">
                  <a16:creationId xmlns:a16="http://schemas.microsoft.com/office/drawing/2014/main" id="{9056A5D3-1AA2-479D-972F-6B9DEE8E04B0}"/>
                </a:ext>
              </a:extLst>
            </p:cNvPr>
            <p:cNvSpPr/>
            <p:nvPr/>
          </p:nvSpPr>
          <p:spPr>
            <a:xfrm>
              <a:off x="9872154" y="5640070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0" name="Volný tvar: obrazec 679">
              <a:extLst>
                <a:ext uri="{FF2B5EF4-FFF2-40B4-BE49-F238E27FC236}">
                  <a16:creationId xmlns:a16="http://schemas.microsoft.com/office/drawing/2014/main" id="{1FE3A723-E173-47E4-AE3B-562C6CB129FB}"/>
                </a:ext>
              </a:extLst>
            </p:cNvPr>
            <p:cNvSpPr/>
            <p:nvPr/>
          </p:nvSpPr>
          <p:spPr>
            <a:xfrm>
              <a:off x="10201402" y="5640070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1" name="Volný tvar: obrazec 680">
              <a:extLst>
                <a:ext uri="{FF2B5EF4-FFF2-40B4-BE49-F238E27FC236}">
                  <a16:creationId xmlns:a16="http://schemas.microsoft.com/office/drawing/2014/main" id="{B8D2FDED-EBBF-424B-9986-6A6B5198F129}"/>
                </a:ext>
              </a:extLst>
            </p:cNvPr>
            <p:cNvSpPr/>
            <p:nvPr/>
          </p:nvSpPr>
          <p:spPr>
            <a:xfrm>
              <a:off x="10530649" y="5640070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2" name="Volný tvar: obrazec 681">
              <a:extLst>
                <a:ext uri="{FF2B5EF4-FFF2-40B4-BE49-F238E27FC236}">
                  <a16:creationId xmlns:a16="http://schemas.microsoft.com/office/drawing/2014/main" id="{666CACD7-F06F-4BFA-96A4-64CE3FD77A51}"/>
                </a:ext>
              </a:extLst>
            </p:cNvPr>
            <p:cNvSpPr/>
            <p:nvPr/>
          </p:nvSpPr>
          <p:spPr>
            <a:xfrm>
              <a:off x="10860023" y="5640070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3" name="Volný tvar: obrazec 682">
              <a:extLst>
                <a:ext uri="{FF2B5EF4-FFF2-40B4-BE49-F238E27FC236}">
                  <a16:creationId xmlns:a16="http://schemas.microsoft.com/office/drawing/2014/main" id="{FB7BFECE-90F5-46A1-954A-4ECC8F81266B}"/>
                </a:ext>
              </a:extLst>
            </p:cNvPr>
            <p:cNvSpPr/>
            <p:nvPr/>
          </p:nvSpPr>
          <p:spPr>
            <a:xfrm>
              <a:off x="11189144" y="5640070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4" name="Volný tvar: obrazec 683">
              <a:extLst>
                <a:ext uri="{FF2B5EF4-FFF2-40B4-BE49-F238E27FC236}">
                  <a16:creationId xmlns:a16="http://schemas.microsoft.com/office/drawing/2014/main" id="{3D7617D9-7CEC-4229-A650-DD3848F365BE}"/>
                </a:ext>
              </a:extLst>
            </p:cNvPr>
            <p:cNvSpPr/>
            <p:nvPr/>
          </p:nvSpPr>
          <p:spPr>
            <a:xfrm>
              <a:off x="11518455" y="5640070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5" name="Volný tvar: obrazec 684">
              <a:extLst>
                <a:ext uri="{FF2B5EF4-FFF2-40B4-BE49-F238E27FC236}">
                  <a16:creationId xmlns:a16="http://schemas.microsoft.com/office/drawing/2014/main" id="{5FD4A9A5-BF66-4233-90E6-9C54D17DC804}"/>
                </a:ext>
              </a:extLst>
            </p:cNvPr>
            <p:cNvSpPr/>
            <p:nvPr/>
          </p:nvSpPr>
          <p:spPr>
            <a:xfrm>
              <a:off x="9542906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6" name="Volný tvar: obrazec 685">
              <a:extLst>
                <a:ext uri="{FF2B5EF4-FFF2-40B4-BE49-F238E27FC236}">
                  <a16:creationId xmlns:a16="http://schemas.microsoft.com/office/drawing/2014/main" id="{56427AA0-FEF7-46B2-AE5A-FD1210F4F879}"/>
                </a:ext>
              </a:extLst>
            </p:cNvPr>
            <p:cNvSpPr/>
            <p:nvPr/>
          </p:nvSpPr>
          <p:spPr>
            <a:xfrm>
              <a:off x="9872154" y="587756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7" name="Volný tvar: obrazec 686">
              <a:extLst>
                <a:ext uri="{FF2B5EF4-FFF2-40B4-BE49-F238E27FC236}">
                  <a16:creationId xmlns:a16="http://schemas.microsoft.com/office/drawing/2014/main" id="{E8E74DD9-6C70-476A-A360-A0678AF169B6}"/>
                </a:ext>
              </a:extLst>
            </p:cNvPr>
            <p:cNvSpPr/>
            <p:nvPr/>
          </p:nvSpPr>
          <p:spPr>
            <a:xfrm>
              <a:off x="10201402" y="587756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8" name="Volný tvar: obrazec 687">
              <a:extLst>
                <a:ext uri="{FF2B5EF4-FFF2-40B4-BE49-F238E27FC236}">
                  <a16:creationId xmlns:a16="http://schemas.microsoft.com/office/drawing/2014/main" id="{83AC3311-9A4F-4864-B6D1-E65615F77039}"/>
                </a:ext>
              </a:extLst>
            </p:cNvPr>
            <p:cNvSpPr/>
            <p:nvPr/>
          </p:nvSpPr>
          <p:spPr>
            <a:xfrm>
              <a:off x="10530649" y="587756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89" name="Volný tvar: obrazec 688">
              <a:extLst>
                <a:ext uri="{FF2B5EF4-FFF2-40B4-BE49-F238E27FC236}">
                  <a16:creationId xmlns:a16="http://schemas.microsoft.com/office/drawing/2014/main" id="{97DCDED5-82E8-414F-AE1F-A6A0FE13CCE7}"/>
                </a:ext>
              </a:extLst>
            </p:cNvPr>
            <p:cNvSpPr/>
            <p:nvPr/>
          </p:nvSpPr>
          <p:spPr>
            <a:xfrm>
              <a:off x="10860023" y="587756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0" name="Volný tvar: obrazec 689">
              <a:extLst>
                <a:ext uri="{FF2B5EF4-FFF2-40B4-BE49-F238E27FC236}">
                  <a16:creationId xmlns:a16="http://schemas.microsoft.com/office/drawing/2014/main" id="{3AD12E71-33E1-4AD4-AEB7-A2D52B410B94}"/>
                </a:ext>
              </a:extLst>
            </p:cNvPr>
            <p:cNvSpPr/>
            <p:nvPr/>
          </p:nvSpPr>
          <p:spPr>
            <a:xfrm>
              <a:off x="11189144" y="587756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1" name="Volný tvar: obrazec 690">
              <a:extLst>
                <a:ext uri="{FF2B5EF4-FFF2-40B4-BE49-F238E27FC236}">
                  <a16:creationId xmlns:a16="http://schemas.microsoft.com/office/drawing/2014/main" id="{32540792-E8E7-4121-AAFB-21704B3C6AE6}"/>
                </a:ext>
              </a:extLst>
            </p:cNvPr>
            <p:cNvSpPr/>
            <p:nvPr/>
          </p:nvSpPr>
          <p:spPr>
            <a:xfrm>
              <a:off x="11518455" y="587756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3" name="Volný tvar: obrazec 692">
              <a:extLst>
                <a:ext uri="{FF2B5EF4-FFF2-40B4-BE49-F238E27FC236}">
                  <a16:creationId xmlns:a16="http://schemas.microsoft.com/office/drawing/2014/main" id="{C2DE777F-C9DE-44CC-9AAF-714A78EEC4A3}"/>
                </a:ext>
              </a:extLst>
            </p:cNvPr>
            <p:cNvSpPr/>
            <p:nvPr/>
          </p:nvSpPr>
          <p:spPr>
            <a:xfrm>
              <a:off x="982535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4" name="Volný tvar: obrazec 693">
              <a:extLst>
                <a:ext uri="{FF2B5EF4-FFF2-40B4-BE49-F238E27FC236}">
                  <a16:creationId xmlns:a16="http://schemas.microsoft.com/office/drawing/2014/main" id="{87CD3B4A-E550-4FB8-BD01-BBF4EFE1D465}"/>
                </a:ext>
              </a:extLst>
            </p:cNvPr>
            <p:cNvSpPr/>
            <p:nvPr/>
          </p:nvSpPr>
          <p:spPr>
            <a:xfrm>
              <a:off x="1311783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5" name="Volný tvar: obrazec 694">
              <a:extLst>
                <a:ext uri="{FF2B5EF4-FFF2-40B4-BE49-F238E27FC236}">
                  <a16:creationId xmlns:a16="http://schemas.microsoft.com/office/drawing/2014/main" id="{00E8DB59-6D5D-44A5-BEAA-CE941065AC9B}"/>
                </a:ext>
              </a:extLst>
            </p:cNvPr>
            <p:cNvSpPr/>
            <p:nvPr/>
          </p:nvSpPr>
          <p:spPr>
            <a:xfrm>
              <a:off x="1641030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6" name="Volný tvar: obrazec 695">
              <a:extLst>
                <a:ext uri="{FF2B5EF4-FFF2-40B4-BE49-F238E27FC236}">
                  <a16:creationId xmlns:a16="http://schemas.microsoft.com/office/drawing/2014/main" id="{CA070E4D-B372-4880-BC59-EAB6790841E2}"/>
                </a:ext>
              </a:extLst>
            </p:cNvPr>
            <p:cNvSpPr/>
            <p:nvPr/>
          </p:nvSpPr>
          <p:spPr>
            <a:xfrm>
              <a:off x="1970341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7" name="Volný tvar: obrazec 696">
              <a:extLst>
                <a:ext uri="{FF2B5EF4-FFF2-40B4-BE49-F238E27FC236}">
                  <a16:creationId xmlns:a16="http://schemas.microsoft.com/office/drawing/2014/main" id="{D76AA85E-0E99-461D-B7AD-4A622C62A6B1}"/>
                </a:ext>
              </a:extLst>
            </p:cNvPr>
            <p:cNvSpPr/>
            <p:nvPr/>
          </p:nvSpPr>
          <p:spPr>
            <a:xfrm>
              <a:off x="2299398" y="5162169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8" name="Volný tvar: obrazec 697">
              <a:extLst>
                <a:ext uri="{FF2B5EF4-FFF2-40B4-BE49-F238E27FC236}">
                  <a16:creationId xmlns:a16="http://schemas.microsoft.com/office/drawing/2014/main" id="{94B0FEF0-4A10-4E15-A74B-66D6567DF314}"/>
                </a:ext>
              </a:extLst>
            </p:cNvPr>
            <p:cNvSpPr/>
            <p:nvPr/>
          </p:nvSpPr>
          <p:spPr>
            <a:xfrm>
              <a:off x="2628836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99" name="Volný tvar: obrazec 698">
              <a:extLst>
                <a:ext uri="{FF2B5EF4-FFF2-40B4-BE49-F238E27FC236}">
                  <a16:creationId xmlns:a16="http://schemas.microsoft.com/office/drawing/2014/main" id="{43345F68-D92D-4560-9F22-3B9A8B9F912C}"/>
                </a:ext>
              </a:extLst>
            </p:cNvPr>
            <p:cNvSpPr/>
            <p:nvPr/>
          </p:nvSpPr>
          <p:spPr>
            <a:xfrm>
              <a:off x="2958020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0" name="Volný tvar: obrazec 699">
              <a:extLst>
                <a:ext uri="{FF2B5EF4-FFF2-40B4-BE49-F238E27FC236}">
                  <a16:creationId xmlns:a16="http://schemas.microsoft.com/office/drawing/2014/main" id="{F8147E30-6719-4B24-AFA4-B48D6D4626B7}"/>
                </a:ext>
              </a:extLst>
            </p:cNvPr>
            <p:cNvSpPr/>
            <p:nvPr/>
          </p:nvSpPr>
          <p:spPr>
            <a:xfrm>
              <a:off x="3287395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1" name="Volný tvar: obrazec 700">
              <a:extLst>
                <a:ext uri="{FF2B5EF4-FFF2-40B4-BE49-F238E27FC236}">
                  <a16:creationId xmlns:a16="http://schemas.microsoft.com/office/drawing/2014/main" id="{41524417-4A91-4BA9-B533-690DEFE779E8}"/>
                </a:ext>
              </a:extLst>
            </p:cNvPr>
            <p:cNvSpPr/>
            <p:nvPr/>
          </p:nvSpPr>
          <p:spPr>
            <a:xfrm>
              <a:off x="3616515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2" name="Volný tvar: obrazec 701">
              <a:extLst>
                <a:ext uri="{FF2B5EF4-FFF2-40B4-BE49-F238E27FC236}">
                  <a16:creationId xmlns:a16="http://schemas.microsoft.com/office/drawing/2014/main" id="{58121944-5AD0-4FA7-8986-71F916679F3B}"/>
                </a:ext>
              </a:extLst>
            </p:cNvPr>
            <p:cNvSpPr/>
            <p:nvPr/>
          </p:nvSpPr>
          <p:spPr>
            <a:xfrm>
              <a:off x="3945890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3" name="Volný tvar: obrazec 702">
              <a:extLst>
                <a:ext uri="{FF2B5EF4-FFF2-40B4-BE49-F238E27FC236}">
                  <a16:creationId xmlns:a16="http://schemas.microsoft.com/office/drawing/2014/main" id="{01DDF282-93CA-43A5-8EDF-0628558B5770}"/>
                </a:ext>
              </a:extLst>
            </p:cNvPr>
            <p:cNvSpPr/>
            <p:nvPr/>
          </p:nvSpPr>
          <p:spPr>
            <a:xfrm>
              <a:off x="4275010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4" name="Volný tvar: obrazec 703">
              <a:extLst>
                <a:ext uri="{FF2B5EF4-FFF2-40B4-BE49-F238E27FC236}">
                  <a16:creationId xmlns:a16="http://schemas.microsoft.com/office/drawing/2014/main" id="{3C3D93E6-5E42-435E-8BFE-A94DF83729F5}"/>
                </a:ext>
              </a:extLst>
            </p:cNvPr>
            <p:cNvSpPr/>
            <p:nvPr/>
          </p:nvSpPr>
          <p:spPr>
            <a:xfrm>
              <a:off x="4604321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5" name="Volný tvar: obrazec 704">
              <a:extLst>
                <a:ext uri="{FF2B5EF4-FFF2-40B4-BE49-F238E27FC236}">
                  <a16:creationId xmlns:a16="http://schemas.microsoft.com/office/drawing/2014/main" id="{199B97B7-EBE5-4BEA-9DCC-D94B1101C7E6}"/>
                </a:ext>
              </a:extLst>
            </p:cNvPr>
            <p:cNvSpPr/>
            <p:nvPr/>
          </p:nvSpPr>
          <p:spPr>
            <a:xfrm>
              <a:off x="4933505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6" name="Volný tvar: obrazec 705">
              <a:extLst>
                <a:ext uri="{FF2B5EF4-FFF2-40B4-BE49-F238E27FC236}">
                  <a16:creationId xmlns:a16="http://schemas.microsoft.com/office/drawing/2014/main" id="{ECE12E22-A4D1-4B8B-A9DA-B5E17D9751CD}"/>
                </a:ext>
              </a:extLst>
            </p:cNvPr>
            <p:cNvSpPr/>
            <p:nvPr/>
          </p:nvSpPr>
          <p:spPr>
            <a:xfrm>
              <a:off x="982535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7" name="Volný tvar: obrazec 706">
              <a:extLst>
                <a:ext uri="{FF2B5EF4-FFF2-40B4-BE49-F238E27FC236}">
                  <a16:creationId xmlns:a16="http://schemas.microsoft.com/office/drawing/2014/main" id="{1B0CD6AE-BF53-4606-A2A5-95BAA3F955C2}"/>
                </a:ext>
              </a:extLst>
            </p:cNvPr>
            <p:cNvSpPr/>
            <p:nvPr/>
          </p:nvSpPr>
          <p:spPr>
            <a:xfrm>
              <a:off x="1311783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8" name="Volný tvar: obrazec 707">
              <a:extLst>
                <a:ext uri="{FF2B5EF4-FFF2-40B4-BE49-F238E27FC236}">
                  <a16:creationId xmlns:a16="http://schemas.microsoft.com/office/drawing/2014/main" id="{5E8BDEFD-F139-4D7B-B7DC-A47B84A26479}"/>
                </a:ext>
              </a:extLst>
            </p:cNvPr>
            <p:cNvSpPr/>
            <p:nvPr/>
          </p:nvSpPr>
          <p:spPr>
            <a:xfrm>
              <a:off x="1641030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09" name="Volný tvar: obrazec 708">
              <a:extLst>
                <a:ext uri="{FF2B5EF4-FFF2-40B4-BE49-F238E27FC236}">
                  <a16:creationId xmlns:a16="http://schemas.microsoft.com/office/drawing/2014/main" id="{39853B56-988D-41B1-82C4-E3F9FEF6317F}"/>
                </a:ext>
              </a:extLst>
            </p:cNvPr>
            <p:cNvSpPr/>
            <p:nvPr/>
          </p:nvSpPr>
          <p:spPr>
            <a:xfrm>
              <a:off x="1970341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0" name="Volný tvar: obrazec 709">
              <a:extLst>
                <a:ext uri="{FF2B5EF4-FFF2-40B4-BE49-F238E27FC236}">
                  <a16:creationId xmlns:a16="http://schemas.microsoft.com/office/drawing/2014/main" id="{51F6653F-9BBB-47E8-9292-B442D7E97E32}"/>
                </a:ext>
              </a:extLst>
            </p:cNvPr>
            <p:cNvSpPr/>
            <p:nvPr/>
          </p:nvSpPr>
          <p:spPr>
            <a:xfrm>
              <a:off x="2299398" y="5399595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1" name="Volný tvar: obrazec 710">
              <a:extLst>
                <a:ext uri="{FF2B5EF4-FFF2-40B4-BE49-F238E27FC236}">
                  <a16:creationId xmlns:a16="http://schemas.microsoft.com/office/drawing/2014/main" id="{EB1B6C61-1265-4C2C-B0B4-0C6EC7D6155C}"/>
                </a:ext>
              </a:extLst>
            </p:cNvPr>
            <p:cNvSpPr/>
            <p:nvPr/>
          </p:nvSpPr>
          <p:spPr>
            <a:xfrm>
              <a:off x="2628836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2" name="Volný tvar: obrazec 711">
              <a:extLst>
                <a:ext uri="{FF2B5EF4-FFF2-40B4-BE49-F238E27FC236}">
                  <a16:creationId xmlns:a16="http://schemas.microsoft.com/office/drawing/2014/main" id="{C3B0E22A-BA78-4F42-8B35-C572E05CCD8D}"/>
                </a:ext>
              </a:extLst>
            </p:cNvPr>
            <p:cNvSpPr/>
            <p:nvPr/>
          </p:nvSpPr>
          <p:spPr>
            <a:xfrm>
              <a:off x="2958020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3" name="Volný tvar: obrazec 712">
              <a:extLst>
                <a:ext uri="{FF2B5EF4-FFF2-40B4-BE49-F238E27FC236}">
                  <a16:creationId xmlns:a16="http://schemas.microsoft.com/office/drawing/2014/main" id="{DF929EEB-2A70-4E06-ADFF-A2A8E94CEDBD}"/>
                </a:ext>
              </a:extLst>
            </p:cNvPr>
            <p:cNvSpPr/>
            <p:nvPr/>
          </p:nvSpPr>
          <p:spPr>
            <a:xfrm>
              <a:off x="3287395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4" name="Volný tvar: obrazec 713">
              <a:extLst>
                <a:ext uri="{FF2B5EF4-FFF2-40B4-BE49-F238E27FC236}">
                  <a16:creationId xmlns:a16="http://schemas.microsoft.com/office/drawing/2014/main" id="{4B2B829A-DE37-4D3C-B1AC-EF8FC3A6F2EB}"/>
                </a:ext>
              </a:extLst>
            </p:cNvPr>
            <p:cNvSpPr/>
            <p:nvPr/>
          </p:nvSpPr>
          <p:spPr>
            <a:xfrm>
              <a:off x="3616515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5" name="Volný tvar: obrazec 714">
              <a:extLst>
                <a:ext uri="{FF2B5EF4-FFF2-40B4-BE49-F238E27FC236}">
                  <a16:creationId xmlns:a16="http://schemas.microsoft.com/office/drawing/2014/main" id="{C572721E-6B3A-4C5C-AD82-1561443FA4E2}"/>
                </a:ext>
              </a:extLst>
            </p:cNvPr>
            <p:cNvSpPr/>
            <p:nvPr/>
          </p:nvSpPr>
          <p:spPr>
            <a:xfrm>
              <a:off x="3945890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6" name="Volný tvar: obrazec 715">
              <a:extLst>
                <a:ext uri="{FF2B5EF4-FFF2-40B4-BE49-F238E27FC236}">
                  <a16:creationId xmlns:a16="http://schemas.microsoft.com/office/drawing/2014/main" id="{7E526516-DAD9-4B69-9802-401984A8C3BD}"/>
                </a:ext>
              </a:extLst>
            </p:cNvPr>
            <p:cNvSpPr/>
            <p:nvPr/>
          </p:nvSpPr>
          <p:spPr>
            <a:xfrm>
              <a:off x="4275010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7" name="Volný tvar: obrazec 716">
              <a:extLst>
                <a:ext uri="{FF2B5EF4-FFF2-40B4-BE49-F238E27FC236}">
                  <a16:creationId xmlns:a16="http://schemas.microsoft.com/office/drawing/2014/main" id="{D9C2DA8E-F7D8-4DD1-BB33-D728D931BE38}"/>
                </a:ext>
              </a:extLst>
            </p:cNvPr>
            <p:cNvSpPr/>
            <p:nvPr/>
          </p:nvSpPr>
          <p:spPr>
            <a:xfrm>
              <a:off x="4604321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8" name="Volný tvar: obrazec 717">
              <a:extLst>
                <a:ext uri="{FF2B5EF4-FFF2-40B4-BE49-F238E27FC236}">
                  <a16:creationId xmlns:a16="http://schemas.microsoft.com/office/drawing/2014/main" id="{184673DB-5518-4F4F-9CC9-E6F9E3079090}"/>
                </a:ext>
              </a:extLst>
            </p:cNvPr>
            <p:cNvSpPr/>
            <p:nvPr/>
          </p:nvSpPr>
          <p:spPr>
            <a:xfrm>
              <a:off x="4933505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19" name="Volný tvar: obrazec 718">
              <a:extLst>
                <a:ext uri="{FF2B5EF4-FFF2-40B4-BE49-F238E27FC236}">
                  <a16:creationId xmlns:a16="http://schemas.microsoft.com/office/drawing/2014/main" id="{668528B0-A270-4DA6-A610-18210291FF9A}"/>
                </a:ext>
              </a:extLst>
            </p:cNvPr>
            <p:cNvSpPr/>
            <p:nvPr/>
          </p:nvSpPr>
          <p:spPr>
            <a:xfrm>
              <a:off x="5262753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0" name="Volný tvar: obrazec 719">
              <a:extLst>
                <a:ext uri="{FF2B5EF4-FFF2-40B4-BE49-F238E27FC236}">
                  <a16:creationId xmlns:a16="http://schemas.microsoft.com/office/drawing/2014/main" id="{835B0110-9DC4-4719-AC69-4502661DB791}"/>
                </a:ext>
              </a:extLst>
            </p:cNvPr>
            <p:cNvSpPr/>
            <p:nvPr/>
          </p:nvSpPr>
          <p:spPr>
            <a:xfrm>
              <a:off x="5592000" y="5162169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1" name="Volný tvar: obrazec 720">
              <a:extLst>
                <a:ext uri="{FF2B5EF4-FFF2-40B4-BE49-F238E27FC236}">
                  <a16:creationId xmlns:a16="http://schemas.microsoft.com/office/drawing/2014/main" id="{D22D223B-2944-4067-8C5F-917C72330FD1}"/>
                </a:ext>
              </a:extLst>
            </p:cNvPr>
            <p:cNvSpPr/>
            <p:nvPr/>
          </p:nvSpPr>
          <p:spPr>
            <a:xfrm>
              <a:off x="5921184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2" name="Volný tvar: obrazec 721">
              <a:extLst>
                <a:ext uri="{FF2B5EF4-FFF2-40B4-BE49-F238E27FC236}">
                  <a16:creationId xmlns:a16="http://schemas.microsoft.com/office/drawing/2014/main" id="{5B4867E4-1CA9-43C5-8096-5755844DC271}"/>
                </a:ext>
              </a:extLst>
            </p:cNvPr>
            <p:cNvSpPr/>
            <p:nvPr/>
          </p:nvSpPr>
          <p:spPr>
            <a:xfrm>
              <a:off x="6250559" y="5162169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3" name="Volný tvar: obrazec 722">
              <a:extLst>
                <a:ext uri="{FF2B5EF4-FFF2-40B4-BE49-F238E27FC236}">
                  <a16:creationId xmlns:a16="http://schemas.microsoft.com/office/drawing/2014/main" id="{20F30EB0-5D9C-4375-90A8-FA031B77051B}"/>
                </a:ext>
              </a:extLst>
            </p:cNvPr>
            <p:cNvSpPr/>
            <p:nvPr/>
          </p:nvSpPr>
          <p:spPr>
            <a:xfrm>
              <a:off x="6579679" y="5162169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4" name="Volný tvar: obrazec 723">
              <a:extLst>
                <a:ext uri="{FF2B5EF4-FFF2-40B4-BE49-F238E27FC236}">
                  <a16:creationId xmlns:a16="http://schemas.microsoft.com/office/drawing/2014/main" id="{1B8C9571-0AC9-4FFE-AB39-EE03BFD634E4}"/>
                </a:ext>
              </a:extLst>
            </p:cNvPr>
            <p:cNvSpPr/>
            <p:nvPr/>
          </p:nvSpPr>
          <p:spPr>
            <a:xfrm>
              <a:off x="6909117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5" name="Volný tvar: obrazec 724">
              <a:extLst>
                <a:ext uri="{FF2B5EF4-FFF2-40B4-BE49-F238E27FC236}">
                  <a16:creationId xmlns:a16="http://schemas.microsoft.com/office/drawing/2014/main" id="{08E42744-031C-4128-8F04-30DC33A1CC38}"/>
                </a:ext>
              </a:extLst>
            </p:cNvPr>
            <p:cNvSpPr/>
            <p:nvPr/>
          </p:nvSpPr>
          <p:spPr>
            <a:xfrm>
              <a:off x="7238301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6" name="Volný tvar: obrazec 725">
              <a:extLst>
                <a:ext uri="{FF2B5EF4-FFF2-40B4-BE49-F238E27FC236}">
                  <a16:creationId xmlns:a16="http://schemas.microsoft.com/office/drawing/2014/main" id="{F02F7AE9-1703-4841-A190-3F9D13E05BE0}"/>
                </a:ext>
              </a:extLst>
            </p:cNvPr>
            <p:cNvSpPr/>
            <p:nvPr/>
          </p:nvSpPr>
          <p:spPr>
            <a:xfrm>
              <a:off x="7567548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7" name="Volný tvar: obrazec 726">
              <a:extLst>
                <a:ext uri="{FF2B5EF4-FFF2-40B4-BE49-F238E27FC236}">
                  <a16:creationId xmlns:a16="http://schemas.microsoft.com/office/drawing/2014/main" id="{9A9A9312-DDF4-4AA5-93D0-F427E6725A05}"/>
                </a:ext>
              </a:extLst>
            </p:cNvPr>
            <p:cNvSpPr/>
            <p:nvPr/>
          </p:nvSpPr>
          <p:spPr>
            <a:xfrm>
              <a:off x="7896732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8" name="Volný tvar: obrazec 727">
              <a:extLst>
                <a:ext uri="{FF2B5EF4-FFF2-40B4-BE49-F238E27FC236}">
                  <a16:creationId xmlns:a16="http://schemas.microsoft.com/office/drawing/2014/main" id="{448B4F2E-7139-411C-84E9-B80114AEF1E2}"/>
                </a:ext>
              </a:extLst>
            </p:cNvPr>
            <p:cNvSpPr/>
            <p:nvPr/>
          </p:nvSpPr>
          <p:spPr>
            <a:xfrm>
              <a:off x="8226107" y="5162169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29" name="Volný tvar: obrazec 728">
              <a:extLst>
                <a:ext uri="{FF2B5EF4-FFF2-40B4-BE49-F238E27FC236}">
                  <a16:creationId xmlns:a16="http://schemas.microsoft.com/office/drawing/2014/main" id="{10FE440D-B7CF-44CD-B1FE-9408ED84011E}"/>
                </a:ext>
              </a:extLst>
            </p:cNvPr>
            <p:cNvSpPr/>
            <p:nvPr/>
          </p:nvSpPr>
          <p:spPr>
            <a:xfrm>
              <a:off x="8555228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0" name="Volný tvar: obrazec 729">
              <a:extLst>
                <a:ext uri="{FF2B5EF4-FFF2-40B4-BE49-F238E27FC236}">
                  <a16:creationId xmlns:a16="http://schemas.microsoft.com/office/drawing/2014/main" id="{30F876A1-AC51-46D6-802A-5BBCBC89024F}"/>
                </a:ext>
              </a:extLst>
            </p:cNvPr>
            <p:cNvSpPr/>
            <p:nvPr/>
          </p:nvSpPr>
          <p:spPr>
            <a:xfrm>
              <a:off x="8884666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1" name="Volný tvar: obrazec 730">
              <a:extLst>
                <a:ext uri="{FF2B5EF4-FFF2-40B4-BE49-F238E27FC236}">
                  <a16:creationId xmlns:a16="http://schemas.microsoft.com/office/drawing/2014/main" id="{842B4FE4-6031-47EC-A317-DA37A363025D}"/>
                </a:ext>
              </a:extLst>
            </p:cNvPr>
            <p:cNvSpPr/>
            <p:nvPr/>
          </p:nvSpPr>
          <p:spPr>
            <a:xfrm>
              <a:off x="9213722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2" name="Volný tvar: obrazec 731">
              <a:extLst>
                <a:ext uri="{FF2B5EF4-FFF2-40B4-BE49-F238E27FC236}">
                  <a16:creationId xmlns:a16="http://schemas.microsoft.com/office/drawing/2014/main" id="{783BF0D3-EB72-482F-8887-C4FC89D13D73}"/>
                </a:ext>
              </a:extLst>
            </p:cNvPr>
            <p:cNvSpPr/>
            <p:nvPr/>
          </p:nvSpPr>
          <p:spPr>
            <a:xfrm>
              <a:off x="5262753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3" name="Volný tvar: obrazec 732">
              <a:extLst>
                <a:ext uri="{FF2B5EF4-FFF2-40B4-BE49-F238E27FC236}">
                  <a16:creationId xmlns:a16="http://schemas.microsoft.com/office/drawing/2014/main" id="{385FD367-F77D-4BBA-AE05-1887C5831EB0}"/>
                </a:ext>
              </a:extLst>
            </p:cNvPr>
            <p:cNvSpPr/>
            <p:nvPr/>
          </p:nvSpPr>
          <p:spPr>
            <a:xfrm>
              <a:off x="5592000" y="5399595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4" name="Volný tvar: obrazec 733">
              <a:extLst>
                <a:ext uri="{FF2B5EF4-FFF2-40B4-BE49-F238E27FC236}">
                  <a16:creationId xmlns:a16="http://schemas.microsoft.com/office/drawing/2014/main" id="{2D749660-0045-46BE-B843-AD83ACEDECB4}"/>
                </a:ext>
              </a:extLst>
            </p:cNvPr>
            <p:cNvSpPr/>
            <p:nvPr/>
          </p:nvSpPr>
          <p:spPr>
            <a:xfrm>
              <a:off x="5921184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5" name="Volný tvar: obrazec 734">
              <a:extLst>
                <a:ext uri="{FF2B5EF4-FFF2-40B4-BE49-F238E27FC236}">
                  <a16:creationId xmlns:a16="http://schemas.microsoft.com/office/drawing/2014/main" id="{18AEB862-3037-4180-A5F9-791C77C69B23}"/>
                </a:ext>
              </a:extLst>
            </p:cNvPr>
            <p:cNvSpPr/>
            <p:nvPr/>
          </p:nvSpPr>
          <p:spPr>
            <a:xfrm>
              <a:off x="6250559" y="5399595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6" name="Volný tvar: obrazec 735">
              <a:extLst>
                <a:ext uri="{FF2B5EF4-FFF2-40B4-BE49-F238E27FC236}">
                  <a16:creationId xmlns:a16="http://schemas.microsoft.com/office/drawing/2014/main" id="{59FFEDED-55F0-41CE-A933-D548C7D62CC1}"/>
                </a:ext>
              </a:extLst>
            </p:cNvPr>
            <p:cNvSpPr/>
            <p:nvPr/>
          </p:nvSpPr>
          <p:spPr>
            <a:xfrm>
              <a:off x="6579679" y="5399595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7" name="Volný tvar: obrazec 736">
              <a:extLst>
                <a:ext uri="{FF2B5EF4-FFF2-40B4-BE49-F238E27FC236}">
                  <a16:creationId xmlns:a16="http://schemas.microsoft.com/office/drawing/2014/main" id="{489F5638-9F11-4CEB-B883-DDAE3A1829B6}"/>
                </a:ext>
              </a:extLst>
            </p:cNvPr>
            <p:cNvSpPr/>
            <p:nvPr/>
          </p:nvSpPr>
          <p:spPr>
            <a:xfrm>
              <a:off x="6909117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8" name="Volný tvar: obrazec 737">
              <a:extLst>
                <a:ext uri="{FF2B5EF4-FFF2-40B4-BE49-F238E27FC236}">
                  <a16:creationId xmlns:a16="http://schemas.microsoft.com/office/drawing/2014/main" id="{A7E1B57C-DD0C-4162-88E0-6D2BB0692AE4}"/>
                </a:ext>
              </a:extLst>
            </p:cNvPr>
            <p:cNvSpPr/>
            <p:nvPr/>
          </p:nvSpPr>
          <p:spPr>
            <a:xfrm>
              <a:off x="7238301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39" name="Volný tvar: obrazec 738">
              <a:extLst>
                <a:ext uri="{FF2B5EF4-FFF2-40B4-BE49-F238E27FC236}">
                  <a16:creationId xmlns:a16="http://schemas.microsoft.com/office/drawing/2014/main" id="{C26E8CAA-8711-4E5C-915E-4F499B901286}"/>
                </a:ext>
              </a:extLst>
            </p:cNvPr>
            <p:cNvSpPr/>
            <p:nvPr/>
          </p:nvSpPr>
          <p:spPr>
            <a:xfrm>
              <a:off x="7567548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0" name="Volný tvar: obrazec 739">
              <a:extLst>
                <a:ext uri="{FF2B5EF4-FFF2-40B4-BE49-F238E27FC236}">
                  <a16:creationId xmlns:a16="http://schemas.microsoft.com/office/drawing/2014/main" id="{E89D2BAA-847A-449D-9BBB-7B4E056BDABA}"/>
                </a:ext>
              </a:extLst>
            </p:cNvPr>
            <p:cNvSpPr/>
            <p:nvPr/>
          </p:nvSpPr>
          <p:spPr>
            <a:xfrm>
              <a:off x="7896732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1" name="Volný tvar: obrazec 740">
              <a:extLst>
                <a:ext uri="{FF2B5EF4-FFF2-40B4-BE49-F238E27FC236}">
                  <a16:creationId xmlns:a16="http://schemas.microsoft.com/office/drawing/2014/main" id="{21B7FA18-F3EA-47D7-9443-CB88F8780B63}"/>
                </a:ext>
              </a:extLst>
            </p:cNvPr>
            <p:cNvSpPr/>
            <p:nvPr/>
          </p:nvSpPr>
          <p:spPr>
            <a:xfrm>
              <a:off x="8226107" y="5399595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2" name="Volný tvar: obrazec 741">
              <a:extLst>
                <a:ext uri="{FF2B5EF4-FFF2-40B4-BE49-F238E27FC236}">
                  <a16:creationId xmlns:a16="http://schemas.microsoft.com/office/drawing/2014/main" id="{B0C32944-9F9C-4CD4-8122-772C47D0CC4A}"/>
                </a:ext>
              </a:extLst>
            </p:cNvPr>
            <p:cNvSpPr/>
            <p:nvPr/>
          </p:nvSpPr>
          <p:spPr>
            <a:xfrm>
              <a:off x="8555228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3" name="Volný tvar: obrazec 742">
              <a:extLst>
                <a:ext uri="{FF2B5EF4-FFF2-40B4-BE49-F238E27FC236}">
                  <a16:creationId xmlns:a16="http://schemas.microsoft.com/office/drawing/2014/main" id="{78F03CEE-6F5B-493C-B825-2BF9D141801D}"/>
                </a:ext>
              </a:extLst>
            </p:cNvPr>
            <p:cNvSpPr/>
            <p:nvPr/>
          </p:nvSpPr>
          <p:spPr>
            <a:xfrm>
              <a:off x="8884666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4" name="Volný tvar: obrazec 743">
              <a:extLst>
                <a:ext uri="{FF2B5EF4-FFF2-40B4-BE49-F238E27FC236}">
                  <a16:creationId xmlns:a16="http://schemas.microsoft.com/office/drawing/2014/main" id="{D8C94F31-9D18-4EFC-ABAC-B1A22836FA99}"/>
                </a:ext>
              </a:extLst>
            </p:cNvPr>
            <p:cNvSpPr/>
            <p:nvPr/>
          </p:nvSpPr>
          <p:spPr>
            <a:xfrm>
              <a:off x="9213722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5" name="Volný tvar: obrazec 744">
              <a:extLst>
                <a:ext uri="{FF2B5EF4-FFF2-40B4-BE49-F238E27FC236}">
                  <a16:creationId xmlns:a16="http://schemas.microsoft.com/office/drawing/2014/main" id="{93CC44EC-2DCB-479F-B670-2923BB6DB02B}"/>
                </a:ext>
              </a:extLst>
            </p:cNvPr>
            <p:cNvSpPr/>
            <p:nvPr/>
          </p:nvSpPr>
          <p:spPr>
            <a:xfrm>
              <a:off x="9542906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6" name="Volný tvar: obrazec 745">
              <a:extLst>
                <a:ext uri="{FF2B5EF4-FFF2-40B4-BE49-F238E27FC236}">
                  <a16:creationId xmlns:a16="http://schemas.microsoft.com/office/drawing/2014/main" id="{DC184294-3AF2-46BD-B10F-0B1594A67B11}"/>
                </a:ext>
              </a:extLst>
            </p:cNvPr>
            <p:cNvSpPr/>
            <p:nvPr/>
          </p:nvSpPr>
          <p:spPr>
            <a:xfrm>
              <a:off x="9872154" y="5162169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7" name="Volný tvar: obrazec 746">
              <a:extLst>
                <a:ext uri="{FF2B5EF4-FFF2-40B4-BE49-F238E27FC236}">
                  <a16:creationId xmlns:a16="http://schemas.microsoft.com/office/drawing/2014/main" id="{90AA6A65-3825-453E-B0D2-0FCA2D3C72D1}"/>
                </a:ext>
              </a:extLst>
            </p:cNvPr>
            <p:cNvSpPr/>
            <p:nvPr/>
          </p:nvSpPr>
          <p:spPr>
            <a:xfrm>
              <a:off x="10201402" y="5162169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8" name="Volný tvar: obrazec 747">
              <a:extLst>
                <a:ext uri="{FF2B5EF4-FFF2-40B4-BE49-F238E27FC236}">
                  <a16:creationId xmlns:a16="http://schemas.microsoft.com/office/drawing/2014/main" id="{8A877573-C4C5-4420-A7F2-38CB5575F02A}"/>
                </a:ext>
              </a:extLst>
            </p:cNvPr>
            <p:cNvSpPr/>
            <p:nvPr/>
          </p:nvSpPr>
          <p:spPr>
            <a:xfrm>
              <a:off x="10530649" y="5162169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49" name="Volný tvar: obrazec 748">
              <a:extLst>
                <a:ext uri="{FF2B5EF4-FFF2-40B4-BE49-F238E27FC236}">
                  <a16:creationId xmlns:a16="http://schemas.microsoft.com/office/drawing/2014/main" id="{7CD15D57-4F1A-465A-8BC5-46EA16FD16DD}"/>
                </a:ext>
              </a:extLst>
            </p:cNvPr>
            <p:cNvSpPr/>
            <p:nvPr/>
          </p:nvSpPr>
          <p:spPr>
            <a:xfrm>
              <a:off x="10860023" y="5162169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0" name="Volný tvar: obrazec 749">
              <a:extLst>
                <a:ext uri="{FF2B5EF4-FFF2-40B4-BE49-F238E27FC236}">
                  <a16:creationId xmlns:a16="http://schemas.microsoft.com/office/drawing/2014/main" id="{3EE0F4E4-3B1D-4888-BD21-0F4C098629EA}"/>
                </a:ext>
              </a:extLst>
            </p:cNvPr>
            <p:cNvSpPr/>
            <p:nvPr/>
          </p:nvSpPr>
          <p:spPr>
            <a:xfrm>
              <a:off x="11189144" y="5162169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1" name="Volný tvar: obrazec 750">
              <a:extLst>
                <a:ext uri="{FF2B5EF4-FFF2-40B4-BE49-F238E27FC236}">
                  <a16:creationId xmlns:a16="http://schemas.microsoft.com/office/drawing/2014/main" id="{78FA91A3-B32B-417F-8C3D-9BE72648B72A}"/>
                </a:ext>
              </a:extLst>
            </p:cNvPr>
            <p:cNvSpPr/>
            <p:nvPr/>
          </p:nvSpPr>
          <p:spPr>
            <a:xfrm>
              <a:off x="11518455" y="5162169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2" name="Volný tvar: obrazec 751">
              <a:extLst>
                <a:ext uri="{FF2B5EF4-FFF2-40B4-BE49-F238E27FC236}">
                  <a16:creationId xmlns:a16="http://schemas.microsoft.com/office/drawing/2014/main" id="{94012954-AA1C-4B2E-8258-88A2B0C5AA08}"/>
                </a:ext>
              </a:extLst>
            </p:cNvPr>
            <p:cNvSpPr/>
            <p:nvPr/>
          </p:nvSpPr>
          <p:spPr>
            <a:xfrm>
              <a:off x="9542906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3" name="Volný tvar: obrazec 752">
              <a:extLst>
                <a:ext uri="{FF2B5EF4-FFF2-40B4-BE49-F238E27FC236}">
                  <a16:creationId xmlns:a16="http://schemas.microsoft.com/office/drawing/2014/main" id="{17A1F1D6-88D3-439A-8632-87709EA1F63E}"/>
                </a:ext>
              </a:extLst>
            </p:cNvPr>
            <p:cNvSpPr/>
            <p:nvPr/>
          </p:nvSpPr>
          <p:spPr>
            <a:xfrm>
              <a:off x="9872154" y="5399595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4" name="Volný tvar: obrazec 753">
              <a:extLst>
                <a:ext uri="{FF2B5EF4-FFF2-40B4-BE49-F238E27FC236}">
                  <a16:creationId xmlns:a16="http://schemas.microsoft.com/office/drawing/2014/main" id="{339F0063-EB45-493A-9AF4-0C0139961515}"/>
                </a:ext>
              </a:extLst>
            </p:cNvPr>
            <p:cNvSpPr/>
            <p:nvPr/>
          </p:nvSpPr>
          <p:spPr>
            <a:xfrm>
              <a:off x="10201402" y="5399595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5" name="Volný tvar: obrazec 754">
              <a:extLst>
                <a:ext uri="{FF2B5EF4-FFF2-40B4-BE49-F238E27FC236}">
                  <a16:creationId xmlns:a16="http://schemas.microsoft.com/office/drawing/2014/main" id="{7F4FB171-785F-4834-9C75-95A9C282211D}"/>
                </a:ext>
              </a:extLst>
            </p:cNvPr>
            <p:cNvSpPr/>
            <p:nvPr/>
          </p:nvSpPr>
          <p:spPr>
            <a:xfrm>
              <a:off x="10530649" y="5399595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6" name="Volný tvar: obrazec 755">
              <a:extLst>
                <a:ext uri="{FF2B5EF4-FFF2-40B4-BE49-F238E27FC236}">
                  <a16:creationId xmlns:a16="http://schemas.microsoft.com/office/drawing/2014/main" id="{713434C0-166E-46F7-9933-196CB2AB26DE}"/>
                </a:ext>
              </a:extLst>
            </p:cNvPr>
            <p:cNvSpPr/>
            <p:nvPr/>
          </p:nvSpPr>
          <p:spPr>
            <a:xfrm>
              <a:off x="10860023" y="5399595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7" name="Volný tvar: obrazec 756">
              <a:extLst>
                <a:ext uri="{FF2B5EF4-FFF2-40B4-BE49-F238E27FC236}">
                  <a16:creationId xmlns:a16="http://schemas.microsoft.com/office/drawing/2014/main" id="{A7B50815-C486-4918-8432-565AC5B8E294}"/>
                </a:ext>
              </a:extLst>
            </p:cNvPr>
            <p:cNvSpPr/>
            <p:nvPr/>
          </p:nvSpPr>
          <p:spPr>
            <a:xfrm>
              <a:off x="11189144" y="5399595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50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58" name="Volný tvar: obrazec 757">
              <a:extLst>
                <a:ext uri="{FF2B5EF4-FFF2-40B4-BE49-F238E27FC236}">
                  <a16:creationId xmlns:a16="http://schemas.microsoft.com/office/drawing/2014/main" id="{D8F0EF25-2252-4661-BC06-386046368750}"/>
                </a:ext>
              </a:extLst>
            </p:cNvPr>
            <p:cNvSpPr/>
            <p:nvPr/>
          </p:nvSpPr>
          <p:spPr>
            <a:xfrm>
              <a:off x="11518455" y="5399595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0" name="Volný tvar: obrazec 759">
              <a:extLst>
                <a:ext uri="{FF2B5EF4-FFF2-40B4-BE49-F238E27FC236}">
                  <a16:creationId xmlns:a16="http://schemas.microsoft.com/office/drawing/2014/main" id="{1E1E677C-A91D-4E42-9B2B-843B05279745}"/>
                </a:ext>
              </a:extLst>
            </p:cNvPr>
            <p:cNvSpPr/>
            <p:nvPr/>
          </p:nvSpPr>
          <p:spPr>
            <a:xfrm>
              <a:off x="982535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1" name="Volný tvar: obrazec 760">
              <a:extLst>
                <a:ext uri="{FF2B5EF4-FFF2-40B4-BE49-F238E27FC236}">
                  <a16:creationId xmlns:a16="http://schemas.microsoft.com/office/drawing/2014/main" id="{7689C343-1A40-4F2C-94DD-532E4B3D5637}"/>
                </a:ext>
              </a:extLst>
            </p:cNvPr>
            <p:cNvSpPr/>
            <p:nvPr/>
          </p:nvSpPr>
          <p:spPr>
            <a:xfrm>
              <a:off x="1311783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2" name="Volný tvar: obrazec 761">
              <a:extLst>
                <a:ext uri="{FF2B5EF4-FFF2-40B4-BE49-F238E27FC236}">
                  <a16:creationId xmlns:a16="http://schemas.microsoft.com/office/drawing/2014/main" id="{EA4D25A0-22A0-449A-B1C1-6DA718C1C014}"/>
                </a:ext>
              </a:extLst>
            </p:cNvPr>
            <p:cNvSpPr/>
            <p:nvPr/>
          </p:nvSpPr>
          <p:spPr>
            <a:xfrm>
              <a:off x="1641030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3" name="Volný tvar: obrazec 762">
              <a:extLst>
                <a:ext uri="{FF2B5EF4-FFF2-40B4-BE49-F238E27FC236}">
                  <a16:creationId xmlns:a16="http://schemas.microsoft.com/office/drawing/2014/main" id="{DD2C8B8A-B7D3-4243-BFED-FE57E18485AA}"/>
                </a:ext>
              </a:extLst>
            </p:cNvPr>
            <p:cNvSpPr/>
            <p:nvPr/>
          </p:nvSpPr>
          <p:spPr>
            <a:xfrm>
              <a:off x="1970341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4" name="Volný tvar: obrazec 763">
              <a:extLst>
                <a:ext uri="{FF2B5EF4-FFF2-40B4-BE49-F238E27FC236}">
                  <a16:creationId xmlns:a16="http://schemas.microsoft.com/office/drawing/2014/main" id="{EA124B76-4538-42C9-8104-3A7D134354A8}"/>
                </a:ext>
              </a:extLst>
            </p:cNvPr>
            <p:cNvSpPr/>
            <p:nvPr/>
          </p:nvSpPr>
          <p:spPr>
            <a:xfrm>
              <a:off x="2299398" y="4684204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5" name="Volný tvar: obrazec 764">
              <a:extLst>
                <a:ext uri="{FF2B5EF4-FFF2-40B4-BE49-F238E27FC236}">
                  <a16:creationId xmlns:a16="http://schemas.microsoft.com/office/drawing/2014/main" id="{AF16366A-0937-4DE2-A9A5-3598EBBF4775}"/>
                </a:ext>
              </a:extLst>
            </p:cNvPr>
            <p:cNvSpPr/>
            <p:nvPr/>
          </p:nvSpPr>
          <p:spPr>
            <a:xfrm>
              <a:off x="2628836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6" name="Volný tvar: obrazec 765">
              <a:extLst>
                <a:ext uri="{FF2B5EF4-FFF2-40B4-BE49-F238E27FC236}">
                  <a16:creationId xmlns:a16="http://schemas.microsoft.com/office/drawing/2014/main" id="{19D90AAD-9ED3-436C-9EDA-31A8FEF4F89F}"/>
                </a:ext>
              </a:extLst>
            </p:cNvPr>
            <p:cNvSpPr/>
            <p:nvPr/>
          </p:nvSpPr>
          <p:spPr>
            <a:xfrm>
              <a:off x="2958020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7" name="Volný tvar: obrazec 766">
              <a:extLst>
                <a:ext uri="{FF2B5EF4-FFF2-40B4-BE49-F238E27FC236}">
                  <a16:creationId xmlns:a16="http://schemas.microsoft.com/office/drawing/2014/main" id="{45288865-410E-4865-B85D-A493464CE65B}"/>
                </a:ext>
              </a:extLst>
            </p:cNvPr>
            <p:cNvSpPr/>
            <p:nvPr/>
          </p:nvSpPr>
          <p:spPr>
            <a:xfrm>
              <a:off x="3287395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8" name="Volný tvar: obrazec 767">
              <a:extLst>
                <a:ext uri="{FF2B5EF4-FFF2-40B4-BE49-F238E27FC236}">
                  <a16:creationId xmlns:a16="http://schemas.microsoft.com/office/drawing/2014/main" id="{1D1FB6AE-0CF4-44D6-9FAC-2F1CFE14EE0C}"/>
                </a:ext>
              </a:extLst>
            </p:cNvPr>
            <p:cNvSpPr/>
            <p:nvPr/>
          </p:nvSpPr>
          <p:spPr>
            <a:xfrm>
              <a:off x="3616515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69" name="Volný tvar: obrazec 768">
              <a:extLst>
                <a:ext uri="{FF2B5EF4-FFF2-40B4-BE49-F238E27FC236}">
                  <a16:creationId xmlns:a16="http://schemas.microsoft.com/office/drawing/2014/main" id="{59A7D183-7AB2-47D4-AC0C-1C66B0CE4ECD}"/>
                </a:ext>
              </a:extLst>
            </p:cNvPr>
            <p:cNvSpPr/>
            <p:nvPr/>
          </p:nvSpPr>
          <p:spPr>
            <a:xfrm>
              <a:off x="3945890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0" name="Volný tvar: obrazec 769">
              <a:extLst>
                <a:ext uri="{FF2B5EF4-FFF2-40B4-BE49-F238E27FC236}">
                  <a16:creationId xmlns:a16="http://schemas.microsoft.com/office/drawing/2014/main" id="{B8F46A51-4744-4FC4-8F05-77A73AB44680}"/>
                </a:ext>
              </a:extLst>
            </p:cNvPr>
            <p:cNvSpPr/>
            <p:nvPr/>
          </p:nvSpPr>
          <p:spPr>
            <a:xfrm>
              <a:off x="4275010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1" name="Volný tvar: obrazec 770">
              <a:extLst>
                <a:ext uri="{FF2B5EF4-FFF2-40B4-BE49-F238E27FC236}">
                  <a16:creationId xmlns:a16="http://schemas.microsoft.com/office/drawing/2014/main" id="{4363D63F-4425-481B-B60B-76950D601D6F}"/>
                </a:ext>
              </a:extLst>
            </p:cNvPr>
            <p:cNvSpPr/>
            <p:nvPr/>
          </p:nvSpPr>
          <p:spPr>
            <a:xfrm>
              <a:off x="4604321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2" name="Volný tvar: obrazec 771">
              <a:extLst>
                <a:ext uri="{FF2B5EF4-FFF2-40B4-BE49-F238E27FC236}">
                  <a16:creationId xmlns:a16="http://schemas.microsoft.com/office/drawing/2014/main" id="{B811199E-42C7-4699-9ECF-2C64EE0C9685}"/>
                </a:ext>
              </a:extLst>
            </p:cNvPr>
            <p:cNvSpPr/>
            <p:nvPr/>
          </p:nvSpPr>
          <p:spPr>
            <a:xfrm>
              <a:off x="4933505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3" name="Volný tvar: obrazec 772">
              <a:extLst>
                <a:ext uri="{FF2B5EF4-FFF2-40B4-BE49-F238E27FC236}">
                  <a16:creationId xmlns:a16="http://schemas.microsoft.com/office/drawing/2014/main" id="{FBEE4D53-1E32-4B23-9E13-478296A098FE}"/>
                </a:ext>
              </a:extLst>
            </p:cNvPr>
            <p:cNvSpPr/>
            <p:nvPr/>
          </p:nvSpPr>
          <p:spPr>
            <a:xfrm>
              <a:off x="982535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4" name="Volný tvar: obrazec 773">
              <a:extLst>
                <a:ext uri="{FF2B5EF4-FFF2-40B4-BE49-F238E27FC236}">
                  <a16:creationId xmlns:a16="http://schemas.microsoft.com/office/drawing/2014/main" id="{6B5BB3E0-7CAD-4DCC-A0DC-A81CE9F2DF0B}"/>
                </a:ext>
              </a:extLst>
            </p:cNvPr>
            <p:cNvSpPr/>
            <p:nvPr/>
          </p:nvSpPr>
          <p:spPr>
            <a:xfrm>
              <a:off x="1311783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5" name="Volný tvar: obrazec 774">
              <a:extLst>
                <a:ext uri="{FF2B5EF4-FFF2-40B4-BE49-F238E27FC236}">
                  <a16:creationId xmlns:a16="http://schemas.microsoft.com/office/drawing/2014/main" id="{086996A9-60FA-43CC-80DB-223B75ECDD0B}"/>
                </a:ext>
              </a:extLst>
            </p:cNvPr>
            <p:cNvSpPr/>
            <p:nvPr/>
          </p:nvSpPr>
          <p:spPr>
            <a:xfrm>
              <a:off x="1641030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6" name="Volný tvar: obrazec 775">
              <a:extLst>
                <a:ext uri="{FF2B5EF4-FFF2-40B4-BE49-F238E27FC236}">
                  <a16:creationId xmlns:a16="http://schemas.microsoft.com/office/drawing/2014/main" id="{201BF205-DE15-456C-87BD-CBBD72AA7A5F}"/>
                </a:ext>
              </a:extLst>
            </p:cNvPr>
            <p:cNvSpPr/>
            <p:nvPr/>
          </p:nvSpPr>
          <p:spPr>
            <a:xfrm>
              <a:off x="1970341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7" name="Volný tvar: obrazec 776">
              <a:extLst>
                <a:ext uri="{FF2B5EF4-FFF2-40B4-BE49-F238E27FC236}">
                  <a16:creationId xmlns:a16="http://schemas.microsoft.com/office/drawing/2014/main" id="{CFF412E1-AA1D-4E93-90C0-9F12CB971AC1}"/>
                </a:ext>
              </a:extLst>
            </p:cNvPr>
            <p:cNvSpPr/>
            <p:nvPr/>
          </p:nvSpPr>
          <p:spPr>
            <a:xfrm>
              <a:off x="2299398" y="4921694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8" name="Volný tvar: obrazec 777">
              <a:extLst>
                <a:ext uri="{FF2B5EF4-FFF2-40B4-BE49-F238E27FC236}">
                  <a16:creationId xmlns:a16="http://schemas.microsoft.com/office/drawing/2014/main" id="{E97CB45C-63FE-44CD-BA3F-DA823C80F8D0}"/>
                </a:ext>
              </a:extLst>
            </p:cNvPr>
            <p:cNvSpPr/>
            <p:nvPr/>
          </p:nvSpPr>
          <p:spPr>
            <a:xfrm>
              <a:off x="2628836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79" name="Volný tvar: obrazec 778">
              <a:extLst>
                <a:ext uri="{FF2B5EF4-FFF2-40B4-BE49-F238E27FC236}">
                  <a16:creationId xmlns:a16="http://schemas.microsoft.com/office/drawing/2014/main" id="{926C21BC-5839-4D2B-A33A-C98C04C2A148}"/>
                </a:ext>
              </a:extLst>
            </p:cNvPr>
            <p:cNvSpPr/>
            <p:nvPr/>
          </p:nvSpPr>
          <p:spPr>
            <a:xfrm>
              <a:off x="2958020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0" name="Volný tvar: obrazec 779">
              <a:extLst>
                <a:ext uri="{FF2B5EF4-FFF2-40B4-BE49-F238E27FC236}">
                  <a16:creationId xmlns:a16="http://schemas.microsoft.com/office/drawing/2014/main" id="{AF2EA842-E02B-4100-A1C4-6B107B05B23E}"/>
                </a:ext>
              </a:extLst>
            </p:cNvPr>
            <p:cNvSpPr/>
            <p:nvPr/>
          </p:nvSpPr>
          <p:spPr>
            <a:xfrm>
              <a:off x="3287395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1" name="Volný tvar: obrazec 780">
              <a:extLst>
                <a:ext uri="{FF2B5EF4-FFF2-40B4-BE49-F238E27FC236}">
                  <a16:creationId xmlns:a16="http://schemas.microsoft.com/office/drawing/2014/main" id="{78D97EA3-4458-4CAC-A15C-461C0189F267}"/>
                </a:ext>
              </a:extLst>
            </p:cNvPr>
            <p:cNvSpPr/>
            <p:nvPr/>
          </p:nvSpPr>
          <p:spPr>
            <a:xfrm>
              <a:off x="3616515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2" name="Volný tvar: obrazec 781">
              <a:extLst>
                <a:ext uri="{FF2B5EF4-FFF2-40B4-BE49-F238E27FC236}">
                  <a16:creationId xmlns:a16="http://schemas.microsoft.com/office/drawing/2014/main" id="{0AD99215-B73D-4CCD-BF49-AD4BD0030B04}"/>
                </a:ext>
              </a:extLst>
            </p:cNvPr>
            <p:cNvSpPr/>
            <p:nvPr/>
          </p:nvSpPr>
          <p:spPr>
            <a:xfrm>
              <a:off x="3945890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3" name="Volný tvar: obrazec 782">
              <a:extLst>
                <a:ext uri="{FF2B5EF4-FFF2-40B4-BE49-F238E27FC236}">
                  <a16:creationId xmlns:a16="http://schemas.microsoft.com/office/drawing/2014/main" id="{6111D660-F84E-4D6D-B564-3EE0D48CB266}"/>
                </a:ext>
              </a:extLst>
            </p:cNvPr>
            <p:cNvSpPr/>
            <p:nvPr/>
          </p:nvSpPr>
          <p:spPr>
            <a:xfrm>
              <a:off x="4275010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4" name="Volný tvar: obrazec 783">
              <a:extLst>
                <a:ext uri="{FF2B5EF4-FFF2-40B4-BE49-F238E27FC236}">
                  <a16:creationId xmlns:a16="http://schemas.microsoft.com/office/drawing/2014/main" id="{97FE78CA-43B7-4429-AE75-DDDB079A4C74}"/>
                </a:ext>
              </a:extLst>
            </p:cNvPr>
            <p:cNvSpPr/>
            <p:nvPr/>
          </p:nvSpPr>
          <p:spPr>
            <a:xfrm>
              <a:off x="4604321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5" name="Volný tvar: obrazec 784">
              <a:extLst>
                <a:ext uri="{FF2B5EF4-FFF2-40B4-BE49-F238E27FC236}">
                  <a16:creationId xmlns:a16="http://schemas.microsoft.com/office/drawing/2014/main" id="{33D7573E-49EB-4715-8931-59A9EDC9928E}"/>
                </a:ext>
              </a:extLst>
            </p:cNvPr>
            <p:cNvSpPr/>
            <p:nvPr/>
          </p:nvSpPr>
          <p:spPr>
            <a:xfrm>
              <a:off x="4933505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6" name="Volný tvar: obrazec 785">
              <a:extLst>
                <a:ext uri="{FF2B5EF4-FFF2-40B4-BE49-F238E27FC236}">
                  <a16:creationId xmlns:a16="http://schemas.microsoft.com/office/drawing/2014/main" id="{CDB8E00B-FD4C-4D31-BBA8-EA4F98A750C5}"/>
                </a:ext>
              </a:extLst>
            </p:cNvPr>
            <p:cNvSpPr/>
            <p:nvPr/>
          </p:nvSpPr>
          <p:spPr>
            <a:xfrm>
              <a:off x="5262753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7" name="Volný tvar: obrazec 786">
              <a:extLst>
                <a:ext uri="{FF2B5EF4-FFF2-40B4-BE49-F238E27FC236}">
                  <a16:creationId xmlns:a16="http://schemas.microsoft.com/office/drawing/2014/main" id="{36ACD3AD-7D4A-41D9-9D34-76A5154F8A13}"/>
                </a:ext>
              </a:extLst>
            </p:cNvPr>
            <p:cNvSpPr/>
            <p:nvPr/>
          </p:nvSpPr>
          <p:spPr>
            <a:xfrm>
              <a:off x="5592000" y="4684204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8" name="Volný tvar: obrazec 787">
              <a:extLst>
                <a:ext uri="{FF2B5EF4-FFF2-40B4-BE49-F238E27FC236}">
                  <a16:creationId xmlns:a16="http://schemas.microsoft.com/office/drawing/2014/main" id="{BA904D5F-E3EB-48A5-BA8C-DA319A5D8F22}"/>
                </a:ext>
              </a:extLst>
            </p:cNvPr>
            <p:cNvSpPr/>
            <p:nvPr/>
          </p:nvSpPr>
          <p:spPr>
            <a:xfrm>
              <a:off x="5921184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89" name="Volný tvar: obrazec 788">
              <a:extLst>
                <a:ext uri="{FF2B5EF4-FFF2-40B4-BE49-F238E27FC236}">
                  <a16:creationId xmlns:a16="http://schemas.microsoft.com/office/drawing/2014/main" id="{52F894A5-0043-4359-AB77-3E35874AE0A3}"/>
                </a:ext>
              </a:extLst>
            </p:cNvPr>
            <p:cNvSpPr/>
            <p:nvPr/>
          </p:nvSpPr>
          <p:spPr>
            <a:xfrm>
              <a:off x="6250559" y="4684204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0" name="Volný tvar: obrazec 789">
              <a:extLst>
                <a:ext uri="{FF2B5EF4-FFF2-40B4-BE49-F238E27FC236}">
                  <a16:creationId xmlns:a16="http://schemas.microsoft.com/office/drawing/2014/main" id="{AB23ED14-EC0B-4D4B-A863-955C9B6F96DF}"/>
                </a:ext>
              </a:extLst>
            </p:cNvPr>
            <p:cNvSpPr/>
            <p:nvPr/>
          </p:nvSpPr>
          <p:spPr>
            <a:xfrm>
              <a:off x="6579679" y="4684204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1" name="Volný tvar: obrazec 790">
              <a:extLst>
                <a:ext uri="{FF2B5EF4-FFF2-40B4-BE49-F238E27FC236}">
                  <a16:creationId xmlns:a16="http://schemas.microsoft.com/office/drawing/2014/main" id="{46D2A868-611D-40F5-A26A-0652383BCA1F}"/>
                </a:ext>
              </a:extLst>
            </p:cNvPr>
            <p:cNvSpPr/>
            <p:nvPr/>
          </p:nvSpPr>
          <p:spPr>
            <a:xfrm>
              <a:off x="6909117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2" name="Volný tvar: obrazec 791">
              <a:extLst>
                <a:ext uri="{FF2B5EF4-FFF2-40B4-BE49-F238E27FC236}">
                  <a16:creationId xmlns:a16="http://schemas.microsoft.com/office/drawing/2014/main" id="{178B8407-52F1-427C-91E6-B05DA753AA1C}"/>
                </a:ext>
              </a:extLst>
            </p:cNvPr>
            <p:cNvSpPr/>
            <p:nvPr/>
          </p:nvSpPr>
          <p:spPr>
            <a:xfrm>
              <a:off x="7238301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3" name="Volný tvar: obrazec 792">
              <a:extLst>
                <a:ext uri="{FF2B5EF4-FFF2-40B4-BE49-F238E27FC236}">
                  <a16:creationId xmlns:a16="http://schemas.microsoft.com/office/drawing/2014/main" id="{A7CA5946-4268-45A2-ADDC-C2B279D10EF4}"/>
                </a:ext>
              </a:extLst>
            </p:cNvPr>
            <p:cNvSpPr/>
            <p:nvPr/>
          </p:nvSpPr>
          <p:spPr>
            <a:xfrm>
              <a:off x="7567548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4" name="Volný tvar: obrazec 793">
              <a:extLst>
                <a:ext uri="{FF2B5EF4-FFF2-40B4-BE49-F238E27FC236}">
                  <a16:creationId xmlns:a16="http://schemas.microsoft.com/office/drawing/2014/main" id="{2CDA1451-0415-449E-9831-7158C0DC14AB}"/>
                </a:ext>
              </a:extLst>
            </p:cNvPr>
            <p:cNvSpPr/>
            <p:nvPr/>
          </p:nvSpPr>
          <p:spPr>
            <a:xfrm>
              <a:off x="7896732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5" name="Volný tvar: obrazec 794">
              <a:extLst>
                <a:ext uri="{FF2B5EF4-FFF2-40B4-BE49-F238E27FC236}">
                  <a16:creationId xmlns:a16="http://schemas.microsoft.com/office/drawing/2014/main" id="{4CB08149-29C6-4C2F-A124-E777CA09F106}"/>
                </a:ext>
              </a:extLst>
            </p:cNvPr>
            <p:cNvSpPr/>
            <p:nvPr/>
          </p:nvSpPr>
          <p:spPr>
            <a:xfrm>
              <a:off x="8226107" y="4684204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6" name="Volný tvar: obrazec 795">
              <a:extLst>
                <a:ext uri="{FF2B5EF4-FFF2-40B4-BE49-F238E27FC236}">
                  <a16:creationId xmlns:a16="http://schemas.microsoft.com/office/drawing/2014/main" id="{5B60F254-BF89-4629-B494-DFC38166FF44}"/>
                </a:ext>
              </a:extLst>
            </p:cNvPr>
            <p:cNvSpPr/>
            <p:nvPr/>
          </p:nvSpPr>
          <p:spPr>
            <a:xfrm>
              <a:off x="8555228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7" name="Volný tvar: obrazec 796">
              <a:extLst>
                <a:ext uri="{FF2B5EF4-FFF2-40B4-BE49-F238E27FC236}">
                  <a16:creationId xmlns:a16="http://schemas.microsoft.com/office/drawing/2014/main" id="{E67E80F6-E749-491C-81C7-73247037A0A3}"/>
                </a:ext>
              </a:extLst>
            </p:cNvPr>
            <p:cNvSpPr/>
            <p:nvPr/>
          </p:nvSpPr>
          <p:spPr>
            <a:xfrm>
              <a:off x="8884666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8" name="Volný tvar: obrazec 797">
              <a:extLst>
                <a:ext uri="{FF2B5EF4-FFF2-40B4-BE49-F238E27FC236}">
                  <a16:creationId xmlns:a16="http://schemas.microsoft.com/office/drawing/2014/main" id="{CB290827-8F02-4AD1-B516-C6770CB991E4}"/>
                </a:ext>
              </a:extLst>
            </p:cNvPr>
            <p:cNvSpPr/>
            <p:nvPr/>
          </p:nvSpPr>
          <p:spPr>
            <a:xfrm>
              <a:off x="9213722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799" name="Volný tvar: obrazec 798">
              <a:extLst>
                <a:ext uri="{FF2B5EF4-FFF2-40B4-BE49-F238E27FC236}">
                  <a16:creationId xmlns:a16="http://schemas.microsoft.com/office/drawing/2014/main" id="{4D14791F-5C50-4A8A-B858-274894883C0D}"/>
                </a:ext>
              </a:extLst>
            </p:cNvPr>
            <p:cNvSpPr/>
            <p:nvPr/>
          </p:nvSpPr>
          <p:spPr>
            <a:xfrm>
              <a:off x="5262753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0" name="Volný tvar: obrazec 799">
              <a:extLst>
                <a:ext uri="{FF2B5EF4-FFF2-40B4-BE49-F238E27FC236}">
                  <a16:creationId xmlns:a16="http://schemas.microsoft.com/office/drawing/2014/main" id="{6D28B90E-6490-49D3-8623-82F8E410584C}"/>
                </a:ext>
              </a:extLst>
            </p:cNvPr>
            <p:cNvSpPr/>
            <p:nvPr/>
          </p:nvSpPr>
          <p:spPr>
            <a:xfrm>
              <a:off x="5592000" y="492169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1" name="Volný tvar: obrazec 800">
              <a:extLst>
                <a:ext uri="{FF2B5EF4-FFF2-40B4-BE49-F238E27FC236}">
                  <a16:creationId xmlns:a16="http://schemas.microsoft.com/office/drawing/2014/main" id="{FD235FA2-BB68-4D83-AA93-928E8B8C5BB1}"/>
                </a:ext>
              </a:extLst>
            </p:cNvPr>
            <p:cNvSpPr/>
            <p:nvPr/>
          </p:nvSpPr>
          <p:spPr>
            <a:xfrm>
              <a:off x="5921184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2" name="Volný tvar: obrazec 801">
              <a:extLst>
                <a:ext uri="{FF2B5EF4-FFF2-40B4-BE49-F238E27FC236}">
                  <a16:creationId xmlns:a16="http://schemas.microsoft.com/office/drawing/2014/main" id="{18E620DF-894F-4175-8179-60597D0BF170}"/>
                </a:ext>
              </a:extLst>
            </p:cNvPr>
            <p:cNvSpPr/>
            <p:nvPr/>
          </p:nvSpPr>
          <p:spPr>
            <a:xfrm>
              <a:off x="6250559" y="492169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3" name="Volný tvar: obrazec 802">
              <a:extLst>
                <a:ext uri="{FF2B5EF4-FFF2-40B4-BE49-F238E27FC236}">
                  <a16:creationId xmlns:a16="http://schemas.microsoft.com/office/drawing/2014/main" id="{76A87137-FF2E-420E-A60F-3A7D245FB2E2}"/>
                </a:ext>
              </a:extLst>
            </p:cNvPr>
            <p:cNvSpPr/>
            <p:nvPr/>
          </p:nvSpPr>
          <p:spPr>
            <a:xfrm>
              <a:off x="6579679" y="4921694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4" name="Volný tvar: obrazec 803">
              <a:extLst>
                <a:ext uri="{FF2B5EF4-FFF2-40B4-BE49-F238E27FC236}">
                  <a16:creationId xmlns:a16="http://schemas.microsoft.com/office/drawing/2014/main" id="{F6FA52F0-5616-4411-ACE5-3F72CFFAE22A}"/>
                </a:ext>
              </a:extLst>
            </p:cNvPr>
            <p:cNvSpPr/>
            <p:nvPr/>
          </p:nvSpPr>
          <p:spPr>
            <a:xfrm>
              <a:off x="6909117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5" name="Volný tvar: obrazec 804">
              <a:extLst>
                <a:ext uri="{FF2B5EF4-FFF2-40B4-BE49-F238E27FC236}">
                  <a16:creationId xmlns:a16="http://schemas.microsoft.com/office/drawing/2014/main" id="{C8F5926B-75EB-4D9A-927D-2039BEAB691E}"/>
                </a:ext>
              </a:extLst>
            </p:cNvPr>
            <p:cNvSpPr/>
            <p:nvPr/>
          </p:nvSpPr>
          <p:spPr>
            <a:xfrm>
              <a:off x="7238301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6" name="Volný tvar: obrazec 805">
              <a:extLst>
                <a:ext uri="{FF2B5EF4-FFF2-40B4-BE49-F238E27FC236}">
                  <a16:creationId xmlns:a16="http://schemas.microsoft.com/office/drawing/2014/main" id="{5D26A9A7-B92E-4FC9-988D-3A139D2ABFD8}"/>
                </a:ext>
              </a:extLst>
            </p:cNvPr>
            <p:cNvSpPr/>
            <p:nvPr/>
          </p:nvSpPr>
          <p:spPr>
            <a:xfrm>
              <a:off x="7567548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7" name="Volný tvar: obrazec 806">
              <a:extLst>
                <a:ext uri="{FF2B5EF4-FFF2-40B4-BE49-F238E27FC236}">
                  <a16:creationId xmlns:a16="http://schemas.microsoft.com/office/drawing/2014/main" id="{E93E2C3D-DF65-4D65-AC44-EDB1217DA93F}"/>
                </a:ext>
              </a:extLst>
            </p:cNvPr>
            <p:cNvSpPr/>
            <p:nvPr/>
          </p:nvSpPr>
          <p:spPr>
            <a:xfrm>
              <a:off x="7896732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8" name="Volný tvar: obrazec 807">
              <a:extLst>
                <a:ext uri="{FF2B5EF4-FFF2-40B4-BE49-F238E27FC236}">
                  <a16:creationId xmlns:a16="http://schemas.microsoft.com/office/drawing/2014/main" id="{EB8A3D00-40BC-485C-98BD-225F1AD2B252}"/>
                </a:ext>
              </a:extLst>
            </p:cNvPr>
            <p:cNvSpPr/>
            <p:nvPr/>
          </p:nvSpPr>
          <p:spPr>
            <a:xfrm>
              <a:off x="8226107" y="492169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9" name="Volný tvar: obrazec 808">
              <a:extLst>
                <a:ext uri="{FF2B5EF4-FFF2-40B4-BE49-F238E27FC236}">
                  <a16:creationId xmlns:a16="http://schemas.microsoft.com/office/drawing/2014/main" id="{4485F22E-FDEE-406B-881F-1B6DF2F6F103}"/>
                </a:ext>
              </a:extLst>
            </p:cNvPr>
            <p:cNvSpPr/>
            <p:nvPr/>
          </p:nvSpPr>
          <p:spPr>
            <a:xfrm>
              <a:off x="8555228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0" name="Volný tvar: obrazec 809">
              <a:extLst>
                <a:ext uri="{FF2B5EF4-FFF2-40B4-BE49-F238E27FC236}">
                  <a16:creationId xmlns:a16="http://schemas.microsoft.com/office/drawing/2014/main" id="{3B7592D2-0BE1-401F-9DC3-7AAC8B49A0C8}"/>
                </a:ext>
              </a:extLst>
            </p:cNvPr>
            <p:cNvSpPr/>
            <p:nvPr/>
          </p:nvSpPr>
          <p:spPr>
            <a:xfrm>
              <a:off x="8884666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1" name="Volný tvar: obrazec 810">
              <a:extLst>
                <a:ext uri="{FF2B5EF4-FFF2-40B4-BE49-F238E27FC236}">
                  <a16:creationId xmlns:a16="http://schemas.microsoft.com/office/drawing/2014/main" id="{A9F989C8-D3E5-4CB2-9C7B-2CD14EEDAE78}"/>
                </a:ext>
              </a:extLst>
            </p:cNvPr>
            <p:cNvSpPr/>
            <p:nvPr/>
          </p:nvSpPr>
          <p:spPr>
            <a:xfrm>
              <a:off x="9213722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2" name="Volný tvar: obrazec 811">
              <a:extLst>
                <a:ext uri="{FF2B5EF4-FFF2-40B4-BE49-F238E27FC236}">
                  <a16:creationId xmlns:a16="http://schemas.microsoft.com/office/drawing/2014/main" id="{C348D4A7-E209-4277-8B15-F17105C25D63}"/>
                </a:ext>
              </a:extLst>
            </p:cNvPr>
            <p:cNvSpPr/>
            <p:nvPr/>
          </p:nvSpPr>
          <p:spPr>
            <a:xfrm>
              <a:off x="9542906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3" name="Volný tvar: obrazec 812">
              <a:extLst>
                <a:ext uri="{FF2B5EF4-FFF2-40B4-BE49-F238E27FC236}">
                  <a16:creationId xmlns:a16="http://schemas.microsoft.com/office/drawing/2014/main" id="{E6CE8171-5E93-4824-AEF3-B5319DBA0BFD}"/>
                </a:ext>
              </a:extLst>
            </p:cNvPr>
            <p:cNvSpPr/>
            <p:nvPr/>
          </p:nvSpPr>
          <p:spPr>
            <a:xfrm>
              <a:off x="9872154" y="4684204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4" name="Volný tvar: obrazec 813">
              <a:extLst>
                <a:ext uri="{FF2B5EF4-FFF2-40B4-BE49-F238E27FC236}">
                  <a16:creationId xmlns:a16="http://schemas.microsoft.com/office/drawing/2014/main" id="{ACBAF731-E77D-4F28-BC68-5EB1D55C99B1}"/>
                </a:ext>
              </a:extLst>
            </p:cNvPr>
            <p:cNvSpPr/>
            <p:nvPr/>
          </p:nvSpPr>
          <p:spPr>
            <a:xfrm>
              <a:off x="10201402" y="4684204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5" name="Volný tvar: obrazec 814">
              <a:extLst>
                <a:ext uri="{FF2B5EF4-FFF2-40B4-BE49-F238E27FC236}">
                  <a16:creationId xmlns:a16="http://schemas.microsoft.com/office/drawing/2014/main" id="{6870DC0A-EEA8-40E5-9F40-38F4CE7CE7BD}"/>
                </a:ext>
              </a:extLst>
            </p:cNvPr>
            <p:cNvSpPr/>
            <p:nvPr/>
          </p:nvSpPr>
          <p:spPr>
            <a:xfrm>
              <a:off x="10530649" y="4684204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6" name="Volný tvar: obrazec 815">
              <a:extLst>
                <a:ext uri="{FF2B5EF4-FFF2-40B4-BE49-F238E27FC236}">
                  <a16:creationId xmlns:a16="http://schemas.microsoft.com/office/drawing/2014/main" id="{ABFC9DD2-1E25-46F0-B8E0-5B757A0ACBC6}"/>
                </a:ext>
              </a:extLst>
            </p:cNvPr>
            <p:cNvSpPr/>
            <p:nvPr/>
          </p:nvSpPr>
          <p:spPr>
            <a:xfrm>
              <a:off x="10860023" y="4684204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7" name="Volný tvar: obrazec 816">
              <a:extLst>
                <a:ext uri="{FF2B5EF4-FFF2-40B4-BE49-F238E27FC236}">
                  <a16:creationId xmlns:a16="http://schemas.microsoft.com/office/drawing/2014/main" id="{72E7EDD5-5DA6-4E8A-9DE2-9BFA2E2622F5}"/>
                </a:ext>
              </a:extLst>
            </p:cNvPr>
            <p:cNvSpPr/>
            <p:nvPr/>
          </p:nvSpPr>
          <p:spPr>
            <a:xfrm>
              <a:off x="11189144" y="4684204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8" name="Volný tvar: obrazec 817">
              <a:extLst>
                <a:ext uri="{FF2B5EF4-FFF2-40B4-BE49-F238E27FC236}">
                  <a16:creationId xmlns:a16="http://schemas.microsoft.com/office/drawing/2014/main" id="{2A0F6340-40A6-4401-8E95-C4CAF7475968}"/>
                </a:ext>
              </a:extLst>
            </p:cNvPr>
            <p:cNvSpPr/>
            <p:nvPr/>
          </p:nvSpPr>
          <p:spPr>
            <a:xfrm>
              <a:off x="11518455" y="4684204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9" name="Volný tvar: obrazec 818">
              <a:extLst>
                <a:ext uri="{FF2B5EF4-FFF2-40B4-BE49-F238E27FC236}">
                  <a16:creationId xmlns:a16="http://schemas.microsoft.com/office/drawing/2014/main" id="{05A7AA70-38CB-4E71-8BF4-285979FFEC98}"/>
                </a:ext>
              </a:extLst>
            </p:cNvPr>
            <p:cNvSpPr/>
            <p:nvPr/>
          </p:nvSpPr>
          <p:spPr>
            <a:xfrm>
              <a:off x="9542906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0" name="Volný tvar: obrazec 819">
              <a:extLst>
                <a:ext uri="{FF2B5EF4-FFF2-40B4-BE49-F238E27FC236}">
                  <a16:creationId xmlns:a16="http://schemas.microsoft.com/office/drawing/2014/main" id="{1F3EDB1B-C6CC-4446-8D81-8EED681099CA}"/>
                </a:ext>
              </a:extLst>
            </p:cNvPr>
            <p:cNvSpPr/>
            <p:nvPr/>
          </p:nvSpPr>
          <p:spPr>
            <a:xfrm>
              <a:off x="9872154" y="492169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1" name="Volný tvar: obrazec 820">
              <a:extLst>
                <a:ext uri="{FF2B5EF4-FFF2-40B4-BE49-F238E27FC236}">
                  <a16:creationId xmlns:a16="http://schemas.microsoft.com/office/drawing/2014/main" id="{01A5C7C7-D69F-4993-8ED9-7809E99F6A50}"/>
                </a:ext>
              </a:extLst>
            </p:cNvPr>
            <p:cNvSpPr/>
            <p:nvPr/>
          </p:nvSpPr>
          <p:spPr>
            <a:xfrm>
              <a:off x="10201402" y="492169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2" name="Volný tvar: obrazec 821">
              <a:extLst>
                <a:ext uri="{FF2B5EF4-FFF2-40B4-BE49-F238E27FC236}">
                  <a16:creationId xmlns:a16="http://schemas.microsoft.com/office/drawing/2014/main" id="{53CCE5B7-BBC8-41A4-8622-06DF3F85E0E2}"/>
                </a:ext>
              </a:extLst>
            </p:cNvPr>
            <p:cNvSpPr/>
            <p:nvPr/>
          </p:nvSpPr>
          <p:spPr>
            <a:xfrm>
              <a:off x="10530649" y="4921694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3" name="Volný tvar: obrazec 822">
              <a:extLst>
                <a:ext uri="{FF2B5EF4-FFF2-40B4-BE49-F238E27FC236}">
                  <a16:creationId xmlns:a16="http://schemas.microsoft.com/office/drawing/2014/main" id="{F95B1716-5D16-46B3-8E27-3F847F68C2B1}"/>
                </a:ext>
              </a:extLst>
            </p:cNvPr>
            <p:cNvSpPr/>
            <p:nvPr/>
          </p:nvSpPr>
          <p:spPr>
            <a:xfrm>
              <a:off x="10860023" y="492169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4" name="Volný tvar: obrazec 823">
              <a:extLst>
                <a:ext uri="{FF2B5EF4-FFF2-40B4-BE49-F238E27FC236}">
                  <a16:creationId xmlns:a16="http://schemas.microsoft.com/office/drawing/2014/main" id="{2057FB99-9907-4F5C-AA86-BDC12CE59225}"/>
                </a:ext>
              </a:extLst>
            </p:cNvPr>
            <p:cNvSpPr/>
            <p:nvPr/>
          </p:nvSpPr>
          <p:spPr>
            <a:xfrm>
              <a:off x="11189144" y="492169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5" name="Volný tvar: obrazec 824">
              <a:extLst>
                <a:ext uri="{FF2B5EF4-FFF2-40B4-BE49-F238E27FC236}">
                  <a16:creationId xmlns:a16="http://schemas.microsoft.com/office/drawing/2014/main" id="{4CF28C88-7206-4ABA-A4B2-D7174C9F045A}"/>
                </a:ext>
              </a:extLst>
            </p:cNvPr>
            <p:cNvSpPr/>
            <p:nvPr/>
          </p:nvSpPr>
          <p:spPr>
            <a:xfrm>
              <a:off x="11518455" y="492169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7" name="Volný tvar: obrazec 826">
              <a:extLst>
                <a:ext uri="{FF2B5EF4-FFF2-40B4-BE49-F238E27FC236}">
                  <a16:creationId xmlns:a16="http://schemas.microsoft.com/office/drawing/2014/main" id="{4229EAEE-80D1-4025-B489-4B2F7EE87A1C}"/>
                </a:ext>
              </a:extLst>
            </p:cNvPr>
            <p:cNvSpPr/>
            <p:nvPr/>
          </p:nvSpPr>
          <p:spPr>
            <a:xfrm>
              <a:off x="982535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8" name="Volný tvar: obrazec 827">
              <a:extLst>
                <a:ext uri="{FF2B5EF4-FFF2-40B4-BE49-F238E27FC236}">
                  <a16:creationId xmlns:a16="http://schemas.microsoft.com/office/drawing/2014/main" id="{0B859CC6-244A-4450-BD0D-5431C76AAA2A}"/>
                </a:ext>
              </a:extLst>
            </p:cNvPr>
            <p:cNvSpPr/>
            <p:nvPr/>
          </p:nvSpPr>
          <p:spPr>
            <a:xfrm>
              <a:off x="1311783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9" name="Volný tvar: obrazec 828">
              <a:extLst>
                <a:ext uri="{FF2B5EF4-FFF2-40B4-BE49-F238E27FC236}">
                  <a16:creationId xmlns:a16="http://schemas.microsoft.com/office/drawing/2014/main" id="{1281B6FA-8DEC-46AB-AE17-D606E7E71DFA}"/>
                </a:ext>
              </a:extLst>
            </p:cNvPr>
            <p:cNvSpPr/>
            <p:nvPr/>
          </p:nvSpPr>
          <p:spPr>
            <a:xfrm>
              <a:off x="1641030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0" name="Volný tvar: obrazec 829">
              <a:extLst>
                <a:ext uri="{FF2B5EF4-FFF2-40B4-BE49-F238E27FC236}">
                  <a16:creationId xmlns:a16="http://schemas.microsoft.com/office/drawing/2014/main" id="{79C78223-8B66-4DDF-AB95-320A1DDDF9BA}"/>
                </a:ext>
              </a:extLst>
            </p:cNvPr>
            <p:cNvSpPr/>
            <p:nvPr/>
          </p:nvSpPr>
          <p:spPr>
            <a:xfrm>
              <a:off x="1970341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1" name="Volný tvar: obrazec 830">
              <a:extLst>
                <a:ext uri="{FF2B5EF4-FFF2-40B4-BE49-F238E27FC236}">
                  <a16:creationId xmlns:a16="http://schemas.microsoft.com/office/drawing/2014/main" id="{E4E4B2BD-20BC-4677-A298-634FFBEDCE23}"/>
                </a:ext>
              </a:extLst>
            </p:cNvPr>
            <p:cNvSpPr/>
            <p:nvPr/>
          </p:nvSpPr>
          <p:spPr>
            <a:xfrm>
              <a:off x="2299398" y="4206303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2" name="Volný tvar: obrazec 831">
              <a:extLst>
                <a:ext uri="{FF2B5EF4-FFF2-40B4-BE49-F238E27FC236}">
                  <a16:creationId xmlns:a16="http://schemas.microsoft.com/office/drawing/2014/main" id="{20951D4E-61A4-414F-AA36-119B5C432674}"/>
                </a:ext>
              </a:extLst>
            </p:cNvPr>
            <p:cNvSpPr/>
            <p:nvPr/>
          </p:nvSpPr>
          <p:spPr>
            <a:xfrm>
              <a:off x="2628836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3" name="Volný tvar: obrazec 832">
              <a:extLst>
                <a:ext uri="{FF2B5EF4-FFF2-40B4-BE49-F238E27FC236}">
                  <a16:creationId xmlns:a16="http://schemas.microsoft.com/office/drawing/2014/main" id="{DD801DD0-1D58-429A-B7BA-EEC7D7E35C68}"/>
                </a:ext>
              </a:extLst>
            </p:cNvPr>
            <p:cNvSpPr/>
            <p:nvPr/>
          </p:nvSpPr>
          <p:spPr>
            <a:xfrm>
              <a:off x="2958020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4" name="Volný tvar: obrazec 833">
              <a:extLst>
                <a:ext uri="{FF2B5EF4-FFF2-40B4-BE49-F238E27FC236}">
                  <a16:creationId xmlns:a16="http://schemas.microsoft.com/office/drawing/2014/main" id="{33B8D043-12FE-42ED-A315-4CF12A419D69}"/>
                </a:ext>
              </a:extLst>
            </p:cNvPr>
            <p:cNvSpPr/>
            <p:nvPr/>
          </p:nvSpPr>
          <p:spPr>
            <a:xfrm>
              <a:off x="3287395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5" name="Volný tvar: obrazec 834">
              <a:extLst>
                <a:ext uri="{FF2B5EF4-FFF2-40B4-BE49-F238E27FC236}">
                  <a16:creationId xmlns:a16="http://schemas.microsoft.com/office/drawing/2014/main" id="{5C7CEC5E-E18F-45BA-9BC7-ABF0E075017C}"/>
                </a:ext>
              </a:extLst>
            </p:cNvPr>
            <p:cNvSpPr/>
            <p:nvPr/>
          </p:nvSpPr>
          <p:spPr>
            <a:xfrm>
              <a:off x="3616515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6" name="Volný tvar: obrazec 835">
              <a:extLst>
                <a:ext uri="{FF2B5EF4-FFF2-40B4-BE49-F238E27FC236}">
                  <a16:creationId xmlns:a16="http://schemas.microsoft.com/office/drawing/2014/main" id="{0F7CF43F-4FA4-4793-A2F7-76C62F65165E}"/>
                </a:ext>
              </a:extLst>
            </p:cNvPr>
            <p:cNvSpPr/>
            <p:nvPr/>
          </p:nvSpPr>
          <p:spPr>
            <a:xfrm>
              <a:off x="3945890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7" name="Volný tvar: obrazec 836">
              <a:extLst>
                <a:ext uri="{FF2B5EF4-FFF2-40B4-BE49-F238E27FC236}">
                  <a16:creationId xmlns:a16="http://schemas.microsoft.com/office/drawing/2014/main" id="{B4380FD4-D0E5-4DB1-BCC0-A2216FDAE72F}"/>
                </a:ext>
              </a:extLst>
            </p:cNvPr>
            <p:cNvSpPr/>
            <p:nvPr/>
          </p:nvSpPr>
          <p:spPr>
            <a:xfrm>
              <a:off x="4275010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8" name="Volný tvar: obrazec 837">
              <a:extLst>
                <a:ext uri="{FF2B5EF4-FFF2-40B4-BE49-F238E27FC236}">
                  <a16:creationId xmlns:a16="http://schemas.microsoft.com/office/drawing/2014/main" id="{098410DC-C0F5-45D3-9926-D90D3991F1B7}"/>
                </a:ext>
              </a:extLst>
            </p:cNvPr>
            <p:cNvSpPr/>
            <p:nvPr/>
          </p:nvSpPr>
          <p:spPr>
            <a:xfrm>
              <a:off x="4604321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9" name="Volný tvar: obrazec 838">
              <a:extLst>
                <a:ext uri="{FF2B5EF4-FFF2-40B4-BE49-F238E27FC236}">
                  <a16:creationId xmlns:a16="http://schemas.microsoft.com/office/drawing/2014/main" id="{25B1B9F1-E78A-494D-997D-6E8FF8E7B550}"/>
                </a:ext>
              </a:extLst>
            </p:cNvPr>
            <p:cNvSpPr/>
            <p:nvPr/>
          </p:nvSpPr>
          <p:spPr>
            <a:xfrm>
              <a:off x="4933505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0" name="Volný tvar: obrazec 839">
              <a:extLst>
                <a:ext uri="{FF2B5EF4-FFF2-40B4-BE49-F238E27FC236}">
                  <a16:creationId xmlns:a16="http://schemas.microsoft.com/office/drawing/2014/main" id="{BB1A8DEE-A279-4757-8B9F-2BF4E7E0016E}"/>
                </a:ext>
              </a:extLst>
            </p:cNvPr>
            <p:cNvSpPr/>
            <p:nvPr/>
          </p:nvSpPr>
          <p:spPr>
            <a:xfrm>
              <a:off x="982535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1" name="Volný tvar: obrazec 840">
              <a:extLst>
                <a:ext uri="{FF2B5EF4-FFF2-40B4-BE49-F238E27FC236}">
                  <a16:creationId xmlns:a16="http://schemas.microsoft.com/office/drawing/2014/main" id="{E8EE98BF-FD4C-45DD-9C78-C493D65EF1CA}"/>
                </a:ext>
              </a:extLst>
            </p:cNvPr>
            <p:cNvSpPr/>
            <p:nvPr/>
          </p:nvSpPr>
          <p:spPr>
            <a:xfrm>
              <a:off x="1311783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8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2" name="Volný tvar: obrazec 841">
              <a:extLst>
                <a:ext uri="{FF2B5EF4-FFF2-40B4-BE49-F238E27FC236}">
                  <a16:creationId xmlns:a16="http://schemas.microsoft.com/office/drawing/2014/main" id="{2673CD93-F5B9-43D2-B81C-DDFC2D458632}"/>
                </a:ext>
              </a:extLst>
            </p:cNvPr>
            <p:cNvSpPr/>
            <p:nvPr/>
          </p:nvSpPr>
          <p:spPr>
            <a:xfrm>
              <a:off x="1641030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213" y="101917"/>
                    <a:pt x="271209" y="23051"/>
                    <a:pt x="298768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3" name="Volný tvar: obrazec 842">
              <a:extLst>
                <a:ext uri="{FF2B5EF4-FFF2-40B4-BE49-F238E27FC236}">
                  <a16:creationId xmlns:a16="http://schemas.microsoft.com/office/drawing/2014/main" id="{B2FCACD5-1D0A-481D-BF45-C109E2005BF9}"/>
                </a:ext>
              </a:extLst>
            </p:cNvPr>
            <p:cNvSpPr/>
            <p:nvPr/>
          </p:nvSpPr>
          <p:spPr>
            <a:xfrm>
              <a:off x="1970341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618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7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4" name="Volný tvar: obrazec 843">
              <a:extLst>
                <a:ext uri="{FF2B5EF4-FFF2-40B4-BE49-F238E27FC236}">
                  <a16:creationId xmlns:a16="http://schemas.microsoft.com/office/drawing/2014/main" id="{ECACDEF2-AF72-4B31-B0C8-1DBE8E361079}"/>
                </a:ext>
              </a:extLst>
            </p:cNvPr>
            <p:cNvSpPr/>
            <p:nvPr/>
          </p:nvSpPr>
          <p:spPr>
            <a:xfrm>
              <a:off x="2299398" y="4443793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5" name="Volný tvar: obrazec 844">
              <a:extLst>
                <a:ext uri="{FF2B5EF4-FFF2-40B4-BE49-F238E27FC236}">
                  <a16:creationId xmlns:a16="http://schemas.microsoft.com/office/drawing/2014/main" id="{65031258-20C9-4471-B568-5C438D810015}"/>
                </a:ext>
              </a:extLst>
            </p:cNvPr>
            <p:cNvSpPr/>
            <p:nvPr/>
          </p:nvSpPr>
          <p:spPr>
            <a:xfrm>
              <a:off x="2628836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6" name="Volný tvar: obrazec 845">
              <a:extLst>
                <a:ext uri="{FF2B5EF4-FFF2-40B4-BE49-F238E27FC236}">
                  <a16:creationId xmlns:a16="http://schemas.microsoft.com/office/drawing/2014/main" id="{427D7C80-6446-40DB-B2D8-88DC72D0E2D2}"/>
                </a:ext>
              </a:extLst>
            </p:cNvPr>
            <p:cNvSpPr/>
            <p:nvPr/>
          </p:nvSpPr>
          <p:spPr>
            <a:xfrm>
              <a:off x="2958020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7" name="Volný tvar: obrazec 846">
              <a:extLst>
                <a:ext uri="{FF2B5EF4-FFF2-40B4-BE49-F238E27FC236}">
                  <a16:creationId xmlns:a16="http://schemas.microsoft.com/office/drawing/2014/main" id="{12B1DF67-9660-409A-A199-3685DB47EF08}"/>
                </a:ext>
              </a:extLst>
            </p:cNvPr>
            <p:cNvSpPr/>
            <p:nvPr/>
          </p:nvSpPr>
          <p:spPr>
            <a:xfrm>
              <a:off x="3287395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8" name="Volný tvar: obrazec 847">
              <a:extLst>
                <a:ext uri="{FF2B5EF4-FFF2-40B4-BE49-F238E27FC236}">
                  <a16:creationId xmlns:a16="http://schemas.microsoft.com/office/drawing/2014/main" id="{2FECDFFF-B81A-46F6-B48C-F168C3C2D9F1}"/>
                </a:ext>
              </a:extLst>
            </p:cNvPr>
            <p:cNvSpPr/>
            <p:nvPr/>
          </p:nvSpPr>
          <p:spPr>
            <a:xfrm>
              <a:off x="3616515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9" name="Volný tvar: obrazec 848">
              <a:extLst>
                <a:ext uri="{FF2B5EF4-FFF2-40B4-BE49-F238E27FC236}">
                  <a16:creationId xmlns:a16="http://schemas.microsoft.com/office/drawing/2014/main" id="{CA0C10DE-4441-46A1-B731-36F466A04B90}"/>
                </a:ext>
              </a:extLst>
            </p:cNvPr>
            <p:cNvSpPr/>
            <p:nvPr/>
          </p:nvSpPr>
          <p:spPr>
            <a:xfrm>
              <a:off x="3945890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0" name="Volný tvar: obrazec 849">
              <a:extLst>
                <a:ext uri="{FF2B5EF4-FFF2-40B4-BE49-F238E27FC236}">
                  <a16:creationId xmlns:a16="http://schemas.microsoft.com/office/drawing/2014/main" id="{BBCD333C-A5B1-4B4D-875B-1AD6F850D8A3}"/>
                </a:ext>
              </a:extLst>
            </p:cNvPr>
            <p:cNvSpPr/>
            <p:nvPr/>
          </p:nvSpPr>
          <p:spPr>
            <a:xfrm>
              <a:off x="4275010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145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1" name="Volný tvar: obrazec 850">
              <a:extLst>
                <a:ext uri="{FF2B5EF4-FFF2-40B4-BE49-F238E27FC236}">
                  <a16:creationId xmlns:a16="http://schemas.microsoft.com/office/drawing/2014/main" id="{64EC0AC3-A311-46EE-AA47-C63ADAFEE0A9}"/>
                </a:ext>
              </a:extLst>
            </p:cNvPr>
            <p:cNvSpPr/>
            <p:nvPr/>
          </p:nvSpPr>
          <p:spPr>
            <a:xfrm>
              <a:off x="4604321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2" name="Volný tvar: obrazec 851">
              <a:extLst>
                <a:ext uri="{FF2B5EF4-FFF2-40B4-BE49-F238E27FC236}">
                  <a16:creationId xmlns:a16="http://schemas.microsoft.com/office/drawing/2014/main" id="{2D1F49EF-9E67-4607-BB38-248FE67EDB4F}"/>
                </a:ext>
              </a:extLst>
            </p:cNvPr>
            <p:cNvSpPr/>
            <p:nvPr/>
          </p:nvSpPr>
          <p:spPr>
            <a:xfrm>
              <a:off x="4933505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149" y="101917"/>
                    <a:pt x="271145" y="23051"/>
                    <a:pt x="298767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3" name="Volný tvar: obrazec 852">
              <a:extLst>
                <a:ext uri="{FF2B5EF4-FFF2-40B4-BE49-F238E27FC236}">
                  <a16:creationId xmlns:a16="http://schemas.microsoft.com/office/drawing/2014/main" id="{97F7D016-40D2-4A5F-BFCC-637515D518E6}"/>
                </a:ext>
              </a:extLst>
            </p:cNvPr>
            <p:cNvSpPr/>
            <p:nvPr/>
          </p:nvSpPr>
          <p:spPr>
            <a:xfrm>
              <a:off x="5262753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4" name="Volný tvar: obrazec 853">
              <a:extLst>
                <a:ext uri="{FF2B5EF4-FFF2-40B4-BE49-F238E27FC236}">
                  <a16:creationId xmlns:a16="http://schemas.microsoft.com/office/drawing/2014/main" id="{2B41CA66-249C-4A17-B36A-BDE7677009D5}"/>
                </a:ext>
              </a:extLst>
            </p:cNvPr>
            <p:cNvSpPr/>
            <p:nvPr/>
          </p:nvSpPr>
          <p:spPr>
            <a:xfrm>
              <a:off x="5592000" y="420630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5" name="Volný tvar: obrazec 854">
              <a:extLst>
                <a:ext uri="{FF2B5EF4-FFF2-40B4-BE49-F238E27FC236}">
                  <a16:creationId xmlns:a16="http://schemas.microsoft.com/office/drawing/2014/main" id="{C864F0B7-7844-423F-8A61-52DDFF888FF6}"/>
                </a:ext>
              </a:extLst>
            </p:cNvPr>
            <p:cNvSpPr/>
            <p:nvPr/>
          </p:nvSpPr>
          <p:spPr>
            <a:xfrm>
              <a:off x="5921184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6" name="Volný tvar: obrazec 855">
              <a:extLst>
                <a:ext uri="{FF2B5EF4-FFF2-40B4-BE49-F238E27FC236}">
                  <a16:creationId xmlns:a16="http://schemas.microsoft.com/office/drawing/2014/main" id="{18DAB643-13A6-4FA5-842A-0D9FFC2E213E}"/>
                </a:ext>
              </a:extLst>
            </p:cNvPr>
            <p:cNvSpPr/>
            <p:nvPr/>
          </p:nvSpPr>
          <p:spPr>
            <a:xfrm>
              <a:off x="6250559" y="420630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7" name="Volný tvar: obrazec 856">
              <a:extLst>
                <a:ext uri="{FF2B5EF4-FFF2-40B4-BE49-F238E27FC236}">
                  <a16:creationId xmlns:a16="http://schemas.microsoft.com/office/drawing/2014/main" id="{728E0AF1-F998-4201-8377-EADD17AB3FDC}"/>
                </a:ext>
              </a:extLst>
            </p:cNvPr>
            <p:cNvSpPr/>
            <p:nvPr/>
          </p:nvSpPr>
          <p:spPr>
            <a:xfrm>
              <a:off x="6579679" y="4206303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8" name="Volný tvar: obrazec 857">
              <a:extLst>
                <a:ext uri="{FF2B5EF4-FFF2-40B4-BE49-F238E27FC236}">
                  <a16:creationId xmlns:a16="http://schemas.microsoft.com/office/drawing/2014/main" id="{E88EB9C8-A200-4651-BC19-9DC768077ED2}"/>
                </a:ext>
              </a:extLst>
            </p:cNvPr>
            <p:cNvSpPr/>
            <p:nvPr/>
          </p:nvSpPr>
          <p:spPr>
            <a:xfrm>
              <a:off x="6909117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9" name="Volný tvar: obrazec 858">
              <a:extLst>
                <a:ext uri="{FF2B5EF4-FFF2-40B4-BE49-F238E27FC236}">
                  <a16:creationId xmlns:a16="http://schemas.microsoft.com/office/drawing/2014/main" id="{0265339D-5703-4264-AEAC-5744FB63262C}"/>
                </a:ext>
              </a:extLst>
            </p:cNvPr>
            <p:cNvSpPr/>
            <p:nvPr/>
          </p:nvSpPr>
          <p:spPr>
            <a:xfrm>
              <a:off x="7238301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0" name="Volný tvar: obrazec 859">
              <a:extLst>
                <a:ext uri="{FF2B5EF4-FFF2-40B4-BE49-F238E27FC236}">
                  <a16:creationId xmlns:a16="http://schemas.microsoft.com/office/drawing/2014/main" id="{ADC88B80-1D68-4B9B-8BD3-37168C1D943F}"/>
                </a:ext>
              </a:extLst>
            </p:cNvPr>
            <p:cNvSpPr/>
            <p:nvPr/>
          </p:nvSpPr>
          <p:spPr>
            <a:xfrm>
              <a:off x="7567548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1" name="Volný tvar: obrazec 860">
              <a:extLst>
                <a:ext uri="{FF2B5EF4-FFF2-40B4-BE49-F238E27FC236}">
                  <a16:creationId xmlns:a16="http://schemas.microsoft.com/office/drawing/2014/main" id="{8E7CD407-38E4-43B0-942C-F4924363E6F7}"/>
                </a:ext>
              </a:extLst>
            </p:cNvPr>
            <p:cNvSpPr/>
            <p:nvPr/>
          </p:nvSpPr>
          <p:spPr>
            <a:xfrm>
              <a:off x="7896732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2" name="Volný tvar: obrazec 861">
              <a:extLst>
                <a:ext uri="{FF2B5EF4-FFF2-40B4-BE49-F238E27FC236}">
                  <a16:creationId xmlns:a16="http://schemas.microsoft.com/office/drawing/2014/main" id="{E0841290-D19F-4ED7-BA88-98E68E99CB17}"/>
                </a:ext>
              </a:extLst>
            </p:cNvPr>
            <p:cNvSpPr/>
            <p:nvPr/>
          </p:nvSpPr>
          <p:spPr>
            <a:xfrm>
              <a:off x="8226107" y="420630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3" name="Volný tvar: obrazec 862">
              <a:extLst>
                <a:ext uri="{FF2B5EF4-FFF2-40B4-BE49-F238E27FC236}">
                  <a16:creationId xmlns:a16="http://schemas.microsoft.com/office/drawing/2014/main" id="{4BE07EF3-66BA-4FE4-94D5-86C496842377}"/>
                </a:ext>
              </a:extLst>
            </p:cNvPr>
            <p:cNvSpPr/>
            <p:nvPr/>
          </p:nvSpPr>
          <p:spPr>
            <a:xfrm>
              <a:off x="8555228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7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4" name="Volný tvar: obrazec 863">
              <a:extLst>
                <a:ext uri="{FF2B5EF4-FFF2-40B4-BE49-F238E27FC236}">
                  <a16:creationId xmlns:a16="http://schemas.microsoft.com/office/drawing/2014/main" id="{B2AC21BD-2DFD-4B02-A37B-38304D52F864}"/>
                </a:ext>
              </a:extLst>
            </p:cNvPr>
            <p:cNvSpPr/>
            <p:nvPr/>
          </p:nvSpPr>
          <p:spPr>
            <a:xfrm>
              <a:off x="8884666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5" name="Volný tvar: obrazec 864">
              <a:extLst>
                <a:ext uri="{FF2B5EF4-FFF2-40B4-BE49-F238E27FC236}">
                  <a16:creationId xmlns:a16="http://schemas.microsoft.com/office/drawing/2014/main" id="{C6D4E199-34A8-4027-883B-0B8F463D657D}"/>
                </a:ext>
              </a:extLst>
            </p:cNvPr>
            <p:cNvSpPr/>
            <p:nvPr/>
          </p:nvSpPr>
          <p:spPr>
            <a:xfrm>
              <a:off x="9213722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6" name="Volný tvar: obrazec 865">
              <a:extLst>
                <a:ext uri="{FF2B5EF4-FFF2-40B4-BE49-F238E27FC236}">
                  <a16:creationId xmlns:a16="http://schemas.microsoft.com/office/drawing/2014/main" id="{E28BCB17-0DDA-47EB-AD56-EEE1A3C7D5C7}"/>
                </a:ext>
              </a:extLst>
            </p:cNvPr>
            <p:cNvSpPr/>
            <p:nvPr/>
          </p:nvSpPr>
          <p:spPr>
            <a:xfrm>
              <a:off x="5262753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7" name="Volný tvar: obrazec 866">
              <a:extLst>
                <a:ext uri="{FF2B5EF4-FFF2-40B4-BE49-F238E27FC236}">
                  <a16:creationId xmlns:a16="http://schemas.microsoft.com/office/drawing/2014/main" id="{58F43CD8-273C-43CB-9DD4-2E0FE9F6AE86}"/>
                </a:ext>
              </a:extLst>
            </p:cNvPr>
            <p:cNvSpPr/>
            <p:nvPr/>
          </p:nvSpPr>
          <p:spPr>
            <a:xfrm>
              <a:off x="5592000" y="4443793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8" name="Volný tvar: obrazec 867">
              <a:extLst>
                <a:ext uri="{FF2B5EF4-FFF2-40B4-BE49-F238E27FC236}">
                  <a16:creationId xmlns:a16="http://schemas.microsoft.com/office/drawing/2014/main" id="{E9A77C4F-D933-4DE5-9C91-B1788BEFCFE7}"/>
                </a:ext>
              </a:extLst>
            </p:cNvPr>
            <p:cNvSpPr/>
            <p:nvPr/>
          </p:nvSpPr>
          <p:spPr>
            <a:xfrm>
              <a:off x="5921184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702" y="127699"/>
                  </a:lnTo>
                  <a:cubicBezTo>
                    <a:pt x="176213" y="101917"/>
                    <a:pt x="271145" y="23051"/>
                    <a:pt x="298768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9" name="Volný tvar: obrazec 868">
              <a:extLst>
                <a:ext uri="{FF2B5EF4-FFF2-40B4-BE49-F238E27FC236}">
                  <a16:creationId xmlns:a16="http://schemas.microsoft.com/office/drawing/2014/main" id="{CBA0B44C-65A8-44CD-88F5-5DE90D579A29}"/>
                </a:ext>
              </a:extLst>
            </p:cNvPr>
            <p:cNvSpPr/>
            <p:nvPr/>
          </p:nvSpPr>
          <p:spPr>
            <a:xfrm>
              <a:off x="6250559" y="4443793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8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7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0" name="Volný tvar: obrazec 869">
              <a:extLst>
                <a:ext uri="{FF2B5EF4-FFF2-40B4-BE49-F238E27FC236}">
                  <a16:creationId xmlns:a16="http://schemas.microsoft.com/office/drawing/2014/main" id="{A8BFB883-47F5-481F-A2B0-FEE1329FEB07}"/>
                </a:ext>
              </a:extLst>
            </p:cNvPr>
            <p:cNvSpPr/>
            <p:nvPr/>
          </p:nvSpPr>
          <p:spPr>
            <a:xfrm>
              <a:off x="6579679" y="4443793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3" y="1714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1" name="Volný tvar: obrazec 870">
              <a:extLst>
                <a:ext uri="{FF2B5EF4-FFF2-40B4-BE49-F238E27FC236}">
                  <a16:creationId xmlns:a16="http://schemas.microsoft.com/office/drawing/2014/main" id="{2685898F-E0A4-40C5-BD9D-EEF90BBFAEA3}"/>
                </a:ext>
              </a:extLst>
            </p:cNvPr>
            <p:cNvSpPr/>
            <p:nvPr/>
          </p:nvSpPr>
          <p:spPr>
            <a:xfrm>
              <a:off x="6909117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8" y="101917"/>
                    <a:pt x="147065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2" name="Volný tvar: obrazec 871">
              <a:extLst>
                <a:ext uri="{FF2B5EF4-FFF2-40B4-BE49-F238E27FC236}">
                  <a16:creationId xmlns:a16="http://schemas.microsoft.com/office/drawing/2014/main" id="{E8918F3E-5CCE-4F46-A181-D8CC64C5A5DB}"/>
                </a:ext>
              </a:extLst>
            </p:cNvPr>
            <p:cNvSpPr/>
            <p:nvPr/>
          </p:nvSpPr>
          <p:spPr>
            <a:xfrm>
              <a:off x="7238301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5" y="101917"/>
                    <a:pt x="271081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3" name="Volný tvar: obrazec 872">
              <a:extLst>
                <a:ext uri="{FF2B5EF4-FFF2-40B4-BE49-F238E27FC236}">
                  <a16:creationId xmlns:a16="http://schemas.microsoft.com/office/drawing/2014/main" id="{A222A5DF-7C93-4F5F-B627-799EA7216C18}"/>
                </a:ext>
              </a:extLst>
            </p:cNvPr>
            <p:cNvSpPr/>
            <p:nvPr/>
          </p:nvSpPr>
          <p:spPr>
            <a:xfrm>
              <a:off x="7567548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4" name="Volný tvar: obrazec 873">
              <a:extLst>
                <a:ext uri="{FF2B5EF4-FFF2-40B4-BE49-F238E27FC236}">
                  <a16:creationId xmlns:a16="http://schemas.microsoft.com/office/drawing/2014/main" id="{C01464F3-26FA-41D2-959A-F6354CEB31EF}"/>
                </a:ext>
              </a:extLst>
            </p:cNvPr>
            <p:cNvSpPr/>
            <p:nvPr/>
          </p:nvSpPr>
          <p:spPr>
            <a:xfrm>
              <a:off x="7896732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5" name="Volný tvar: obrazec 874">
              <a:extLst>
                <a:ext uri="{FF2B5EF4-FFF2-40B4-BE49-F238E27FC236}">
                  <a16:creationId xmlns:a16="http://schemas.microsoft.com/office/drawing/2014/main" id="{B613089E-31B0-4203-9413-7667D6953E6C}"/>
                </a:ext>
              </a:extLst>
            </p:cNvPr>
            <p:cNvSpPr/>
            <p:nvPr/>
          </p:nvSpPr>
          <p:spPr>
            <a:xfrm>
              <a:off x="8226107" y="4443793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6" name="Volný tvar: obrazec 875">
              <a:extLst>
                <a:ext uri="{FF2B5EF4-FFF2-40B4-BE49-F238E27FC236}">
                  <a16:creationId xmlns:a16="http://schemas.microsoft.com/office/drawing/2014/main" id="{554BB7EA-66B7-40E5-8BC9-AC30E71623A6}"/>
                </a:ext>
              </a:extLst>
            </p:cNvPr>
            <p:cNvSpPr/>
            <p:nvPr/>
          </p:nvSpPr>
          <p:spPr>
            <a:xfrm>
              <a:off x="8555228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4"/>
                  </a:lnTo>
                  <a:cubicBezTo>
                    <a:pt x="27559" y="23051"/>
                    <a:pt x="122555" y="101917"/>
                    <a:pt x="147065" y="127699"/>
                  </a:cubicBezTo>
                  <a:lnTo>
                    <a:pt x="151702" y="127699"/>
                  </a:lnTo>
                  <a:cubicBezTo>
                    <a:pt x="176213" y="101917"/>
                    <a:pt x="271145" y="23051"/>
                    <a:pt x="298767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7" name="Volný tvar: obrazec 876">
              <a:extLst>
                <a:ext uri="{FF2B5EF4-FFF2-40B4-BE49-F238E27FC236}">
                  <a16:creationId xmlns:a16="http://schemas.microsoft.com/office/drawing/2014/main" id="{C7CD7D18-F7DC-4A59-9EE2-7FD6D0725588}"/>
                </a:ext>
              </a:extLst>
            </p:cNvPr>
            <p:cNvSpPr/>
            <p:nvPr/>
          </p:nvSpPr>
          <p:spPr>
            <a:xfrm>
              <a:off x="8884666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8" name="Volný tvar: obrazec 877">
              <a:extLst>
                <a:ext uri="{FF2B5EF4-FFF2-40B4-BE49-F238E27FC236}">
                  <a16:creationId xmlns:a16="http://schemas.microsoft.com/office/drawing/2014/main" id="{2B3E5942-28F3-4A73-920D-079B5270B0ED}"/>
                </a:ext>
              </a:extLst>
            </p:cNvPr>
            <p:cNvSpPr/>
            <p:nvPr/>
          </p:nvSpPr>
          <p:spPr>
            <a:xfrm>
              <a:off x="9213722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5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9" name="Volný tvar: obrazec 878">
              <a:extLst>
                <a:ext uri="{FF2B5EF4-FFF2-40B4-BE49-F238E27FC236}">
                  <a16:creationId xmlns:a16="http://schemas.microsoft.com/office/drawing/2014/main" id="{1C389944-F3C6-44A8-9CF7-9F8A4A99514E}"/>
                </a:ext>
              </a:extLst>
            </p:cNvPr>
            <p:cNvSpPr/>
            <p:nvPr/>
          </p:nvSpPr>
          <p:spPr>
            <a:xfrm>
              <a:off x="9542906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0" name="Volný tvar: obrazec 879">
              <a:extLst>
                <a:ext uri="{FF2B5EF4-FFF2-40B4-BE49-F238E27FC236}">
                  <a16:creationId xmlns:a16="http://schemas.microsoft.com/office/drawing/2014/main" id="{CE166515-22AF-4717-A4CF-89E56988A39A}"/>
                </a:ext>
              </a:extLst>
            </p:cNvPr>
            <p:cNvSpPr/>
            <p:nvPr/>
          </p:nvSpPr>
          <p:spPr>
            <a:xfrm>
              <a:off x="9872154" y="420630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1" name="Volný tvar: obrazec 880">
              <a:extLst>
                <a:ext uri="{FF2B5EF4-FFF2-40B4-BE49-F238E27FC236}">
                  <a16:creationId xmlns:a16="http://schemas.microsoft.com/office/drawing/2014/main" id="{5B777938-9AC9-46F4-A1CF-44848448F828}"/>
                </a:ext>
              </a:extLst>
            </p:cNvPr>
            <p:cNvSpPr/>
            <p:nvPr/>
          </p:nvSpPr>
          <p:spPr>
            <a:xfrm>
              <a:off x="10201402" y="420630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2" name="Volný tvar: obrazec 881">
              <a:extLst>
                <a:ext uri="{FF2B5EF4-FFF2-40B4-BE49-F238E27FC236}">
                  <a16:creationId xmlns:a16="http://schemas.microsoft.com/office/drawing/2014/main" id="{3B58DB82-D1BB-439F-9E30-3C2A6E6E0584}"/>
                </a:ext>
              </a:extLst>
            </p:cNvPr>
            <p:cNvSpPr/>
            <p:nvPr/>
          </p:nvSpPr>
          <p:spPr>
            <a:xfrm>
              <a:off x="10530649" y="420630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3" name="Volný tvar: obrazec 882">
              <a:extLst>
                <a:ext uri="{FF2B5EF4-FFF2-40B4-BE49-F238E27FC236}">
                  <a16:creationId xmlns:a16="http://schemas.microsoft.com/office/drawing/2014/main" id="{B3C068DB-A3C2-4CEA-B85F-2F76245E454E}"/>
                </a:ext>
              </a:extLst>
            </p:cNvPr>
            <p:cNvSpPr/>
            <p:nvPr/>
          </p:nvSpPr>
          <p:spPr>
            <a:xfrm>
              <a:off x="10860023" y="420630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4" name="Volný tvar: obrazec 883">
              <a:extLst>
                <a:ext uri="{FF2B5EF4-FFF2-40B4-BE49-F238E27FC236}">
                  <a16:creationId xmlns:a16="http://schemas.microsoft.com/office/drawing/2014/main" id="{12486EE5-EE54-4B9A-B8B7-035DD9448D99}"/>
                </a:ext>
              </a:extLst>
            </p:cNvPr>
            <p:cNvSpPr/>
            <p:nvPr/>
          </p:nvSpPr>
          <p:spPr>
            <a:xfrm>
              <a:off x="11189144" y="420630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7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5" name="Volný tvar: obrazec 884">
              <a:extLst>
                <a:ext uri="{FF2B5EF4-FFF2-40B4-BE49-F238E27FC236}">
                  <a16:creationId xmlns:a16="http://schemas.microsoft.com/office/drawing/2014/main" id="{E43CCA8A-5EE2-462C-9C11-A56018C688DD}"/>
                </a:ext>
              </a:extLst>
            </p:cNvPr>
            <p:cNvSpPr/>
            <p:nvPr/>
          </p:nvSpPr>
          <p:spPr>
            <a:xfrm>
              <a:off x="11518455" y="420630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7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6" name="Volný tvar: obrazec 885">
              <a:extLst>
                <a:ext uri="{FF2B5EF4-FFF2-40B4-BE49-F238E27FC236}">
                  <a16:creationId xmlns:a16="http://schemas.microsoft.com/office/drawing/2014/main" id="{F52B4F69-D671-42C6-817C-774913BF2977}"/>
                </a:ext>
              </a:extLst>
            </p:cNvPr>
            <p:cNvSpPr/>
            <p:nvPr/>
          </p:nvSpPr>
          <p:spPr>
            <a:xfrm>
              <a:off x="9542906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086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7" name="Volný tvar: obrazec 886">
              <a:extLst>
                <a:ext uri="{FF2B5EF4-FFF2-40B4-BE49-F238E27FC236}">
                  <a16:creationId xmlns:a16="http://schemas.microsoft.com/office/drawing/2014/main" id="{0575D52F-10FE-4704-AA48-11B51C9838CB}"/>
                </a:ext>
              </a:extLst>
            </p:cNvPr>
            <p:cNvSpPr/>
            <p:nvPr/>
          </p:nvSpPr>
          <p:spPr>
            <a:xfrm>
              <a:off x="9872154" y="4443793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8" name="Volný tvar: obrazec 887">
              <a:extLst>
                <a:ext uri="{FF2B5EF4-FFF2-40B4-BE49-F238E27FC236}">
                  <a16:creationId xmlns:a16="http://schemas.microsoft.com/office/drawing/2014/main" id="{5F14B1EA-E599-4F9F-A836-5473F586C5DB}"/>
                </a:ext>
              </a:extLst>
            </p:cNvPr>
            <p:cNvSpPr/>
            <p:nvPr/>
          </p:nvSpPr>
          <p:spPr>
            <a:xfrm>
              <a:off x="10201402" y="4443793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4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67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9" name="Volný tvar: obrazec 888">
              <a:extLst>
                <a:ext uri="{FF2B5EF4-FFF2-40B4-BE49-F238E27FC236}">
                  <a16:creationId xmlns:a16="http://schemas.microsoft.com/office/drawing/2014/main" id="{846859ED-7104-4115-A997-5EF72D4CF97A}"/>
                </a:ext>
              </a:extLst>
            </p:cNvPr>
            <p:cNvSpPr/>
            <p:nvPr/>
          </p:nvSpPr>
          <p:spPr>
            <a:xfrm>
              <a:off x="10530649" y="4443793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0" name="Volný tvar: obrazec 889">
              <a:extLst>
                <a:ext uri="{FF2B5EF4-FFF2-40B4-BE49-F238E27FC236}">
                  <a16:creationId xmlns:a16="http://schemas.microsoft.com/office/drawing/2014/main" id="{FD608FCF-8E29-41FB-95B3-013AE3335793}"/>
                </a:ext>
              </a:extLst>
            </p:cNvPr>
            <p:cNvSpPr/>
            <p:nvPr/>
          </p:nvSpPr>
          <p:spPr>
            <a:xfrm>
              <a:off x="10860023" y="4443793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4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4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619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68" y="1714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1" name="Volný tvar: obrazec 890">
              <a:extLst>
                <a:ext uri="{FF2B5EF4-FFF2-40B4-BE49-F238E27FC236}">
                  <a16:creationId xmlns:a16="http://schemas.microsoft.com/office/drawing/2014/main" id="{2E973BB2-0B5D-493B-A0B2-7C2F52D215E1}"/>
                </a:ext>
              </a:extLst>
            </p:cNvPr>
            <p:cNvSpPr/>
            <p:nvPr/>
          </p:nvSpPr>
          <p:spPr>
            <a:xfrm>
              <a:off x="11189144" y="4443793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4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4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4"/>
                  </a:lnTo>
                  <a:cubicBezTo>
                    <a:pt x="27623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50" y="101917"/>
                    <a:pt x="271145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2" name="Volný tvar: obrazec 891">
              <a:extLst>
                <a:ext uri="{FF2B5EF4-FFF2-40B4-BE49-F238E27FC236}">
                  <a16:creationId xmlns:a16="http://schemas.microsoft.com/office/drawing/2014/main" id="{24C14924-54C1-4B7B-A549-571289F74D01}"/>
                </a:ext>
              </a:extLst>
            </p:cNvPr>
            <p:cNvSpPr/>
            <p:nvPr/>
          </p:nvSpPr>
          <p:spPr>
            <a:xfrm>
              <a:off x="11518455" y="4443793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4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5" y="127699"/>
                  </a:cubicBezTo>
                  <a:lnTo>
                    <a:pt x="151638" y="127699"/>
                  </a:lnTo>
                  <a:cubicBezTo>
                    <a:pt x="176149" y="101917"/>
                    <a:pt x="271081" y="23051"/>
                    <a:pt x="298703" y="1714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4" name="Volný tvar: obrazec 893">
              <a:extLst>
                <a:ext uri="{FF2B5EF4-FFF2-40B4-BE49-F238E27FC236}">
                  <a16:creationId xmlns:a16="http://schemas.microsoft.com/office/drawing/2014/main" id="{BB95CD79-8371-4ED8-B186-4830E1A494C7}"/>
                </a:ext>
              </a:extLst>
            </p:cNvPr>
            <p:cNvSpPr/>
            <p:nvPr/>
          </p:nvSpPr>
          <p:spPr>
            <a:xfrm>
              <a:off x="982535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5" name="Volný tvar: obrazec 894">
              <a:extLst>
                <a:ext uri="{FF2B5EF4-FFF2-40B4-BE49-F238E27FC236}">
                  <a16:creationId xmlns:a16="http://schemas.microsoft.com/office/drawing/2014/main" id="{921C911D-386E-4F70-A575-F05CEB237028}"/>
                </a:ext>
              </a:extLst>
            </p:cNvPr>
            <p:cNvSpPr/>
            <p:nvPr/>
          </p:nvSpPr>
          <p:spPr>
            <a:xfrm>
              <a:off x="1311783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6" name="Volný tvar: obrazec 895">
              <a:extLst>
                <a:ext uri="{FF2B5EF4-FFF2-40B4-BE49-F238E27FC236}">
                  <a16:creationId xmlns:a16="http://schemas.microsoft.com/office/drawing/2014/main" id="{767D18B9-4CE6-4A2D-ACB5-C42014A2D975}"/>
                </a:ext>
              </a:extLst>
            </p:cNvPr>
            <p:cNvSpPr/>
            <p:nvPr/>
          </p:nvSpPr>
          <p:spPr>
            <a:xfrm>
              <a:off x="1641030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7" name="Volný tvar: obrazec 896">
              <a:extLst>
                <a:ext uri="{FF2B5EF4-FFF2-40B4-BE49-F238E27FC236}">
                  <a16:creationId xmlns:a16="http://schemas.microsoft.com/office/drawing/2014/main" id="{D441C185-F773-4DB2-862F-2D5334FEF8B7}"/>
                </a:ext>
              </a:extLst>
            </p:cNvPr>
            <p:cNvSpPr/>
            <p:nvPr/>
          </p:nvSpPr>
          <p:spPr>
            <a:xfrm>
              <a:off x="1970341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8" name="Volný tvar: obrazec 897">
              <a:extLst>
                <a:ext uri="{FF2B5EF4-FFF2-40B4-BE49-F238E27FC236}">
                  <a16:creationId xmlns:a16="http://schemas.microsoft.com/office/drawing/2014/main" id="{749927C2-D7C5-40B0-9410-14EC20B677BF}"/>
                </a:ext>
              </a:extLst>
            </p:cNvPr>
            <p:cNvSpPr/>
            <p:nvPr/>
          </p:nvSpPr>
          <p:spPr>
            <a:xfrm>
              <a:off x="2299398" y="3728402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9" name="Volný tvar: obrazec 898">
              <a:extLst>
                <a:ext uri="{FF2B5EF4-FFF2-40B4-BE49-F238E27FC236}">
                  <a16:creationId xmlns:a16="http://schemas.microsoft.com/office/drawing/2014/main" id="{97240A69-3F8C-419C-B3AB-7393F85806CC}"/>
                </a:ext>
              </a:extLst>
            </p:cNvPr>
            <p:cNvSpPr/>
            <p:nvPr/>
          </p:nvSpPr>
          <p:spPr>
            <a:xfrm>
              <a:off x="2628836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0" name="Volný tvar: obrazec 899">
              <a:extLst>
                <a:ext uri="{FF2B5EF4-FFF2-40B4-BE49-F238E27FC236}">
                  <a16:creationId xmlns:a16="http://schemas.microsoft.com/office/drawing/2014/main" id="{3356A6D1-F2D3-45BF-89B2-F067C4C061E6}"/>
                </a:ext>
              </a:extLst>
            </p:cNvPr>
            <p:cNvSpPr/>
            <p:nvPr/>
          </p:nvSpPr>
          <p:spPr>
            <a:xfrm>
              <a:off x="2958020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1" name="Volný tvar: obrazec 900">
              <a:extLst>
                <a:ext uri="{FF2B5EF4-FFF2-40B4-BE49-F238E27FC236}">
                  <a16:creationId xmlns:a16="http://schemas.microsoft.com/office/drawing/2014/main" id="{F2BED9F1-AB2A-4609-8847-B33F5C792ED5}"/>
                </a:ext>
              </a:extLst>
            </p:cNvPr>
            <p:cNvSpPr/>
            <p:nvPr/>
          </p:nvSpPr>
          <p:spPr>
            <a:xfrm>
              <a:off x="3287395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2" name="Volný tvar: obrazec 901">
              <a:extLst>
                <a:ext uri="{FF2B5EF4-FFF2-40B4-BE49-F238E27FC236}">
                  <a16:creationId xmlns:a16="http://schemas.microsoft.com/office/drawing/2014/main" id="{32E0DCBD-5EED-43B2-AD87-B8D0EE570B86}"/>
                </a:ext>
              </a:extLst>
            </p:cNvPr>
            <p:cNvSpPr/>
            <p:nvPr/>
          </p:nvSpPr>
          <p:spPr>
            <a:xfrm>
              <a:off x="3616515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3" name="Volný tvar: obrazec 902">
              <a:extLst>
                <a:ext uri="{FF2B5EF4-FFF2-40B4-BE49-F238E27FC236}">
                  <a16:creationId xmlns:a16="http://schemas.microsoft.com/office/drawing/2014/main" id="{00C72D09-3DC4-4200-BC5E-F8606145A660}"/>
                </a:ext>
              </a:extLst>
            </p:cNvPr>
            <p:cNvSpPr/>
            <p:nvPr/>
          </p:nvSpPr>
          <p:spPr>
            <a:xfrm>
              <a:off x="3945890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4" name="Volný tvar: obrazec 903">
              <a:extLst>
                <a:ext uri="{FF2B5EF4-FFF2-40B4-BE49-F238E27FC236}">
                  <a16:creationId xmlns:a16="http://schemas.microsoft.com/office/drawing/2014/main" id="{222C044E-BC62-4398-B693-566C8BD08DDD}"/>
                </a:ext>
              </a:extLst>
            </p:cNvPr>
            <p:cNvSpPr/>
            <p:nvPr/>
          </p:nvSpPr>
          <p:spPr>
            <a:xfrm>
              <a:off x="4275010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5" name="Volný tvar: obrazec 904">
              <a:extLst>
                <a:ext uri="{FF2B5EF4-FFF2-40B4-BE49-F238E27FC236}">
                  <a16:creationId xmlns:a16="http://schemas.microsoft.com/office/drawing/2014/main" id="{93876378-6444-468C-855E-42BD42DD42AD}"/>
                </a:ext>
              </a:extLst>
            </p:cNvPr>
            <p:cNvSpPr/>
            <p:nvPr/>
          </p:nvSpPr>
          <p:spPr>
            <a:xfrm>
              <a:off x="4604321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6" name="Volný tvar: obrazec 905">
              <a:extLst>
                <a:ext uri="{FF2B5EF4-FFF2-40B4-BE49-F238E27FC236}">
                  <a16:creationId xmlns:a16="http://schemas.microsoft.com/office/drawing/2014/main" id="{532582A7-2F6A-4EE2-8B09-37FA67660E9E}"/>
                </a:ext>
              </a:extLst>
            </p:cNvPr>
            <p:cNvSpPr/>
            <p:nvPr/>
          </p:nvSpPr>
          <p:spPr>
            <a:xfrm>
              <a:off x="4933505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918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7" name="Volný tvar: obrazec 906">
              <a:extLst>
                <a:ext uri="{FF2B5EF4-FFF2-40B4-BE49-F238E27FC236}">
                  <a16:creationId xmlns:a16="http://schemas.microsoft.com/office/drawing/2014/main" id="{1ED11176-374F-49F7-80E2-078A4ABFD56F}"/>
                </a:ext>
              </a:extLst>
            </p:cNvPr>
            <p:cNvSpPr/>
            <p:nvPr/>
          </p:nvSpPr>
          <p:spPr>
            <a:xfrm>
              <a:off x="982535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8" name="Volný tvar: obrazec 907">
              <a:extLst>
                <a:ext uri="{FF2B5EF4-FFF2-40B4-BE49-F238E27FC236}">
                  <a16:creationId xmlns:a16="http://schemas.microsoft.com/office/drawing/2014/main" id="{54F92461-4E0F-4E16-8EE1-7D40302BB208}"/>
                </a:ext>
              </a:extLst>
            </p:cNvPr>
            <p:cNvSpPr/>
            <p:nvPr/>
          </p:nvSpPr>
          <p:spPr>
            <a:xfrm>
              <a:off x="1311783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547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9" name="Volný tvar: obrazec 908">
              <a:extLst>
                <a:ext uri="{FF2B5EF4-FFF2-40B4-BE49-F238E27FC236}">
                  <a16:creationId xmlns:a16="http://schemas.microsoft.com/office/drawing/2014/main" id="{4D63E809-69BA-4EB2-A3B7-5080A9B16F43}"/>
                </a:ext>
              </a:extLst>
            </p:cNvPr>
            <p:cNvSpPr/>
            <p:nvPr/>
          </p:nvSpPr>
          <p:spPr>
            <a:xfrm>
              <a:off x="1641030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0" name="Volný tvar: obrazec 909">
              <a:extLst>
                <a:ext uri="{FF2B5EF4-FFF2-40B4-BE49-F238E27FC236}">
                  <a16:creationId xmlns:a16="http://schemas.microsoft.com/office/drawing/2014/main" id="{6E0E0A10-CA4D-4AE5-9E1E-ADF6DC4F25EF}"/>
                </a:ext>
              </a:extLst>
            </p:cNvPr>
            <p:cNvSpPr/>
            <p:nvPr/>
          </p:nvSpPr>
          <p:spPr>
            <a:xfrm>
              <a:off x="1970341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1" name="Volný tvar: obrazec 910">
              <a:extLst>
                <a:ext uri="{FF2B5EF4-FFF2-40B4-BE49-F238E27FC236}">
                  <a16:creationId xmlns:a16="http://schemas.microsoft.com/office/drawing/2014/main" id="{2D4248AE-F6E5-4145-808B-8AFA5EC48E22}"/>
                </a:ext>
              </a:extLst>
            </p:cNvPr>
            <p:cNvSpPr/>
            <p:nvPr/>
          </p:nvSpPr>
          <p:spPr>
            <a:xfrm>
              <a:off x="2299398" y="3965892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547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2" name="Volný tvar: obrazec 911">
              <a:extLst>
                <a:ext uri="{FF2B5EF4-FFF2-40B4-BE49-F238E27FC236}">
                  <a16:creationId xmlns:a16="http://schemas.microsoft.com/office/drawing/2014/main" id="{900064C6-7592-4D8D-9BE0-23B2D6CC630F}"/>
                </a:ext>
              </a:extLst>
            </p:cNvPr>
            <p:cNvSpPr/>
            <p:nvPr/>
          </p:nvSpPr>
          <p:spPr>
            <a:xfrm>
              <a:off x="2628836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3" name="Volný tvar: obrazec 912">
              <a:extLst>
                <a:ext uri="{FF2B5EF4-FFF2-40B4-BE49-F238E27FC236}">
                  <a16:creationId xmlns:a16="http://schemas.microsoft.com/office/drawing/2014/main" id="{82003C15-9E1F-43D1-A461-E595E420B629}"/>
                </a:ext>
              </a:extLst>
            </p:cNvPr>
            <p:cNvSpPr/>
            <p:nvPr/>
          </p:nvSpPr>
          <p:spPr>
            <a:xfrm>
              <a:off x="295802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4" name="Volný tvar: obrazec 913">
              <a:extLst>
                <a:ext uri="{FF2B5EF4-FFF2-40B4-BE49-F238E27FC236}">
                  <a16:creationId xmlns:a16="http://schemas.microsoft.com/office/drawing/2014/main" id="{34EA4181-8A2D-4A7C-993A-69662DCDB570}"/>
                </a:ext>
              </a:extLst>
            </p:cNvPr>
            <p:cNvSpPr/>
            <p:nvPr/>
          </p:nvSpPr>
          <p:spPr>
            <a:xfrm>
              <a:off x="3287395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5" name="Volný tvar: obrazec 914">
              <a:extLst>
                <a:ext uri="{FF2B5EF4-FFF2-40B4-BE49-F238E27FC236}">
                  <a16:creationId xmlns:a16="http://schemas.microsoft.com/office/drawing/2014/main" id="{477FCFD4-467C-4749-B589-4EE7FF40C04A}"/>
                </a:ext>
              </a:extLst>
            </p:cNvPr>
            <p:cNvSpPr/>
            <p:nvPr/>
          </p:nvSpPr>
          <p:spPr>
            <a:xfrm>
              <a:off x="3616515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6" name="Volný tvar: obrazec 915">
              <a:extLst>
                <a:ext uri="{FF2B5EF4-FFF2-40B4-BE49-F238E27FC236}">
                  <a16:creationId xmlns:a16="http://schemas.microsoft.com/office/drawing/2014/main" id="{7A8035C3-9B06-4E70-A292-DC7999A2C491}"/>
                </a:ext>
              </a:extLst>
            </p:cNvPr>
            <p:cNvSpPr/>
            <p:nvPr/>
          </p:nvSpPr>
          <p:spPr>
            <a:xfrm>
              <a:off x="3945890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7" name="Volný tvar: obrazec 916">
              <a:extLst>
                <a:ext uri="{FF2B5EF4-FFF2-40B4-BE49-F238E27FC236}">
                  <a16:creationId xmlns:a16="http://schemas.microsoft.com/office/drawing/2014/main" id="{AAF632AA-46A6-46C3-8F76-FBA1C3B47779}"/>
                </a:ext>
              </a:extLst>
            </p:cNvPr>
            <p:cNvSpPr/>
            <p:nvPr/>
          </p:nvSpPr>
          <p:spPr>
            <a:xfrm>
              <a:off x="4275010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8" name="Volný tvar: obrazec 917">
              <a:extLst>
                <a:ext uri="{FF2B5EF4-FFF2-40B4-BE49-F238E27FC236}">
                  <a16:creationId xmlns:a16="http://schemas.microsoft.com/office/drawing/2014/main" id="{7E9D6B29-8C56-4360-A2C0-C3F4439682B3}"/>
                </a:ext>
              </a:extLst>
            </p:cNvPr>
            <p:cNvSpPr/>
            <p:nvPr/>
          </p:nvSpPr>
          <p:spPr>
            <a:xfrm>
              <a:off x="4604321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9" name="Volný tvar: obrazec 918">
              <a:extLst>
                <a:ext uri="{FF2B5EF4-FFF2-40B4-BE49-F238E27FC236}">
                  <a16:creationId xmlns:a16="http://schemas.microsoft.com/office/drawing/2014/main" id="{B021989D-ED38-40D2-9D60-6ECD4E27EEA3}"/>
                </a:ext>
              </a:extLst>
            </p:cNvPr>
            <p:cNvSpPr/>
            <p:nvPr/>
          </p:nvSpPr>
          <p:spPr>
            <a:xfrm>
              <a:off x="4933505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0" name="Volný tvar: obrazec 919">
              <a:extLst>
                <a:ext uri="{FF2B5EF4-FFF2-40B4-BE49-F238E27FC236}">
                  <a16:creationId xmlns:a16="http://schemas.microsoft.com/office/drawing/2014/main" id="{238EC1A2-3708-4DAA-9E97-C8841E8DC79C}"/>
                </a:ext>
              </a:extLst>
            </p:cNvPr>
            <p:cNvSpPr/>
            <p:nvPr/>
          </p:nvSpPr>
          <p:spPr>
            <a:xfrm>
              <a:off x="5262753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1" name="Volný tvar: obrazec 920">
              <a:extLst>
                <a:ext uri="{FF2B5EF4-FFF2-40B4-BE49-F238E27FC236}">
                  <a16:creationId xmlns:a16="http://schemas.microsoft.com/office/drawing/2014/main" id="{C0376360-D6A8-495B-AF7E-CF1BB73557A9}"/>
                </a:ext>
              </a:extLst>
            </p:cNvPr>
            <p:cNvSpPr/>
            <p:nvPr/>
          </p:nvSpPr>
          <p:spPr>
            <a:xfrm>
              <a:off x="5592000" y="3728402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2" name="Volný tvar: obrazec 921">
              <a:extLst>
                <a:ext uri="{FF2B5EF4-FFF2-40B4-BE49-F238E27FC236}">
                  <a16:creationId xmlns:a16="http://schemas.microsoft.com/office/drawing/2014/main" id="{DC793F3C-602F-46D9-B4E7-AC9B657C18D7}"/>
                </a:ext>
              </a:extLst>
            </p:cNvPr>
            <p:cNvSpPr/>
            <p:nvPr/>
          </p:nvSpPr>
          <p:spPr>
            <a:xfrm>
              <a:off x="5921184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3" name="Volný tvar: obrazec 922">
              <a:extLst>
                <a:ext uri="{FF2B5EF4-FFF2-40B4-BE49-F238E27FC236}">
                  <a16:creationId xmlns:a16="http://schemas.microsoft.com/office/drawing/2014/main" id="{0ACCCD6A-158C-44A5-9699-C5D9041C5264}"/>
                </a:ext>
              </a:extLst>
            </p:cNvPr>
            <p:cNvSpPr/>
            <p:nvPr/>
          </p:nvSpPr>
          <p:spPr>
            <a:xfrm>
              <a:off x="6250559" y="3728402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4" name="Volný tvar: obrazec 923">
              <a:extLst>
                <a:ext uri="{FF2B5EF4-FFF2-40B4-BE49-F238E27FC236}">
                  <a16:creationId xmlns:a16="http://schemas.microsoft.com/office/drawing/2014/main" id="{64FC1187-9AA1-46BA-957E-CDBAEC0DF1B3}"/>
                </a:ext>
              </a:extLst>
            </p:cNvPr>
            <p:cNvSpPr/>
            <p:nvPr/>
          </p:nvSpPr>
          <p:spPr>
            <a:xfrm>
              <a:off x="6579679" y="3728402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5" name="Volný tvar: obrazec 924">
              <a:extLst>
                <a:ext uri="{FF2B5EF4-FFF2-40B4-BE49-F238E27FC236}">
                  <a16:creationId xmlns:a16="http://schemas.microsoft.com/office/drawing/2014/main" id="{E9035C97-601D-411B-A5B4-36B16CD03FAD}"/>
                </a:ext>
              </a:extLst>
            </p:cNvPr>
            <p:cNvSpPr/>
            <p:nvPr/>
          </p:nvSpPr>
          <p:spPr>
            <a:xfrm>
              <a:off x="6909117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6" name="Volný tvar: obrazec 925">
              <a:extLst>
                <a:ext uri="{FF2B5EF4-FFF2-40B4-BE49-F238E27FC236}">
                  <a16:creationId xmlns:a16="http://schemas.microsoft.com/office/drawing/2014/main" id="{DE158DC2-D18A-44C5-BF83-5BADB5FFBC1F}"/>
                </a:ext>
              </a:extLst>
            </p:cNvPr>
            <p:cNvSpPr/>
            <p:nvPr/>
          </p:nvSpPr>
          <p:spPr>
            <a:xfrm>
              <a:off x="7238301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7" name="Volný tvar: obrazec 926">
              <a:extLst>
                <a:ext uri="{FF2B5EF4-FFF2-40B4-BE49-F238E27FC236}">
                  <a16:creationId xmlns:a16="http://schemas.microsoft.com/office/drawing/2014/main" id="{C60D0F64-21D0-4120-9E34-3723199BA27B}"/>
                </a:ext>
              </a:extLst>
            </p:cNvPr>
            <p:cNvSpPr/>
            <p:nvPr/>
          </p:nvSpPr>
          <p:spPr>
            <a:xfrm>
              <a:off x="7567548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8" name="Volný tvar: obrazec 927">
              <a:extLst>
                <a:ext uri="{FF2B5EF4-FFF2-40B4-BE49-F238E27FC236}">
                  <a16:creationId xmlns:a16="http://schemas.microsoft.com/office/drawing/2014/main" id="{626DB97B-89C4-44D1-94FF-7D0348CE381C}"/>
                </a:ext>
              </a:extLst>
            </p:cNvPr>
            <p:cNvSpPr/>
            <p:nvPr/>
          </p:nvSpPr>
          <p:spPr>
            <a:xfrm>
              <a:off x="7896732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9" name="Volný tvar: obrazec 928">
              <a:extLst>
                <a:ext uri="{FF2B5EF4-FFF2-40B4-BE49-F238E27FC236}">
                  <a16:creationId xmlns:a16="http://schemas.microsoft.com/office/drawing/2014/main" id="{F58532FF-C874-4D94-BD60-B3EA387EB96C}"/>
                </a:ext>
              </a:extLst>
            </p:cNvPr>
            <p:cNvSpPr/>
            <p:nvPr/>
          </p:nvSpPr>
          <p:spPr>
            <a:xfrm>
              <a:off x="8226107" y="3728402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0" name="Volný tvar: obrazec 929">
              <a:extLst>
                <a:ext uri="{FF2B5EF4-FFF2-40B4-BE49-F238E27FC236}">
                  <a16:creationId xmlns:a16="http://schemas.microsoft.com/office/drawing/2014/main" id="{56C359F0-0B65-4621-BDF4-1ADDC2CA2642}"/>
                </a:ext>
              </a:extLst>
            </p:cNvPr>
            <p:cNvSpPr/>
            <p:nvPr/>
          </p:nvSpPr>
          <p:spPr>
            <a:xfrm>
              <a:off x="8555228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1" name="Volný tvar: obrazec 930">
              <a:extLst>
                <a:ext uri="{FF2B5EF4-FFF2-40B4-BE49-F238E27FC236}">
                  <a16:creationId xmlns:a16="http://schemas.microsoft.com/office/drawing/2014/main" id="{61C61C00-77F9-4003-AC09-B5629CB70175}"/>
                </a:ext>
              </a:extLst>
            </p:cNvPr>
            <p:cNvSpPr/>
            <p:nvPr/>
          </p:nvSpPr>
          <p:spPr>
            <a:xfrm>
              <a:off x="8884666" y="3728402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2" name="Volný tvar: obrazec 931">
              <a:extLst>
                <a:ext uri="{FF2B5EF4-FFF2-40B4-BE49-F238E27FC236}">
                  <a16:creationId xmlns:a16="http://schemas.microsoft.com/office/drawing/2014/main" id="{82B71B78-94FE-41E7-B992-3A7983B8EA2C}"/>
                </a:ext>
              </a:extLst>
            </p:cNvPr>
            <p:cNvSpPr/>
            <p:nvPr/>
          </p:nvSpPr>
          <p:spPr>
            <a:xfrm>
              <a:off x="5262753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3" name="Volný tvar: obrazec 932">
              <a:extLst>
                <a:ext uri="{FF2B5EF4-FFF2-40B4-BE49-F238E27FC236}">
                  <a16:creationId xmlns:a16="http://schemas.microsoft.com/office/drawing/2014/main" id="{10AE8F0B-453C-4D30-8C86-D5261C7BA307}"/>
                </a:ext>
              </a:extLst>
            </p:cNvPr>
            <p:cNvSpPr/>
            <p:nvPr/>
          </p:nvSpPr>
          <p:spPr>
            <a:xfrm>
              <a:off x="5592000" y="3965892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4" name="Volný tvar: obrazec 933">
              <a:extLst>
                <a:ext uri="{FF2B5EF4-FFF2-40B4-BE49-F238E27FC236}">
                  <a16:creationId xmlns:a16="http://schemas.microsoft.com/office/drawing/2014/main" id="{B013E239-5445-4C8E-9760-7EC0259CF03C}"/>
                </a:ext>
              </a:extLst>
            </p:cNvPr>
            <p:cNvSpPr/>
            <p:nvPr/>
          </p:nvSpPr>
          <p:spPr>
            <a:xfrm>
              <a:off x="5921184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5" name="Volný tvar: obrazec 934">
              <a:extLst>
                <a:ext uri="{FF2B5EF4-FFF2-40B4-BE49-F238E27FC236}">
                  <a16:creationId xmlns:a16="http://schemas.microsoft.com/office/drawing/2014/main" id="{44BD5619-4E4F-4C96-AB6A-288FDD2FD804}"/>
                </a:ext>
              </a:extLst>
            </p:cNvPr>
            <p:cNvSpPr/>
            <p:nvPr/>
          </p:nvSpPr>
          <p:spPr>
            <a:xfrm>
              <a:off x="6250559" y="3965892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5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0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6" name="Volný tvar: obrazec 935">
              <a:extLst>
                <a:ext uri="{FF2B5EF4-FFF2-40B4-BE49-F238E27FC236}">
                  <a16:creationId xmlns:a16="http://schemas.microsoft.com/office/drawing/2014/main" id="{7CE3C05A-CC1C-41E0-B376-9075B3876A56}"/>
                </a:ext>
              </a:extLst>
            </p:cNvPr>
            <p:cNvSpPr/>
            <p:nvPr/>
          </p:nvSpPr>
          <p:spPr>
            <a:xfrm>
              <a:off x="6579679" y="3965892"/>
              <a:ext cx="298703" cy="127634"/>
            </a:xfrm>
            <a:custGeom>
              <a:avLst/>
              <a:gdLst>
                <a:gd name="connsiteX0" fmla="*/ 289433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433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433" y="0"/>
                  </a:moveTo>
                  <a:cubicBezTo>
                    <a:pt x="262064" y="11811"/>
                    <a:pt x="176720" y="62547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7" name="Volný tvar: obrazec 936">
              <a:extLst>
                <a:ext uri="{FF2B5EF4-FFF2-40B4-BE49-F238E27FC236}">
                  <a16:creationId xmlns:a16="http://schemas.microsoft.com/office/drawing/2014/main" id="{FBEE5501-6BF2-4089-B492-6353B660142B}"/>
                </a:ext>
              </a:extLst>
            </p:cNvPr>
            <p:cNvSpPr/>
            <p:nvPr/>
          </p:nvSpPr>
          <p:spPr>
            <a:xfrm>
              <a:off x="6909117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8" name="Volný tvar: obrazec 937">
              <a:extLst>
                <a:ext uri="{FF2B5EF4-FFF2-40B4-BE49-F238E27FC236}">
                  <a16:creationId xmlns:a16="http://schemas.microsoft.com/office/drawing/2014/main" id="{1F0EB9D4-FA96-4412-B459-9D9428934225}"/>
                </a:ext>
              </a:extLst>
            </p:cNvPr>
            <p:cNvSpPr/>
            <p:nvPr/>
          </p:nvSpPr>
          <p:spPr>
            <a:xfrm>
              <a:off x="7238301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9" name="Volný tvar: obrazec 938">
              <a:extLst>
                <a:ext uri="{FF2B5EF4-FFF2-40B4-BE49-F238E27FC236}">
                  <a16:creationId xmlns:a16="http://schemas.microsoft.com/office/drawing/2014/main" id="{5DB3D8FC-4280-4E4E-A1A6-A63A11F0031A}"/>
                </a:ext>
              </a:extLst>
            </p:cNvPr>
            <p:cNvSpPr/>
            <p:nvPr/>
          </p:nvSpPr>
          <p:spPr>
            <a:xfrm>
              <a:off x="7567548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65" y="11811"/>
                    <a:pt x="176657" y="62547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0" name="Volný tvar: obrazec 939">
              <a:extLst>
                <a:ext uri="{FF2B5EF4-FFF2-40B4-BE49-F238E27FC236}">
                  <a16:creationId xmlns:a16="http://schemas.microsoft.com/office/drawing/2014/main" id="{DB355D07-C3B0-4A7E-9A3D-C3B47AAD7AC4}"/>
                </a:ext>
              </a:extLst>
            </p:cNvPr>
            <p:cNvSpPr/>
            <p:nvPr/>
          </p:nvSpPr>
          <p:spPr>
            <a:xfrm>
              <a:off x="7896732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1" name="Volný tvar: obrazec 940">
              <a:extLst>
                <a:ext uri="{FF2B5EF4-FFF2-40B4-BE49-F238E27FC236}">
                  <a16:creationId xmlns:a16="http://schemas.microsoft.com/office/drawing/2014/main" id="{8B7FD48B-A376-4670-87B1-BAD4970C4FE9}"/>
                </a:ext>
              </a:extLst>
            </p:cNvPr>
            <p:cNvSpPr/>
            <p:nvPr/>
          </p:nvSpPr>
          <p:spPr>
            <a:xfrm>
              <a:off x="8226107" y="3965892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8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2" name="Volný tvar: obrazec 941">
              <a:extLst>
                <a:ext uri="{FF2B5EF4-FFF2-40B4-BE49-F238E27FC236}">
                  <a16:creationId xmlns:a16="http://schemas.microsoft.com/office/drawing/2014/main" id="{6BCA35EA-2CA3-43DC-908C-4DF1D2D9B69F}"/>
                </a:ext>
              </a:extLst>
            </p:cNvPr>
            <p:cNvSpPr/>
            <p:nvPr/>
          </p:nvSpPr>
          <p:spPr>
            <a:xfrm>
              <a:off x="8555228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5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3" name="Volný tvar: obrazec 942">
              <a:extLst>
                <a:ext uri="{FF2B5EF4-FFF2-40B4-BE49-F238E27FC236}">
                  <a16:creationId xmlns:a16="http://schemas.microsoft.com/office/drawing/2014/main" id="{AD178903-1EC5-4400-8BF6-0F3C6C4CC7CF}"/>
                </a:ext>
              </a:extLst>
            </p:cNvPr>
            <p:cNvSpPr/>
            <p:nvPr/>
          </p:nvSpPr>
          <p:spPr>
            <a:xfrm>
              <a:off x="8884666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4" name="Volný tvar: obrazec 943">
              <a:extLst>
                <a:ext uri="{FF2B5EF4-FFF2-40B4-BE49-F238E27FC236}">
                  <a16:creationId xmlns:a16="http://schemas.microsoft.com/office/drawing/2014/main" id="{5BA61F42-3BE9-4865-8ADA-932545CB3D53}"/>
                </a:ext>
              </a:extLst>
            </p:cNvPr>
            <p:cNvSpPr/>
            <p:nvPr/>
          </p:nvSpPr>
          <p:spPr>
            <a:xfrm>
              <a:off x="9213722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5" name="Volný tvar: obrazec 944">
              <a:extLst>
                <a:ext uri="{FF2B5EF4-FFF2-40B4-BE49-F238E27FC236}">
                  <a16:creationId xmlns:a16="http://schemas.microsoft.com/office/drawing/2014/main" id="{8FE23B8F-3901-4BAD-94C7-3E39C730AB9F}"/>
                </a:ext>
              </a:extLst>
            </p:cNvPr>
            <p:cNvSpPr/>
            <p:nvPr/>
          </p:nvSpPr>
          <p:spPr>
            <a:xfrm>
              <a:off x="9542906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6" name="Volný tvar: obrazec 945">
              <a:extLst>
                <a:ext uri="{FF2B5EF4-FFF2-40B4-BE49-F238E27FC236}">
                  <a16:creationId xmlns:a16="http://schemas.microsoft.com/office/drawing/2014/main" id="{353614FE-7416-4621-966E-5B68C7E68206}"/>
                </a:ext>
              </a:extLst>
            </p:cNvPr>
            <p:cNvSpPr/>
            <p:nvPr/>
          </p:nvSpPr>
          <p:spPr>
            <a:xfrm>
              <a:off x="10201402" y="3728402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7" name="Volný tvar: obrazec 946">
              <a:extLst>
                <a:ext uri="{FF2B5EF4-FFF2-40B4-BE49-F238E27FC236}">
                  <a16:creationId xmlns:a16="http://schemas.microsoft.com/office/drawing/2014/main" id="{E2A251CA-5FCD-4630-A8A6-654F63858ABC}"/>
                </a:ext>
              </a:extLst>
            </p:cNvPr>
            <p:cNvSpPr/>
            <p:nvPr/>
          </p:nvSpPr>
          <p:spPr>
            <a:xfrm>
              <a:off x="10530649" y="3728402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8" name="Volný tvar: obrazec 947">
              <a:extLst>
                <a:ext uri="{FF2B5EF4-FFF2-40B4-BE49-F238E27FC236}">
                  <a16:creationId xmlns:a16="http://schemas.microsoft.com/office/drawing/2014/main" id="{BF8EFB3C-8D5E-4AAD-84B5-C48041EDFB17}"/>
                </a:ext>
              </a:extLst>
            </p:cNvPr>
            <p:cNvSpPr/>
            <p:nvPr/>
          </p:nvSpPr>
          <p:spPr>
            <a:xfrm>
              <a:off x="10860023" y="3728402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9" name="Volný tvar: obrazec 948">
              <a:extLst>
                <a:ext uri="{FF2B5EF4-FFF2-40B4-BE49-F238E27FC236}">
                  <a16:creationId xmlns:a16="http://schemas.microsoft.com/office/drawing/2014/main" id="{FACF1F7D-4132-4C9E-86D4-0CD1ACACAA54}"/>
                </a:ext>
              </a:extLst>
            </p:cNvPr>
            <p:cNvSpPr/>
            <p:nvPr/>
          </p:nvSpPr>
          <p:spPr>
            <a:xfrm>
              <a:off x="11189144" y="3728402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0" name="Volný tvar: obrazec 949">
              <a:extLst>
                <a:ext uri="{FF2B5EF4-FFF2-40B4-BE49-F238E27FC236}">
                  <a16:creationId xmlns:a16="http://schemas.microsoft.com/office/drawing/2014/main" id="{76581882-D01A-4795-A57E-DB64E2217897}"/>
                </a:ext>
              </a:extLst>
            </p:cNvPr>
            <p:cNvSpPr/>
            <p:nvPr/>
          </p:nvSpPr>
          <p:spPr>
            <a:xfrm>
              <a:off x="11518455" y="3728402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1" name="Volný tvar: obrazec 950">
              <a:extLst>
                <a:ext uri="{FF2B5EF4-FFF2-40B4-BE49-F238E27FC236}">
                  <a16:creationId xmlns:a16="http://schemas.microsoft.com/office/drawing/2014/main" id="{7DEF5D85-7D29-4F77-B951-DA6A1B9E3A2C}"/>
                </a:ext>
              </a:extLst>
            </p:cNvPr>
            <p:cNvSpPr/>
            <p:nvPr/>
          </p:nvSpPr>
          <p:spPr>
            <a:xfrm>
              <a:off x="9872154" y="3965892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1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2" name="Volný tvar: obrazec 951">
              <a:extLst>
                <a:ext uri="{FF2B5EF4-FFF2-40B4-BE49-F238E27FC236}">
                  <a16:creationId xmlns:a16="http://schemas.microsoft.com/office/drawing/2014/main" id="{E1D018B9-EE79-4AEA-ACE2-C33214837B61}"/>
                </a:ext>
              </a:extLst>
            </p:cNvPr>
            <p:cNvSpPr/>
            <p:nvPr/>
          </p:nvSpPr>
          <p:spPr>
            <a:xfrm>
              <a:off x="10201402" y="3965892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65" y="11811"/>
                    <a:pt x="176720" y="62547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3" name="Volný tvar: obrazec 952">
              <a:extLst>
                <a:ext uri="{FF2B5EF4-FFF2-40B4-BE49-F238E27FC236}">
                  <a16:creationId xmlns:a16="http://schemas.microsoft.com/office/drawing/2014/main" id="{B4BDAAEC-B5BE-42D2-A4E0-3D167CCC25A1}"/>
                </a:ext>
              </a:extLst>
            </p:cNvPr>
            <p:cNvSpPr/>
            <p:nvPr/>
          </p:nvSpPr>
          <p:spPr>
            <a:xfrm>
              <a:off x="10530649" y="3965892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4" name="Volný tvar: obrazec 953">
              <a:extLst>
                <a:ext uri="{FF2B5EF4-FFF2-40B4-BE49-F238E27FC236}">
                  <a16:creationId xmlns:a16="http://schemas.microsoft.com/office/drawing/2014/main" id="{6EE26F09-09D0-42AE-97AC-ECD4D62732DB}"/>
                </a:ext>
              </a:extLst>
            </p:cNvPr>
            <p:cNvSpPr/>
            <p:nvPr/>
          </p:nvSpPr>
          <p:spPr>
            <a:xfrm>
              <a:off x="10860023" y="3965892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5" name="Volný tvar: obrazec 954">
              <a:extLst>
                <a:ext uri="{FF2B5EF4-FFF2-40B4-BE49-F238E27FC236}">
                  <a16:creationId xmlns:a16="http://schemas.microsoft.com/office/drawing/2014/main" id="{3D64F597-3EF7-4D86-8A23-CDAA3456FA4C}"/>
                </a:ext>
              </a:extLst>
            </p:cNvPr>
            <p:cNvSpPr/>
            <p:nvPr/>
          </p:nvSpPr>
          <p:spPr>
            <a:xfrm>
              <a:off x="11189144" y="3965892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6" name="Volný tvar: obrazec 955">
              <a:extLst>
                <a:ext uri="{FF2B5EF4-FFF2-40B4-BE49-F238E27FC236}">
                  <a16:creationId xmlns:a16="http://schemas.microsoft.com/office/drawing/2014/main" id="{1C0713B7-2631-4B95-948B-A075FB3B63B3}"/>
                </a:ext>
              </a:extLst>
            </p:cNvPr>
            <p:cNvSpPr/>
            <p:nvPr/>
          </p:nvSpPr>
          <p:spPr>
            <a:xfrm>
              <a:off x="11518455" y="3965892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0" y="11811"/>
                    <a:pt x="176657" y="62547"/>
                    <a:pt x="149415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8" name="Volný tvar: obrazec 957">
              <a:extLst>
                <a:ext uri="{FF2B5EF4-FFF2-40B4-BE49-F238E27FC236}">
                  <a16:creationId xmlns:a16="http://schemas.microsoft.com/office/drawing/2014/main" id="{50082E4B-FC18-4DFD-8EDB-C5AD64065F95}"/>
                </a:ext>
              </a:extLst>
            </p:cNvPr>
            <p:cNvSpPr/>
            <p:nvPr/>
          </p:nvSpPr>
          <p:spPr>
            <a:xfrm>
              <a:off x="982535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9" name="Volný tvar: obrazec 958">
              <a:extLst>
                <a:ext uri="{FF2B5EF4-FFF2-40B4-BE49-F238E27FC236}">
                  <a16:creationId xmlns:a16="http://schemas.microsoft.com/office/drawing/2014/main" id="{563213CF-C656-4758-88BB-04601EE57083}"/>
                </a:ext>
              </a:extLst>
            </p:cNvPr>
            <p:cNvSpPr/>
            <p:nvPr/>
          </p:nvSpPr>
          <p:spPr>
            <a:xfrm>
              <a:off x="1311783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0" name="Volný tvar: obrazec 959">
              <a:extLst>
                <a:ext uri="{FF2B5EF4-FFF2-40B4-BE49-F238E27FC236}">
                  <a16:creationId xmlns:a16="http://schemas.microsoft.com/office/drawing/2014/main" id="{BB17874E-831A-403C-A514-01662FEF0739}"/>
                </a:ext>
              </a:extLst>
            </p:cNvPr>
            <p:cNvSpPr/>
            <p:nvPr/>
          </p:nvSpPr>
          <p:spPr>
            <a:xfrm>
              <a:off x="1641030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1" name="Volný tvar: obrazec 960">
              <a:extLst>
                <a:ext uri="{FF2B5EF4-FFF2-40B4-BE49-F238E27FC236}">
                  <a16:creationId xmlns:a16="http://schemas.microsoft.com/office/drawing/2014/main" id="{F9922A57-81BD-4365-B48A-41050144EAA4}"/>
                </a:ext>
              </a:extLst>
            </p:cNvPr>
            <p:cNvSpPr/>
            <p:nvPr/>
          </p:nvSpPr>
          <p:spPr>
            <a:xfrm>
              <a:off x="1970341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2" name="Volný tvar: obrazec 961">
              <a:extLst>
                <a:ext uri="{FF2B5EF4-FFF2-40B4-BE49-F238E27FC236}">
                  <a16:creationId xmlns:a16="http://schemas.microsoft.com/office/drawing/2014/main" id="{C20F80AC-2C1E-489D-A95D-18ED72DD47B9}"/>
                </a:ext>
              </a:extLst>
            </p:cNvPr>
            <p:cNvSpPr/>
            <p:nvPr/>
          </p:nvSpPr>
          <p:spPr>
            <a:xfrm>
              <a:off x="2299398" y="325043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3" name="Volný tvar: obrazec 962">
              <a:extLst>
                <a:ext uri="{FF2B5EF4-FFF2-40B4-BE49-F238E27FC236}">
                  <a16:creationId xmlns:a16="http://schemas.microsoft.com/office/drawing/2014/main" id="{4DF94C8D-B43C-461D-9552-97253778255A}"/>
                </a:ext>
              </a:extLst>
            </p:cNvPr>
            <p:cNvSpPr/>
            <p:nvPr/>
          </p:nvSpPr>
          <p:spPr>
            <a:xfrm>
              <a:off x="2628836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4" name="Volný tvar: obrazec 963">
              <a:extLst>
                <a:ext uri="{FF2B5EF4-FFF2-40B4-BE49-F238E27FC236}">
                  <a16:creationId xmlns:a16="http://schemas.microsoft.com/office/drawing/2014/main" id="{D19F0AAA-BFB4-4513-88BD-DB22B820D2D7}"/>
                </a:ext>
              </a:extLst>
            </p:cNvPr>
            <p:cNvSpPr/>
            <p:nvPr/>
          </p:nvSpPr>
          <p:spPr>
            <a:xfrm>
              <a:off x="2958020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5" name="Volný tvar: obrazec 964">
              <a:extLst>
                <a:ext uri="{FF2B5EF4-FFF2-40B4-BE49-F238E27FC236}">
                  <a16:creationId xmlns:a16="http://schemas.microsoft.com/office/drawing/2014/main" id="{0622C677-FAC4-4945-9FF7-7356849A6F79}"/>
                </a:ext>
              </a:extLst>
            </p:cNvPr>
            <p:cNvSpPr/>
            <p:nvPr/>
          </p:nvSpPr>
          <p:spPr>
            <a:xfrm>
              <a:off x="3287395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6" name="Volný tvar: obrazec 965">
              <a:extLst>
                <a:ext uri="{FF2B5EF4-FFF2-40B4-BE49-F238E27FC236}">
                  <a16:creationId xmlns:a16="http://schemas.microsoft.com/office/drawing/2014/main" id="{FEA32DF5-E8D3-45E3-BB98-655559C7AD02}"/>
                </a:ext>
              </a:extLst>
            </p:cNvPr>
            <p:cNvSpPr/>
            <p:nvPr/>
          </p:nvSpPr>
          <p:spPr>
            <a:xfrm>
              <a:off x="3616515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7" name="Volný tvar: obrazec 966">
              <a:extLst>
                <a:ext uri="{FF2B5EF4-FFF2-40B4-BE49-F238E27FC236}">
                  <a16:creationId xmlns:a16="http://schemas.microsoft.com/office/drawing/2014/main" id="{F1643203-7C4F-4487-899C-5D0E801B03F2}"/>
                </a:ext>
              </a:extLst>
            </p:cNvPr>
            <p:cNvSpPr/>
            <p:nvPr/>
          </p:nvSpPr>
          <p:spPr>
            <a:xfrm>
              <a:off x="3945890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8" name="Volný tvar: obrazec 967">
              <a:extLst>
                <a:ext uri="{FF2B5EF4-FFF2-40B4-BE49-F238E27FC236}">
                  <a16:creationId xmlns:a16="http://schemas.microsoft.com/office/drawing/2014/main" id="{E6415A7E-18D0-40E3-AF21-B3ECD3498090}"/>
                </a:ext>
              </a:extLst>
            </p:cNvPr>
            <p:cNvSpPr/>
            <p:nvPr/>
          </p:nvSpPr>
          <p:spPr>
            <a:xfrm>
              <a:off x="4275010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9" name="Volný tvar: obrazec 968">
              <a:extLst>
                <a:ext uri="{FF2B5EF4-FFF2-40B4-BE49-F238E27FC236}">
                  <a16:creationId xmlns:a16="http://schemas.microsoft.com/office/drawing/2014/main" id="{6A013316-F83E-474C-B048-D140A8FB588F}"/>
                </a:ext>
              </a:extLst>
            </p:cNvPr>
            <p:cNvSpPr/>
            <p:nvPr/>
          </p:nvSpPr>
          <p:spPr>
            <a:xfrm>
              <a:off x="4604321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0" name="Volný tvar: obrazec 969">
              <a:extLst>
                <a:ext uri="{FF2B5EF4-FFF2-40B4-BE49-F238E27FC236}">
                  <a16:creationId xmlns:a16="http://schemas.microsoft.com/office/drawing/2014/main" id="{DC9A3473-59F6-434E-8D30-50633DB8BD28}"/>
                </a:ext>
              </a:extLst>
            </p:cNvPr>
            <p:cNvSpPr/>
            <p:nvPr/>
          </p:nvSpPr>
          <p:spPr>
            <a:xfrm>
              <a:off x="4933505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1" name="Volný tvar: obrazec 970">
              <a:extLst>
                <a:ext uri="{FF2B5EF4-FFF2-40B4-BE49-F238E27FC236}">
                  <a16:creationId xmlns:a16="http://schemas.microsoft.com/office/drawing/2014/main" id="{8C9C367C-D4BD-4924-8C43-F81F9D20E307}"/>
                </a:ext>
              </a:extLst>
            </p:cNvPr>
            <p:cNvSpPr/>
            <p:nvPr/>
          </p:nvSpPr>
          <p:spPr>
            <a:xfrm>
              <a:off x="982535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2" name="Volný tvar: obrazec 971">
              <a:extLst>
                <a:ext uri="{FF2B5EF4-FFF2-40B4-BE49-F238E27FC236}">
                  <a16:creationId xmlns:a16="http://schemas.microsoft.com/office/drawing/2014/main" id="{7EAB7D48-ED9A-4D9E-80AE-3A27C7FDD935}"/>
                </a:ext>
              </a:extLst>
            </p:cNvPr>
            <p:cNvSpPr/>
            <p:nvPr/>
          </p:nvSpPr>
          <p:spPr>
            <a:xfrm>
              <a:off x="1311783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3" name="Volný tvar: obrazec 972">
              <a:extLst>
                <a:ext uri="{FF2B5EF4-FFF2-40B4-BE49-F238E27FC236}">
                  <a16:creationId xmlns:a16="http://schemas.microsoft.com/office/drawing/2014/main" id="{4012C160-DC8A-4C71-970D-2BCC6897A1C6}"/>
                </a:ext>
              </a:extLst>
            </p:cNvPr>
            <p:cNvSpPr/>
            <p:nvPr/>
          </p:nvSpPr>
          <p:spPr>
            <a:xfrm>
              <a:off x="1641030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209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4" name="Volný tvar: obrazec 973">
              <a:extLst>
                <a:ext uri="{FF2B5EF4-FFF2-40B4-BE49-F238E27FC236}">
                  <a16:creationId xmlns:a16="http://schemas.microsoft.com/office/drawing/2014/main" id="{CCC05A50-11F2-484D-A893-F37D55F11935}"/>
                </a:ext>
              </a:extLst>
            </p:cNvPr>
            <p:cNvSpPr/>
            <p:nvPr/>
          </p:nvSpPr>
          <p:spPr>
            <a:xfrm>
              <a:off x="1970341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5" name="Volný tvar: obrazec 974">
              <a:extLst>
                <a:ext uri="{FF2B5EF4-FFF2-40B4-BE49-F238E27FC236}">
                  <a16:creationId xmlns:a16="http://schemas.microsoft.com/office/drawing/2014/main" id="{DF054974-FBE0-4E53-ABAC-3447EABEB8F0}"/>
                </a:ext>
              </a:extLst>
            </p:cNvPr>
            <p:cNvSpPr/>
            <p:nvPr/>
          </p:nvSpPr>
          <p:spPr>
            <a:xfrm>
              <a:off x="2299398" y="3487927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6" name="Volný tvar: obrazec 975">
              <a:extLst>
                <a:ext uri="{FF2B5EF4-FFF2-40B4-BE49-F238E27FC236}">
                  <a16:creationId xmlns:a16="http://schemas.microsoft.com/office/drawing/2014/main" id="{D64F0DB3-E3D7-4360-918B-CEBF0E999A3B}"/>
                </a:ext>
              </a:extLst>
            </p:cNvPr>
            <p:cNvSpPr/>
            <p:nvPr/>
          </p:nvSpPr>
          <p:spPr>
            <a:xfrm>
              <a:off x="2628836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7" name="Volný tvar: obrazec 976">
              <a:extLst>
                <a:ext uri="{FF2B5EF4-FFF2-40B4-BE49-F238E27FC236}">
                  <a16:creationId xmlns:a16="http://schemas.microsoft.com/office/drawing/2014/main" id="{281E468C-2B67-4AB5-9670-5FF4394E4758}"/>
                </a:ext>
              </a:extLst>
            </p:cNvPr>
            <p:cNvSpPr/>
            <p:nvPr/>
          </p:nvSpPr>
          <p:spPr>
            <a:xfrm>
              <a:off x="2958020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8" name="Volný tvar: obrazec 977">
              <a:extLst>
                <a:ext uri="{FF2B5EF4-FFF2-40B4-BE49-F238E27FC236}">
                  <a16:creationId xmlns:a16="http://schemas.microsoft.com/office/drawing/2014/main" id="{D4E2CA65-8E96-4F6D-9908-2AE804C988E2}"/>
                </a:ext>
              </a:extLst>
            </p:cNvPr>
            <p:cNvSpPr/>
            <p:nvPr/>
          </p:nvSpPr>
          <p:spPr>
            <a:xfrm>
              <a:off x="3287395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9" name="Volný tvar: obrazec 978">
              <a:extLst>
                <a:ext uri="{FF2B5EF4-FFF2-40B4-BE49-F238E27FC236}">
                  <a16:creationId xmlns:a16="http://schemas.microsoft.com/office/drawing/2014/main" id="{4537EA4E-DDE3-4C18-A7CD-52D49CE7C5AE}"/>
                </a:ext>
              </a:extLst>
            </p:cNvPr>
            <p:cNvSpPr/>
            <p:nvPr/>
          </p:nvSpPr>
          <p:spPr>
            <a:xfrm>
              <a:off x="3616515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0" name="Volný tvar: obrazec 979">
              <a:extLst>
                <a:ext uri="{FF2B5EF4-FFF2-40B4-BE49-F238E27FC236}">
                  <a16:creationId xmlns:a16="http://schemas.microsoft.com/office/drawing/2014/main" id="{EB7173DD-6B45-4D5F-9B0F-7E49D9B90658}"/>
                </a:ext>
              </a:extLst>
            </p:cNvPr>
            <p:cNvSpPr/>
            <p:nvPr/>
          </p:nvSpPr>
          <p:spPr>
            <a:xfrm>
              <a:off x="3945890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1" name="Volný tvar: obrazec 980">
              <a:extLst>
                <a:ext uri="{FF2B5EF4-FFF2-40B4-BE49-F238E27FC236}">
                  <a16:creationId xmlns:a16="http://schemas.microsoft.com/office/drawing/2014/main" id="{7BB73857-DFFE-4575-83E2-3C5ED89F6EB6}"/>
                </a:ext>
              </a:extLst>
            </p:cNvPr>
            <p:cNvSpPr/>
            <p:nvPr/>
          </p:nvSpPr>
          <p:spPr>
            <a:xfrm>
              <a:off x="4275010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2" name="Volný tvar: obrazec 981">
              <a:extLst>
                <a:ext uri="{FF2B5EF4-FFF2-40B4-BE49-F238E27FC236}">
                  <a16:creationId xmlns:a16="http://schemas.microsoft.com/office/drawing/2014/main" id="{3DF34C29-BA37-4FE7-BD78-AD67E45CC30A}"/>
                </a:ext>
              </a:extLst>
            </p:cNvPr>
            <p:cNvSpPr/>
            <p:nvPr/>
          </p:nvSpPr>
          <p:spPr>
            <a:xfrm>
              <a:off x="4604321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3" name="Volný tvar: obrazec 982">
              <a:extLst>
                <a:ext uri="{FF2B5EF4-FFF2-40B4-BE49-F238E27FC236}">
                  <a16:creationId xmlns:a16="http://schemas.microsoft.com/office/drawing/2014/main" id="{332937EC-7EF6-45D7-9148-DAB8FB255683}"/>
                </a:ext>
              </a:extLst>
            </p:cNvPr>
            <p:cNvSpPr/>
            <p:nvPr/>
          </p:nvSpPr>
          <p:spPr>
            <a:xfrm>
              <a:off x="4933505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4" name="Volný tvar: obrazec 983">
              <a:extLst>
                <a:ext uri="{FF2B5EF4-FFF2-40B4-BE49-F238E27FC236}">
                  <a16:creationId xmlns:a16="http://schemas.microsoft.com/office/drawing/2014/main" id="{7DD09B2A-0E6E-4A68-8BF4-AB68D01CDA51}"/>
                </a:ext>
              </a:extLst>
            </p:cNvPr>
            <p:cNvSpPr/>
            <p:nvPr/>
          </p:nvSpPr>
          <p:spPr>
            <a:xfrm>
              <a:off x="5262753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5" name="Volný tvar: obrazec 984">
              <a:extLst>
                <a:ext uri="{FF2B5EF4-FFF2-40B4-BE49-F238E27FC236}">
                  <a16:creationId xmlns:a16="http://schemas.microsoft.com/office/drawing/2014/main" id="{3BE4517E-893A-48DC-B33A-759D2416E618}"/>
                </a:ext>
              </a:extLst>
            </p:cNvPr>
            <p:cNvSpPr/>
            <p:nvPr/>
          </p:nvSpPr>
          <p:spPr>
            <a:xfrm>
              <a:off x="5592000" y="325043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6" name="Volný tvar: obrazec 985">
              <a:extLst>
                <a:ext uri="{FF2B5EF4-FFF2-40B4-BE49-F238E27FC236}">
                  <a16:creationId xmlns:a16="http://schemas.microsoft.com/office/drawing/2014/main" id="{AEF6DE4F-5470-4F5B-A5B7-57D5908A5B4A}"/>
                </a:ext>
              </a:extLst>
            </p:cNvPr>
            <p:cNvSpPr/>
            <p:nvPr/>
          </p:nvSpPr>
          <p:spPr>
            <a:xfrm>
              <a:off x="5921184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7" name="Volný tvar: obrazec 986">
              <a:extLst>
                <a:ext uri="{FF2B5EF4-FFF2-40B4-BE49-F238E27FC236}">
                  <a16:creationId xmlns:a16="http://schemas.microsoft.com/office/drawing/2014/main" id="{53F60923-3C12-485D-BCB9-E3A39ED761D9}"/>
                </a:ext>
              </a:extLst>
            </p:cNvPr>
            <p:cNvSpPr/>
            <p:nvPr/>
          </p:nvSpPr>
          <p:spPr>
            <a:xfrm>
              <a:off x="6250559" y="325043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8" name="Volný tvar: obrazec 987">
              <a:extLst>
                <a:ext uri="{FF2B5EF4-FFF2-40B4-BE49-F238E27FC236}">
                  <a16:creationId xmlns:a16="http://schemas.microsoft.com/office/drawing/2014/main" id="{D756B390-C44E-4E01-A497-41973BDCB990}"/>
                </a:ext>
              </a:extLst>
            </p:cNvPr>
            <p:cNvSpPr/>
            <p:nvPr/>
          </p:nvSpPr>
          <p:spPr>
            <a:xfrm>
              <a:off x="6579679" y="3250437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89" name="Volný tvar: obrazec 988">
              <a:extLst>
                <a:ext uri="{FF2B5EF4-FFF2-40B4-BE49-F238E27FC236}">
                  <a16:creationId xmlns:a16="http://schemas.microsoft.com/office/drawing/2014/main" id="{15C76A95-97B2-4EFA-ABEE-2AAFDFD2C1F6}"/>
                </a:ext>
              </a:extLst>
            </p:cNvPr>
            <p:cNvSpPr/>
            <p:nvPr/>
          </p:nvSpPr>
          <p:spPr>
            <a:xfrm>
              <a:off x="6909117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0" name="Volný tvar: obrazec 989">
              <a:extLst>
                <a:ext uri="{FF2B5EF4-FFF2-40B4-BE49-F238E27FC236}">
                  <a16:creationId xmlns:a16="http://schemas.microsoft.com/office/drawing/2014/main" id="{E2F85A12-26F9-4AC8-8088-43DBA9997697}"/>
                </a:ext>
              </a:extLst>
            </p:cNvPr>
            <p:cNvSpPr/>
            <p:nvPr/>
          </p:nvSpPr>
          <p:spPr>
            <a:xfrm>
              <a:off x="7238301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1" name="Volný tvar: obrazec 990">
              <a:extLst>
                <a:ext uri="{FF2B5EF4-FFF2-40B4-BE49-F238E27FC236}">
                  <a16:creationId xmlns:a16="http://schemas.microsoft.com/office/drawing/2014/main" id="{3ECA622A-4F15-4DDE-9A33-72A5D1403A8A}"/>
                </a:ext>
              </a:extLst>
            </p:cNvPr>
            <p:cNvSpPr/>
            <p:nvPr/>
          </p:nvSpPr>
          <p:spPr>
            <a:xfrm>
              <a:off x="7567548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2" name="Volný tvar: obrazec 991">
              <a:extLst>
                <a:ext uri="{FF2B5EF4-FFF2-40B4-BE49-F238E27FC236}">
                  <a16:creationId xmlns:a16="http://schemas.microsoft.com/office/drawing/2014/main" id="{6DDA0943-2F1F-484B-91EC-9B070DA84569}"/>
                </a:ext>
              </a:extLst>
            </p:cNvPr>
            <p:cNvSpPr/>
            <p:nvPr/>
          </p:nvSpPr>
          <p:spPr>
            <a:xfrm>
              <a:off x="7896732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3" name="Volný tvar: obrazec 992">
              <a:extLst>
                <a:ext uri="{FF2B5EF4-FFF2-40B4-BE49-F238E27FC236}">
                  <a16:creationId xmlns:a16="http://schemas.microsoft.com/office/drawing/2014/main" id="{AFC48AF6-7601-4B2E-913B-8B4945617EA8}"/>
                </a:ext>
              </a:extLst>
            </p:cNvPr>
            <p:cNvSpPr/>
            <p:nvPr/>
          </p:nvSpPr>
          <p:spPr>
            <a:xfrm>
              <a:off x="8226107" y="325043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4" name="Volný tvar: obrazec 993">
              <a:extLst>
                <a:ext uri="{FF2B5EF4-FFF2-40B4-BE49-F238E27FC236}">
                  <a16:creationId xmlns:a16="http://schemas.microsoft.com/office/drawing/2014/main" id="{497600CB-1EB9-4056-B1FB-2D16D4DE1E89}"/>
                </a:ext>
              </a:extLst>
            </p:cNvPr>
            <p:cNvSpPr/>
            <p:nvPr/>
          </p:nvSpPr>
          <p:spPr>
            <a:xfrm>
              <a:off x="8884666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5" name="Volný tvar: obrazec 994">
              <a:extLst>
                <a:ext uri="{FF2B5EF4-FFF2-40B4-BE49-F238E27FC236}">
                  <a16:creationId xmlns:a16="http://schemas.microsoft.com/office/drawing/2014/main" id="{49F03AAA-168C-43C4-8718-5F08C395B932}"/>
                </a:ext>
              </a:extLst>
            </p:cNvPr>
            <p:cNvSpPr/>
            <p:nvPr/>
          </p:nvSpPr>
          <p:spPr>
            <a:xfrm>
              <a:off x="9213722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6" name="Volný tvar: obrazec 995">
              <a:extLst>
                <a:ext uri="{FF2B5EF4-FFF2-40B4-BE49-F238E27FC236}">
                  <a16:creationId xmlns:a16="http://schemas.microsoft.com/office/drawing/2014/main" id="{3A3261AD-8DFF-4E43-954F-385413BD193A}"/>
                </a:ext>
              </a:extLst>
            </p:cNvPr>
            <p:cNvSpPr/>
            <p:nvPr/>
          </p:nvSpPr>
          <p:spPr>
            <a:xfrm>
              <a:off x="5262753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7" name="Volný tvar: obrazec 996">
              <a:extLst>
                <a:ext uri="{FF2B5EF4-FFF2-40B4-BE49-F238E27FC236}">
                  <a16:creationId xmlns:a16="http://schemas.microsoft.com/office/drawing/2014/main" id="{68F5200E-5BF1-4067-8420-F713E7F5F489}"/>
                </a:ext>
              </a:extLst>
            </p:cNvPr>
            <p:cNvSpPr/>
            <p:nvPr/>
          </p:nvSpPr>
          <p:spPr>
            <a:xfrm>
              <a:off x="5592000" y="3487927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8" name="Volný tvar: obrazec 997">
              <a:extLst>
                <a:ext uri="{FF2B5EF4-FFF2-40B4-BE49-F238E27FC236}">
                  <a16:creationId xmlns:a16="http://schemas.microsoft.com/office/drawing/2014/main" id="{6735119C-8359-4DDD-887D-2BE79B74AD44}"/>
                </a:ext>
              </a:extLst>
            </p:cNvPr>
            <p:cNvSpPr/>
            <p:nvPr/>
          </p:nvSpPr>
          <p:spPr>
            <a:xfrm>
              <a:off x="5921184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99" name="Volný tvar: obrazec 998">
              <a:extLst>
                <a:ext uri="{FF2B5EF4-FFF2-40B4-BE49-F238E27FC236}">
                  <a16:creationId xmlns:a16="http://schemas.microsoft.com/office/drawing/2014/main" id="{D5D33FF8-F0C4-4E3C-AF9F-29A1BA3DB871}"/>
                </a:ext>
              </a:extLst>
            </p:cNvPr>
            <p:cNvSpPr/>
            <p:nvPr/>
          </p:nvSpPr>
          <p:spPr>
            <a:xfrm>
              <a:off x="6250559" y="3487927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5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0" name="Volný tvar: obrazec 999">
              <a:extLst>
                <a:ext uri="{FF2B5EF4-FFF2-40B4-BE49-F238E27FC236}">
                  <a16:creationId xmlns:a16="http://schemas.microsoft.com/office/drawing/2014/main" id="{49CAA62F-1CB1-479F-A3FD-A3A796FCECD0}"/>
                </a:ext>
              </a:extLst>
            </p:cNvPr>
            <p:cNvSpPr/>
            <p:nvPr/>
          </p:nvSpPr>
          <p:spPr>
            <a:xfrm>
              <a:off x="6579679" y="3487927"/>
              <a:ext cx="298703" cy="127698"/>
            </a:xfrm>
            <a:custGeom>
              <a:avLst/>
              <a:gdLst>
                <a:gd name="connsiteX0" fmla="*/ 289433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433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1" name="Volný tvar: obrazec 1000">
              <a:extLst>
                <a:ext uri="{FF2B5EF4-FFF2-40B4-BE49-F238E27FC236}">
                  <a16:creationId xmlns:a16="http://schemas.microsoft.com/office/drawing/2014/main" id="{1ACE0425-7F65-400F-A0AE-228484856183}"/>
                </a:ext>
              </a:extLst>
            </p:cNvPr>
            <p:cNvSpPr/>
            <p:nvPr/>
          </p:nvSpPr>
          <p:spPr>
            <a:xfrm>
              <a:off x="6909117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2" name="Volný tvar: obrazec 1001">
              <a:extLst>
                <a:ext uri="{FF2B5EF4-FFF2-40B4-BE49-F238E27FC236}">
                  <a16:creationId xmlns:a16="http://schemas.microsoft.com/office/drawing/2014/main" id="{8D8F06C8-1BEB-4021-B5A3-350231863074}"/>
                </a:ext>
              </a:extLst>
            </p:cNvPr>
            <p:cNvSpPr/>
            <p:nvPr/>
          </p:nvSpPr>
          <p:spPr>
            <a:xfrm>
              <a:off x="7238301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3" name="Volný tvar: obrazec 1002">
              <a:extLst>
                <a:ext uri="{FF2B5EF4-FFF2-40B4-BE49-F238E27FC236}">
                  <a16:creationId xmlns:a16="http://schemas.microsoft.com/office/drawing/2014/main" id="{339B889B-0053-45E8-B65B-C4F79749FEAF}"/>
                </a:ext>
              </a:extLst>
            </p:cNvPr>
            <p:cNvSpPr/>
            <p:nvPr/>
          </p:nvSpPr>
          <p:spPr>
            <a:xfrm>
              <a:off x="7567548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0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4" name="Volný tvar: obrazec 1003">
              <a:extLst>
                <a:ext uri="{FF2B5EF4-FFF2-40B4-BE49-F238E27FC236}">
                  <a16:creationId xmlns:a16="http://schemas.microsoft.com/office/drawing/2014/main" id="{82982E52-EC61-40D1-B462-E25E6F2A8FD9}"/>
                </a:ext>
              </a:extLst>
            </p:cNvPr>
            <p:cNvSpPr/>
            <p:nvPr/>
          </p:nvSpPr>
          <p:spPr>
            <a:xfrm>
              <a:off x="7896732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5" name="Volný tvar: obrazec 1004">
              <a:extLst>
                <a:ext uri="{FF2B5EF4-FFF2-40B4-BE49-F238E27FC236}">
                  <a16:creationId xmlns:a16="http://schemas.microsoft.com/office/drawing/2014/main" id="{4331B50C-AC00-4CF4-8FBE-EA003087042B}"/>
                </a:ext>
              </a:extLst>
            </p:cNvPr>
            <p:cNvSpPr/>
            <p:nvPr/>
          </p:nvSpPr>
          <p:spPr>
            <a:xfrm>
              <a:off x="8226107" y="3487927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6" name="Volný tvar: obrazec 1005">
              <a:extLst>
                <a:ext uri="{FF2B5EF4-FFF2-40B4-BE49-F238E27FC236}">
                  <a16:creationId xmlns:a16="http://schemas.microsoft.com/office/drawing/2014/main" id="{21DBB3ED-1879-4CB1-9D80-FE2C3909999C}"/>
                </a:ext>
              </a:extLst>
            </p:cNvPr>
            <p:cNvSpPr/>
            <p:nvPr/>
          </p:nvSpPr>
          <p:spPr>
            <a:xfrm>
              <a:off x="8555228" y="3487927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5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559" y="23051"/>
                    <a:pt x="122555" y="101918"/>
                    <a:pt x="147065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7" name="Volný tvar: obrazec 1006">
              <a:extLst>
                <a:ext uri="{FF2B5EF4-FFF2-40B4-BE49-F238E27FC236}">
                  <a16:creationId xmlns:a16="http://schemas.microsoft.com/office/drawing/2014/main" id="{4C97655B-EE28-42A1-9C40-E15F3EBE0D99}"/>
                </a:ext>
              </a:extLst>
            </p:cNvPr>
            <p:cNvSpPr/>
            <p:nvPr/>
          </p:nvSpPr>
          <p:spPr>
            <a:xfrm>
              <a:off x="9213722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8" name="Volný tvar: obrazec 1007">
              <a:extLst>
                <a:ext uri="{FF2B5EF4-FFF2-40B4-BE49-F238E27FC236}">
                  <a16:creationId xmlns:a16="http://schemas.microsoft.com/office/drawing/2014/main" id="{0F720126-18C7-48A6-ACF5-BCED07433E7A}"/>
                </a:ext>
              </a:extLst>
            </p:cNvPr>
            <p:cNvSpPr/>
            <p:nvPr/>
          </p:nvSpPr>
          <p:spPr>
            <a:xfrm>
              <a:off x="9542906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09" name="Volný tvar: obrazec 1008">
              <a:extLst>
                <a:ext uri="{FF2B5EF4-FFF2-40B4-BE49-F238E27FC236}">
                  <a16:creationId xmlns:a16="http://schemas.microsoft.com/office/drawing/2014/main" id="{D6DA349F-BA19-463B-B506-27801CB0C33D}"/>
                </a:ext>
              </a:extLst>
            </p:cNvPr>
            <p:cNvSpPr/>
            <p:nvPr/>
          </p:nvSpPr>
          <p:spPr>
            <a:xfrm>
              <a:off x="9872154" y="325043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1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0" name="Volný tvar: obrazec 1009">
              <a:extLst>
                <a:ext uri="{FF2B5EF4-FFF2-40B4-BE49-F238E27FC236}">
                  <a16:creationId xmlns:a16="http://schemas.microsoft.com/office/drawing/2014/main" id="{6EC79A20-EFB3-4BE5-99C7-0316095538EA}"/>
                </a:ext>
              </a:extLst>
            </p:cNvPr>
            <p:cNvSpPr/>
            <p:nvPr/>
          </p:nvSpPr>
          <p:spPr>
            <a:xfrm>
              <a:off x="10201402" y="325043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1" name="Volný tvar: obrazec 1010">
              <a:extLst>
                <a:ext uri="{FF2B5EF4-FFF2-40B4-BE49-F238E27FC236}">
                  <a16:creationId xmlns:a16="http://schemas.microsoft.com/office/drawing/2014/main" id="{CD4821C7-75A7-4B71-A884-1C3F6D4426A7}"/>
                </a:ext>
              </a:extLst>
            </p:cNvPr>
            <p:cNvSpPr/>
            <p:nvPr/>
          </p:nvSpPr>
          <p:spPr>
            <a:xfrm>
              <a:off x="10860023" y="325043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2" name="Volný tvar: obrazec 1011">
              <a:extLst>
                <a:ext uri="{FF2B5EF4-FFF2-40B4-BE49-F238E27FC236}">
                  <a16:creationId xmlns:a16="http://schemas.microsoft.com/office/drawing/2014/main" id="{98741AB1-2C77-4329-A89C-B5D222D80CA7}"/>
                </a:ext>
              </a:extLst>
            </p:cNvPr>
            <p:cNvSpPr/>
            <p:nvPr/>
          </p:nvSpPr>
          <p:spPr>
            <a:xfrm>
              <a:off x="11189144" y="325043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3" name="Volný tvar: obrazec 1012">
              <a:extLst>
                <a:ext uri="{FF2B5EF4-FFF2-40B4-BE49-F238E27FC236}">
                  <a16:creationId xmlns:a16="http://schemas.microsoft.com/office/drawing/2014/main" id="{316F9E45-3658-4E48-B044-3B0332DE34F1}"/>
                </a:ext>
              </a:extLst>
            </p:cNvPr>
            <p:cNvSpPr/>
            <p:nvPr/>
          </p:nvSpPr>
          <p:spPr>
            <a:xfrm>
              <a:off x="11518455" y="325043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484"/>
                    <a:pt x="149415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4" name="Volný tvar: obrazec 1013">
              <a:extLst>
                <a:ext uri="{FF2B5EF4-FFF2-40B4-BE49-F238E27FC236}">
                  <a16:creationId xmlns:a16="http://schemas.microsoft.com/office/drawing/2014/main" id="{AD992EDB-190D-4B2F-81C6-1C6B9C964108}"/>
                </a:ext>
              </a:extLst>
            </p:cNvPr>
            <p:cNvSpPr/>
            <p:nvPr/>
          </p:nvSpPr>
          <p:spPr>
            <a:xfrm>
              <a:off x="9542906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5" name="Volný tvar: obrazec 1014">
              <a:extLst>
                <a:ext uri="{FF2B5EF4-FFF2-40B4-BE49-F238E27FC236}">
                  <a16:creationId xmlns:a16="http://schemas.microsoft.com/office/drawing/2014/main" id="{033913F1-E529-4BED-B3AE-0B59A28F5A61}"/>
                </a:ext>
              </a:extLst>
            </p:cNvPr>
            <p:cNvSpPr/>
            <p:nvPr/>
          </p:nvSpPr>
          <p:spPr>
            <a:xfrm>
              <a:off x="9872154" y="3487927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6" name="Volný tvar: obrazec 1015">
              <a:extLst>
                <a:ext uri="{FF2B5EF4-FFF2-40B4-BE49-F238E27FC236}">
                  <a16:creationId xmlns:a16="http://schemas.microsoft.com/office/drawing/2014/main" id="{DC8B7C58-CBAC-45E2-8531-CA3F2D082EAA}"/>
                </a:ext>
              </a:extLst>
            </p:cNvPr>
            <p:cNvSpPr/>
            <p:nvPr/>
          </p:nvSpPr>
          <p:spPr>
            <a:xfrm>
              <a:off x="10530649" y="3487927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0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7" name="Volný tvar: obrazec 1016">
              <a:extLst>
                <a:ext uri="{FF2B5EF4-FFF2-40B4-BE49-F238E27FC236}">
                  <a16:creationId xmlns:a16="http://schemas.microsoft.com/office/drawing/2014/main" id="{990A419C-B08B-48A4-83BA-7A07044BA2E6}"/>
                </a:ext>
              </a:extLst>
            </p:cNvPr>
            <p:cNvSpPr/>
            <p:nvPr/>
          </p:nvSpPr>
          <p:spPr>
            <a:xfrm>
              <a:off x="10860023" y="3487927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0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8" name="Volný tvar: obrazec 1017">
              <a:extLst>
                <a:ext uri="{FF2B5EF4-FFF2-40B4-BE49-F238E27FC236}">
                  <a16:creationId xmlns:a16="http://schemas.microsoft.com/office/drawing/2014/main" id="{61A06848-4937-4CF1-AB9B-242114F2EAC5}"/>
                </a:ext>
              </a:extLst>
            </p:cNvPr>
            <p:cNvSpPr/>
            <p:nvPr/>
          </p:nvSpPr>
          <p:spPr>
            <a:xfrm>
              <a:off x="11189144" y="3487927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0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50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19" name="Volný tvar: obrazec 1018">
              <a:extLst>
                <a:ext uri="{FF2B5EF4-FFF2-40B4-BE49-F238E27FC236}">
                  <a16:creationId xmlns:a16="http://schemas.microsoft.com/office/drawing/2014/main" id="{408FAF26-8013-4285-8DF4-FC98F59990E2}"/>
                </a:ext>
              </a:extLst>
            </p:cNvPr>
            <p:cNvSpPr/>
            <p:nvPr/>
          </p:nvSpPr>
          <p:spPr>
            <a:xfrm>
              <a:off x="11518455" y="3487927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1" name="Volný tvar: obrazec 1020">
              <a:extLst>
                <a:ext uri="{FF2B5EF4-FFF2-40B4-BE49-F238E27FC236}">
                  <a16:creationId xmlns:a16="http://schemas.microsoft.com/office/drawing/2014/main" id="{543D0169-5D0B-4A75-A911-8F4F06D8D358}"/>
                </a:ext>
              </a:extLst>
            </p:cNvPr>
            <p:cNvSpPr/>
            <p:nvPr/>
          </p:nvSpPr>
          <p:spPr>
            <a:xfrm>
              <a:off x="982535" y="301002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2" name="Volný tvar: obrazec 1021">
              <a:extLst>
                <a:ext uri="{FF2B5EF4-FFF2-40B4-BE49-F238E27FC236}">
                  <a16:creationId xmlns:a16="http://schemas.microsoft.com/office/drawing/2014/main" id="{643F8CF8-36F9-4E1F-B9B0-AD50CD1C68B2}"/>
                </a:ext>
              </a:extLst>
            </p:cNvPr>
            <p:cNvSpPr/>
            <p:nvPr/>
          </p:nvSpPr>
          <p:spPr>
            <a:xfrm>
              <a:off x="1311783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3" name="Volný tvar: obrazec 1022">
              <a:extLst>
                <a:ext uri="{FF2B5EF4-FFF2-40B4-BE49-F238E27FC236}">
                  <a16:creationId xmlns:a16="http://schemas.microsoft.com/office/drawing/2014/main" id="{52A7F7F6-4EB6-40CE-8B40-A8E2D245E7BB}"/>
                </a:ext>
              </a:extLst>
            </p:cNvPr>
            <p:cNvSpPr/>
            <p:nvPr/>
          </p:nvSpPr>
          <p:spPr>
            <a:xfrm>
              <a:off x="1641030" y="301002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209" y="22987"/>
                    <a:pt x="298768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4" name="Volný tvar: obrazec 1023">
              <a:extLst>
                <a:ext uri="{FF2B5EF4-FFF2-40B4-BE49-F238E27FC236}">
                  <a16:creationId xmlns:a16="http://schemas.microsoft.com/office/drawing/2014/main" id="{D3CEDEA9-132C-4BF1-8EAD-B3FBF2C48F48}"/>
                </a:ext>
              </a:extLst>
            </p:cNvPr>
            <p:cNvSpPr/>
            <p:nvPr/>
          </p:nvSpPr>
          <p:spPr>
            <a:xfrm>
              <a:off x="1970341" y="301002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5" name="Volný tvar: obrazec 1024">
              <a:extLst>
                <a:ext uri="{FF2B5EF4-FFF2-40B4-BE49-F238E27FC236}">
                  <a16:creationId xmlns:a16="http://schemas.microsoft.com/office/drawing/2014/main" id="{E7E84255-AAC6-4497-9F7D-C5BD5512571C}"/>
                </a:ext>
              </a:extLst>
            </p:cNvPr>
            <p:cNvSpPr/>
            <p:nvPr/>
          </p:nvSpPr>
          <p:spPr>
            <a:xfrm>
              <a:off x="2299398" y="301002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6" name="Volný tvar: obrazec 1025">
              <a:extLst>
                <a:ext uri="{FF2B5EF4-FFF2-40B4-BE49-F238E27FC236}">
                  <a16:creationId xmlns:a16="http://schemas.microsoft.com/office/drawing/2014/main" id="{EE70A41A-5C05-41A1-B49A-C3FBB13B3C2E}"/>
                </a:ext>
              </a:extLst>
            </p:cNvPr>
            <p:cNvSpPr/>
            <p:nvPr/>
          </p:nvSpPr>
          <p:spPr>
            <a:xfrm>
              <a:off x="2628836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7" name="Volný tvar: obrazec 1026">
              <a:extLst>
                <a:ext uri="{FF2B5EF4-FFF2-40B4-BE49-F238E27FC236}">
                  <a16:creationId xmlns:a16="http://schemas.microsoft.com/office/drawing/2014/main" id="{8536FBAB-86CD-4678-BD97-7E5A2292D215}"/>
                </a:ext>
              </a:extLst>
            </p:cNvPr>
            <p:cNvSpPr/>
            <p:nvPr/>
          </p:nvSpPr>
          <p:spPr>
            <a:xfrm>
              <a:off x="2958020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8" name="Volný tvar: obrazec 1027">
              <a:extLst>
                <a:ext uri="{FF2B5EF4-FFF2-40B4-BE49-F238E27FC236}">
                  <a16:creationId xmlns:a16="http://schemas.microsoft.com/office/drawing/2014/main" id="{2BD88115-DD55-44CA-B005-E723D43633BE}"/>
                </a:ext>
              </a:extLst>
            </p:cNvPr>
            <p:cNvSpPr/>
            <p:nvPr/>
          </p:nvSpPr>
          <p:spPr>
            <a:xfrm>
              <a:off x="3287395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29" name="Volný tvar: obrazec 1028">
              <a:extLst>
                <a:ext uri="{FF2B5EF4-FFF2-40B4-BE49-F238E27FC236}">
                  <a16:creationId xmlns:a16="http://schemas.microsoft.com/office/drawing/2014/main" id="{BFF94A9E-BCDD-455E-A648-D973FC0BA189}"/>
                </a:ext>
              </a:extLst>
            </p:cNvPr>
            <p:cNvSpPr/>
            <p:nvPr/>
          </p:nvSpPr>
          <p:spPr>
            <a:xfrm>
              <a:off x="3616515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0" name="Volný tvar: obrazec 1029">
              <a:extLst>
                <a:ext uri="{FF2B5EF4-FFF2-40B4-BE49-F238E27FC236}">
                  <a16:creationId xmlns:a16="http://schemas.microsoft.com/office/drawing/2014/main" id="{26606008-136D-451F-9D01-435715F3D60F}"/>
                </a:ext>
              </a:extLst>
            </p:cNvPr>
            <p:cNvSpPr/>
            <p:nvPr/>
          </p:nvSpPr>
          <p:spPr>
            <a:xfrm>
              <a:off x="3945890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1" name="Volný tvar: obrazec 1030">
              <a:extLst>
                <a:ext uri="{FF2B5EF4-FFF2-40B4-BE49-F238E27FC236}">
                  <a16:creationId xmlns:a16="http://schemas.microsoft.com/office/drawing/2014/main" id="{9D5C1922-4873-408D-8B6F-9CB65EA6D3C3}"/>
                </a:ext>
              </a:extLst>
            </p:cNvPr>
            <p:cNvSpPr/>
            <p:nvPr/>
          </p:nvSpPr>
          <p:spPr>
            <a:xfrm>
              <a:off x="4275010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2" name="Volný tvar: obrazec 1031">
              <a:extLst>
                <a:ext uri="{FF2B5EF4-FFF2-40B4-BE49-F238E27FC236}">
                  <a16:creationId xmlns:a16="http://schemas.microsoft.com/office/drawing/2014/main" id="{B20AF876-394A-43EA-A77F-C2DEE4F54FBE}"/>
                </a:ext>
              </a:extLst>
            </p:cNvPr>
            <p:cNvSpPr/>
            <p:nvPr/>
          </p:nvSpPr>
          <p:spPr>
            <a:xfrm>
              <a:off x="4604321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3" name="Volný tvar: obrazec 1032">
              <a:extLst>
                <a:ext uri="{FF2B5EF4-FFF2-40B4-BE49-F238E27FC236}">
                  <a16:creationId xmlns:a16="http://schemas.microsoft.com/office/drawing/2014/main" id="{FDDCF57D-ACC2-42D9-A83A-644B8E8936A2}"/>
                </a:ext>
              </a:extLst>
            </p:cNvPr>
            <p:cNvSpPr/>
            <p:nvPr/>
          </p:nvSpPr>
          <p:spPr>
            <a:xfrm>
              <a:off x="4933505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4" name="Volný tvar: obrazec 1033">
              <a:extLst>
                <a:ext uri="{FF2B5EF4-FFF2-40B4-BE49-F238E27FC236}">
                  <a16:creationId xmlns:a16="http://schemas.microsoft.com/office/drawing/2014/main" id="{7756046F-8EF6-4412-9689-AF9E8AE02B9E}"/>
                </a:ext>
              </a:extLst>
            </p:cNvPr>
            <p:cNvSpPr/>
            <p:nvPr/>
          </p:nvSpPr>
          <p:spPr>
            <a:xfrm>
              <a:off x="5262753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5" name="Volný tvar: obrazec 1034">
              <a:extLst>
                <a:ext uri="{FF2B5EF4-FFF2-40B4-BE49-F238E27FC236}">
                  <a16:creationId xmlns:a16="http://schemas.microsoft.com/office/drawing/2014/main" id="{2EBE86CC-3E77-46AA-8FC4-469A1C0A69BF}"/>
                </a:ext>
              </a:extLst>
            </p:cNvPr>
            <p:cNvSpPr/>
            <p:nvPr/>
          </p:nvSpPr>
          <p:spPr>
            <a:xfrm>
              <a:off x="5592000" y="301002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6" name="Volný tvar: obrazec 1035">
              <a:extLst>
                <a:ext uri="{FF2B5EF4-FFF2-40B4-BE49-F238E27FC236}">
                  <a16:creationId xmlns:a16="http://schemas.microsoft.com/office/drawing/2014/main" id="{B63A51AC-5D9A-4DF3-8529-8E4932E4A7C1}"/>
                </a:ext>
              </a:extLst>
            </p:cNvPr>
            <p:cNvSpPr/>
            <p:nvPr/>
          </p:nvSpPr>
          <p:spPr>
            <a:xfrm>
              <a:off x="5921184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7" name="Volný tvar: obrazec 1036">
              <a:extLst>
                <a:ext uri="{FF2B5EF4-FFF2-40B4-BE49-F238E27FC236}">
                  <a16:creationId xmlns:a16="http://schemas.microsoft.com/office/drawing/2014/main" id="{36BC6894-27FF-414C-9C3E-AD9671D9EE27}"/>
                </a:ext>
              </a:extLst>
            </p:cNvPr>
            <p:cNvSpPr/>
            <p:nvPr/>
          </p:nvSpPr>
          <p:spPr>
            <a:xfrm>
              <a:off x="6250559" y="301002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5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0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8" name="Volný tvar: obrazec 1037">
              <a:extLst>
                <a:ext uri="{FF2B5EF4-FFF2-40B4-BE49-F238E27FC236}">
                  <a16:creationId xmlns:a16="http://schemas.microsoft.com/office/drawing/2014/main" id="{62856E03-1B7D-4000-865D-C15F07E131DA}"/>
                </a:ext>
              </a:extLst>
            </p:cNvPr>
            <p:cNvSpPr/>
            <p:nvPr/>
          </p:nvSpPr>
          <p:spPr>
            <a:xfrm>
              <a:off x="6579679" y="3010027"/>
              <a:ext cx="298703" cy="127635"/>
            </a:xfrm>
            <a:custGeom>
              <a:avLst/>
              <a:gdLst>
                <a:gd name="connsiteX0" fmla="*/ 289433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433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433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39" name="Volný tvar: obrazec 1038">
              <a:extLst>
                <a:ext uri="{FF2B5EF4-FFF2-40B4-BE49-F238E27FC236}">
                  <a16:creationId xmlns:a16="http://schemas.microsoft.com/office/drawing/2014/main" id="{2EBF6728-A17D-4C5F-B975-19C49E6FA0D6}"/>
                </a:ext>
              </a:extLst>
            </p:cNvPr>
            <p:cNvSpPr/>
            <p:nvPr/>
          </p:nvSpPr>
          <p:spPr>
            <a:xfrm>
              <a:off x="6909117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0" name="Volný tvar: obrazec 1039">
              <a:extLst>
                <a:ext uri="{FF2B5EF4-FFF2-40B4-BE49-F238E27FC236}">
                  <a16:creationId xmlns:a16="http://schemas.microsoft.com/office/drawing/2014/main" id="{D44619C9-7056-40C5-AAD7-8CB65D0EE563}"/>
                </a:ext>
              </a:extLst>
            </p:cNvPr>
            <p:cNvSpPr/>
            <p:nvPr/>
          </p:nvSpPr>
          <p:spPr>
            <a:xfrm>
              <a:off x="7238301" y="301002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1" name="Volný tvar: obrazec 1040">
              <a:extLst>
                <a:ext uri="{FF2B5EF4-FFF2-40B4-BE49-F238E27FC236}">
                  <a16:creationId xmlns:a16="http://schemas.microsoft.com/office/drawing/2014/main" id="{DF24E0DE-43CA-4C4E-90E2-835C10F22669}"/>
                </a:ext>
              </a:extLst>
            </p:cNvPr>
            <p:cNvSpPr/>
            <p:nvPr/>
          </p:nvSpPr>
          <p:spPr>
            <a:xfrm>
              <a:off x="7567548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65" y="11811"/>
                    <a:pt x="176657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2" name="Volný tvar: obrazec 1041">
              <a:extLst>
                <a:ext uri="{FF2B5EF4-FFF2-40B4-BE49-F238E27FC236}">
                  <a16:creationId xmlns:a16="http://schemas.microsoft.com/office/drawing/2014/main" id="{7A5ABA84-ADF2-4A2C-88F4-23BE519ACACE}"/>
                </a:ext>
              </a:extLst>
            </p:cNvPr>
            <p:cNvSpPr/>
            <p:nvPr/>
          </p:nvSpPr>
          <p:spPr>
            <a:xfrm>
              <a:off x="7896732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3" name="Volný tvar: obrazec 1042">
              <a:extLst>
                <a:ext uri="{FF2B5EF4-FFF2-40B4-BE49-F238E27FC236}">
                  <a16:creationId xmlns:a16="http://schemas.microsoft.com/office/drawing/2014/main" id="{996FE98B-040A-41CA-8BFA-03F7F8F61FC8}"/>
                </a:ext>
              </a:extLst>
            </p:cNvPr>
            <p:cNvSpPr/>
            <p:nvPr/>
          </p:nvSpPr>
          <p:spPr>
            <a:xfrm>
              <a:off x="8555228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5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559" y="22987"/>
                    <a:pt x="122555" y="101854"/>
                    <a:pt x="147065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4" name="Volný tvar: obrazec 1043">
              <a:extLst>
                <a:ext uri="{FF2B5EF4-FFF2-40B4-BE49-F238E27FC236}">
                  <a16:creationId xmlns:a16="http://schemas.microsoft.com/office/drawing/2014/main" id="{8630BEBE-6845-4162-8771-2B376ADF1B6C}"/>
                </a:ext>
              </a:extLst>
            </p:cNvPr>
            <p:cNvSpPr/>
            <p:nvPr/>
          </p:nvSpPr>
          <p:spPr>
            <a:xfrm>
              <a:off x="8884666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5" name="Volný tvar: obrazec 1044">
              <a:extLst>
                <a:ext uri="{FF2B5EF4-FFF2-40B4-BE49-F238E27FC236}">
                  <a16:creationId xmlns:a16="http://schemas.microsoft.com/office/drawing/2014/main" id="{44898495-881A-4DF2-999B-3DDC502E65DC}"/>
                </a:ext>
              </a:extLst>
            </p:cNvPr>
            <p:cNvSpPr/>
            <p:nvPr/>
          </p:nvSpPr>
          <p:spPr>
            <a:xfrm>
              <a:off x="9213722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6" name="Volný tvar: obrazec 1045">
              <a:extLst>
                <a:ext uri="{FF2B5EF4-FFF2-40B4-BE49-F238E27FC236}">
                  <a16:creationId xmlns:a16="http://schemas.microsoft.com/office/drawing/2014/main" id="{D71A16B1-2DEB-41CA-975C-F6FF8E59D9EA}"/>
                </a:ext>
              </a:extLst>
            </p:cNvPr>
            <p:cNvSpPr/>
            <p:nvPr/>
          </p:nvSpPr>
          <p:spPr>
            <a:xfrm>
              <a:off x="9542906" y="3010027"/>
              <a:ext cx="298704" cy="127635"/>
            </a:xfrm>
            <a:custGeom>
              <a:avLst/>
              <a:gdLst>
                <a:gd name="connsiteX0" fmla="*/ 149416 w 298704"/>
                <a:gd name="connsiteY0" fmla="*/ 76391 h 127635"/>
                <a:gd name="connsiteX1" fmla="*/ 9399 w 298704"/>
                <a:gd name="connsiteY1" fmla="*/ 0 h 127635"/>
                <a:gd name="connsiteX2" fmla="*/ 0 w 298704"/>
                <a:gd name="connsiteY2" fmla="*/ 1651 h 127635"/>
                <a:gd name="connsiteX3" fmla="*/ 147066 w 298704"/>
                <a:gd name="connsiteY3" fmla="*/ 127635 h 127635"/>
                <a:gd name="connsiteX4" fmla="*/ 151638 w 298704"/>
                <a:gd name="connsiteY4" fmla="*/ 127635 h 127635"/>
                <a:gd name="connsiteX5" fmla="*/ 298704 w 298704"/>
                <a:gd name="connsiteY5" fmla="*/ 1651 h 127635"/>
                <a:gd name="connsiteX6" fmla="*/ 289306 w 298704"/>
                <a:gd name="connsiteY6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8704" h="127635">
                  <a:moveTo>
                    <a:pt x="149416" y="76391"/>
                  </a:move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7" name="Volný tvar: obrazec 1046">
              <a:extLst>
                <a:ext uri="{FF2B5EF4-FFF2-40B4-BE49-F238E27FC236}">
                  <a16:creationId xmlns:a16="http://schemas.microsoft.com/office/drawing/2014/main" id="{047C2051-2A7E-499E-93AF-5FD21996308C}"/>
                </a:ext>
              </a:extLst>
            </p:cNvPr>
            <p:cNvSpPr/>
            <p:nvPr/>
          </p:nvSpPr>
          <p:spPr>
            <a:xfrm>
              <a:off x="9872154" y="301002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1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8" name="Volný tvar: obrazec 1047">
              <a:extLst>
                <a:ext uri="{FF2B5EF4-FFF2-40B4-BE49-F238E27FC236}">
                  <a16:creationId xmlns:a16="http://schemas.microsoft.com/office/drawing/2014/main" id="{F9707833-432D-482B-B61F-EEF4DE6C1109}"/>
                </a:ext>
              </a:extLst>
            </p:cNvPr>
            <p:cNvSpPr/>
            <p:nvPr/>
          </p:nvSpPr>
          <p:spPr>
            <a:xfrm>
              <a:off x="10201402" y="301002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49" name="Volný tvar: obrazec 1048">
              <a:extLst>
                <a:ext uri="{FF2B5EF4-FFF2-40B4-BE49-F238E27FC236}">
                  <a16:creationId xmlns:a16="http://schemas.microsoft.com/office/drawing/2014/main" id="{F99705D7-172D-4559-8DF2-1A96443BB893}"/>
                </a:ext>
              </a:extLst>
            </p:cNvPr>
            <p:cNvSpPr/>
            <p:nvPr/>
          </p:nvSpPr>
          <p:spPr>
            <a:xfrm>
              <a:off x="10530649" y="301002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0" name="Volný tvar: obrazec 1049">
              <a:extLst>
                <a:ext uri="{FF2B5EF4-FFF2-40B4-BE49-F238E27FC236}">
                  <a16:creationId xmlns:a16="http://schemas.microsoft.com/office/drawing/2014/main" id="{B2F25F47-D6DD-4F0C-8D72-B1848708B284}"/>
                </a:ext>
              </a:extLst>
            </p:cNvPr>
            <p:cNvSpPr/>
            <p:nvPr/>
          </p:nvSpPr>
          <p:spPr>
            <a:xfrm>
              <a:off x="11189144" y="301002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50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1051" name="Volný tvar: obrazec 1050">
              <a:extLst>
                <a:ext uri="{FF2B5EF4-FFF2-40B4-BE49-F238E27FC236}">
                  <a16:creationId xmlns:a16="http://schemas.microsoft.com/office/drawing/2014/main" id="{1F0ABE7D-2F2B-4B3D-A82B-DC06A94C2F9D}"/>
                </a:ext>
              </a:extLst>
            </p:cNvPr>
            <p:cNvSpPr/>
            <p:nvPr/>
          </p:nvSpPr>
          <p:spPr>
            <a:xfrm>
              <a:off x="11518455" y="301002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0" y="11811"/>
                    <a:pt x="176657" y="62548"/>
                    <a:pt x="149415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81220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1900" y="3886617"/>
            <a:ext cx="10838624" cy="1218795"/>
          </a:xfrm>
          <a:noFill/>
        </p:spPr>
        <p:txBody>
          <a:bodyPr wrap="square" lIns="0" tIns="0" rIns="0" bIns="0" anchor="ctr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Předělový slajd</a:t>
            </a:r>
            <a:br>
              <a:rPr lang="cs-CZ" dirty="0"/>
            </a:br>
            <a:r>
              <a:rPr lang="cs-CZ" dirty="0"/>
              <a:t>na dva řádky</a:t>
            </a:r>
          </a:p>
        </p:txBody>
      </p:sp>
      <p:sp>
        <p:nvSpPr>
          <p:cNvPr id="331" name="Volný tvar: obrazec 330">
            <a:extLst>
              <a:ext uri="{FF2B5EF4-FFF2-40B4-BE49-F238E27FC236}">
                <a16:creationId xmlns:a16="http://schemas.microsoft.com/office/drawing/2014/main" id="{201FB821-717B-4796-8225-F8AD43384390}"/>
              </a:ext>
            </a:extLst>
          </p:cNvPr>
          <p:cNvSpPr/>
          <p:nvPr/>
        </p:nvSpPr>
        <p:spPr>
          <a:xfrm>
            <a:off x="981900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2" name="Volný tvar: obrazec 331">
            <a:extLst>
              <a:ext uri="{FF2B5EF4-FFF2-40B4-BE49-F238E27FC236}">
                <a16:creationId xmlns:a16="http://schemas.microsoft.com/office/drawing/2014/main" id="{DE333D01-6F53-48B3-BA1C-14F78517E8B2}"/>
              </a:ext>
            </a:extLst>
          </p:cNvPr>
          <p:cNvSpPr/>
          <p:nvPr/>
        </p:nvSpPr>
        <p:spPr>
          <a:xfrm>
            <a:off x="1311211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3" name="Volný tvar: obrazec 332">
            <a:extLst>
              <a:ext uri="{FF2B5EF4-FFF2-40B4-BE49-F238E27FC236}">
                <a16:creationId xmlns:a16="http://schemas.microsoft.com/office/drawing/2014/main" id="{E2D0277F-6CF4-4739-867F-FC7C6E76498B}"/>
              </a:ext>
            </a:extLst>
          </p:cNvPr>
          <p:cNvSpPr/>
          <p:nvPr/>
        </p:nvSpPr>
        <p:spPr>
          <a:xfrm>
            <a:off x="1640332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213" y="101854"/>
                  <a:pt x="271208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4" name="Volný tvar: obrazec 333">
            <a:extLst>
              <a:ext uri="{FF2B5EF4-FFF2-40B4-BE49-F238E27FC236}">
                <a16:creationId xmlns:a16="http://schemas.microsoft.com/office/drawing/2014/main" id="{C2B2DBB2-C8E1-404F-B8F7-F8D56FD7E039}"/>
              </a:ext>
            </a:extLst>
          </p:cNvPr>
          <p:cNvSpPr/>
          <p:nvPr/>
        </p:nvSpPr>
        <p:spPr>
          <a:xfrm>
            <a:off x="1969770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5" name="Volný tvar: obrazec 334">
            <a:extLst>
              <a:ext uri="{FF2B5EF4-FFF2-40B4-BE49-F238E27FC236}">
                <a16:creationId xmlns:a16="http://schemas.microsoft.com/office/drawing/2014/main" id="{775B056E-A2B7-454E-AEB5-3C564E92E32A}"/>
              </a:ext>
            </a:extLst>
          </p:cNvPr>
          <p:cNvSpPr/>
          <p:nvPr/>
        </p:nvSpPr>
        <p:spPr>
          <a:xfrm>
            <a:off x="2298826" y="6118097"/>
            <a:ext cx="298704" cy="127635"/>
          </a:xfrm>
          <a:custGeom>
            <a:avLst/>
            <a:gdLst>
              <a:gd name="connsiteX0" fmla="*/ 289433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3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3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6" name="Volný tvar: obrazec 335">
            <a:extLst>
              <a:ext uri="{FF2B5EF4-FFF2-40B4-BE49-F238E27FC236}">
                <a16:creationId xmlns:a16="http://schemas.microsoft.com/office/drawing/2014/main" id="{8F017BCA-1F96-47C9-9A57-64C76903AA19}"/>
              </a:ext>
            </a:extLst>
          </p:cNvPr>
          <p:cNvSpPr/>
          <p:nvPr/>
        </p:nvSpPr>
        <p:spPr>
          <a:xfrm>
            <a:off x="2628201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7" name="Volný tvar: obrazec 336">
            <a:extLst>
              <a:ext uri="{FF2B5EF4-FFF2-40B4-BE49-F238E27FC236}">
                <a16:creationId xmlns:a16="http://schemas.microsoft.com/office/drawing/2014/main" id="{66FD04EB-B5D3-4A56-8973-98427C5AC2FE}"/>
              </a:ext>
            </a:extLst>
          </p:cNvPr>
          <p:cNvSpPr/>
          <p:nvPr/>
        </p:nvSpPr>
        <p:spPr>
          <a:xfrm>
            <a:off x="2957385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8" name="Volný tvar: obrazec 337">
            <a:extLst>
              <a:ext uri="{FF2B5EF4-FFF2-40B4-BE49-F238E27FC236}">
                <a16:creationId xmlns:a16="http://schemas.microsoft.com/office/drawing/2014/main" id="{EB87863D-27EF-4ABD-9233-54FB008F903F}"/>
              </a:ext>
            </a:extLst>
          </p:cNvPr>
          <p:cNvSpPr/>
          <p:nvPr/>
        </p:nvSpPr>
        <p:spPr>
          <a:xfrm>
            <a:off x="3286759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9" name="Volný tvar: obrazec 338">
            <a:extLst>
              <a:ext uri="{FF2B5EF4-FFF2-40B4-BE49-F238E27FC236}">
                <a16:creationId xmlns:a16="http://schemas.microsoft.com/office/drawing/2014/main" id="{8509DDD2-7D41-49D4-90C2-DE12F8196337}"/>
              </a:ext>
            </a:extLst>
          </p:cNvPr>
          <p:cNvSpPr/>
          <p:nvPr/>
        </p:nvSpPr>
        <p:spPr>
          <a:xfrm>
            <a:off x="361588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0" name="Volný tvar: obrazec 339">
            <a:extLst>
              <a:ext uri="{FF2B5EF4-FFF2-40B4-BE49-F238E27FC236}">
                <a16:creationId xmlns:a16="http://schemas.microsoft.com/office/drawing/2014/main" id="{CFFEDB2E-CC74-47CB-AA91-4F6EEB4641F3}"/>
              </a:ext>
            </a:extLst>
          </p:cNvPr>
          <p:cNvSpPr/>
          <p:nvPr/>
        </p:nvSpPr>
        <p:spPr>
          <a:xfrm>
            <a:off x="3945318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1" name="Volný tvar: obrazec 340">
            <a:extLst>
              <a:ext uri="{FF2B5EF4-FFF2-40B4-BE49-F238E27FC236}">
                <a16:creationId xmlns:a16="http://schemas.microsoft.com/office/drawing/2014/main" id="{44B48B0F-27D3-4FB4-B90C-72740C2A6EF8}"/>
              </a:ext>
            </a:extLst>
          </p:cNvPr>
          <p:cNvSpPr/>
          <p:nvPr/>
        </p:nvSpPr>
        <p:spPr>
          <a:xfrm>
            <a:off x="4274439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2" name="Volný tvar: obrazec 341">
            <a:extLst>
              <a:ext uri="{FF2B5EF4-FFF2-40B4-BE49-F238E27FC236}">
                <a16:creationId xmlns:a16="http://schemas.microsoft.com/office/drawing/2014/main" id="{F76806EF-9697-4565-805E-6F733DAEA901}"/>
              </a:ext>
            </a:extLst>
          </p:cNvPr>
          <p:cNvSpPr/>
          <p:nvPr/>
        </p:nvSpPr>
        <p:spPr>
          <a:xfrm>
            <a:off x="460375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3" name="Volný tvar: obrazec 342">
            <a:extLst>
              <a:ext uri="{FF2B5EF4-FFF2-40B4-BE49-F238E27FC236}">
                <a16:creationId xmlns:a16="http://schemas.microsoft.com/office/drawing/2014/main" id="{90E7CE06-A2A9-496E-AD0B-BF4740967C34}"/>
              </a:ext>
            </a:extLst>
          </p:cNvPr>
          <p:cNvSpPr/>
          <p:nvPr/>
        </p:nvSpPr>
        <p:spPr>
          <a:xfrm>
            <a:off x="4932934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4" name="Volný tvar: obrazec 343">
            <a:extLst>
              <a:ext uri="{FF2B5EF4-FFF2-40B4-BE49-F238E27FC236}">
                <a16:creationId xmlns:a16="http://schemas.microsoft.com/office/drawing/2014/main" id="{4A974763-2C24-4FA5-AE99-32AF748358D6}"/>
              </a:ext>
            </a:extLst>
          </p:cNvPr>
          <p:cNvSpPr/>
          <p:nvPr/>
        </p:nvSpPr>
        <p:spPr>
          <a:xfrm>
            <a:off x="981900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5" name="Volný tvar: obrazec 344">
            <a:extLst>
              <a:ext uri="{FF2B5EF4-FFF2-40B4-BE49-F238E27FC236}">
                <a16:creationId xmlns:a16="http://schemas.microsoft.com/office/drawing/2014/main" id="{583DD3D8-4073-4CFA-A64C-571C57E69E61}"/>
              </a:ext>
            </a:extLst>
          </p:cNvPr>
          <p:cNvSpPr/>
          <p:nvPr/>
        </p:nvSpPr>
        <p:spPr>
          <a:xfrm>
            <a:off x="1311211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6" name="Volný tvar: obrazec 345">
            <a:extLst>
              <a:ext uri="{FF2B5EF4-FFF2-40B4-BE49-F238E27FC236}">
                <a16:creationId xmlns:a16="http://schemas.microsoft.com/office/drawing/2014/main" id="{EDECF54F-0759-4C1A-BC1E-7CE8F38727DF}"/>
              </a:ext>
            </a:extLst>
          </p:cNvPr>
          <p:cNvSpPr/>
          <p:nvPr/>
        </p:nvSpPr>
        <p:spPr>
          <a:xfrm>
            <a:off x="1640332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213" y="101917"/>
                  <a:pt x="271208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7" name="Volný tvar: obrazec 346">
            <a:extLst>
              <a:ext uri="{FF2B5EF4-FFF2-40B4-BE49-F238E27FC236}">
                <a16:creationId xmlns:a16="http://schemas.microsoft.com/office/drawing/2014/main" id="{CEEEF179-3DC3-4F5C-B1E4-27AE5E601515}"/>
              </a:ext>
            </a:extLst>
          </p:cNvPr>
          <p:cNvSpPr/>
          <p:nvPr/>
        </p:nvSpPr>
        <p:spPr>
          <a:xfrm>
            <a:off x="1969770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8" name="Volný tvar: obrazec 347">
            <a:extLst>
              <a:ext uri="{FF2B5EF4-FFF2-40B4-BE49-F238E27FC236}">
                <a16:creationId xmlns:a16="http://schemas.microsoft.com/office/drawing/2014/main" id="{ED74CA00-73F3-4FE1-BDE2-5F854B58A1DD}"/>
              </a:ext>
            </a:extLst>
          </p:cNvPr>
          <p:cNvSpPr/>
          <p:nvPr/>
        </p:nvSpPr>
        <p:spPr>
          <a:xfrm>
            <a:off x="2298826" y="6355524"/>
            <a:ext cx="298704" cy="127698"/>
          </a:xfrm>
          <a:custGeom>
            <a:avLst/>
            <a:gdLst>
              <a:gd name="connsiteX0" fmla="*/ 289433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3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3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9" name="Volný tvar: obrazec 348">
            <a:extLst>
              <a:ext uri="{FF2B5EF4-FFF2-40B4-BE49-F238E27FC236}">
                <a16:creationId xmlns:a16="http://schemas.microsoft.com/office/drawing/2014/main" id="{3809D372-FC7B-4424-8FB6-4E9D74C138BA}"/>
              </a:ext>
            </a:extLst>
          </p:cNvPr>
          <p:cNvSpPr/>
          <p:nvPr/>
        </p:nvSpPr>
        <p:spPr>
          <a:xfrm>
            <a:off x="2628201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0" name="Volný tvar: obrazec 349">
            <a:extLst>
              <a:ext uri="{FF2B5EF4-FFF2-40B4-BE49-F238E27FC236}">
                <a16:creationId xmlns:a16="http://schemas.microsoft.com/office/drawing/2014/main" id="{476E31A6-4B2F-4AB7-BFDE-A78D3472A34D}"/>
              </a:ext>
            </a:extLst>
          </p:cNvPr>
          <p:cNvSpPr/>
          <p:nvPr/>
        </p:nvSpPr>
        <p:spPr>
          <a:xfrm>
            <a:off x="2957385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1" name="Volný tvar: obrazec 350">
            <a:extLst>
              <a:ext uri="{FF2B5EF4-FFF2-40B4-BE49-F238E27FC236}">
                <a16:creationId xmlns:a16="http://schemas.microsoft.com/office/drawing/2014/main" id="{84D11637-8402-47A5-8189-C7AC9CC34AC1}"/>
              </a:ext>
            </a:extLst>
          </p:cNvPr>
          <p:cNvSpPr/>
          <p:nvPr/>
        </p:nvSpPr>
        <p:spPr>
          <a:xfrm>
            <a:off x="3286759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2" name="Volný tvar: obrazec 351">
            <a:extLst>
              <a:ext uri="{FF2B5EF4-FFF2-40B4-BE49-F238E27FC236}">
                <a16:creationId xmlns:a16="http://schemas.microsoft.com/office/drawing/2014/main" id="{83CA27D8-B525-4102-8D46-D07D462A6BC1}"/>
              </a:ext>
            </a:extLst>
          </p:cNvPr>
          <p:cNvSpPr/>
          <p:nvPr/>
        </p:nvSpPr>
        <p:spPr>
          <a:xfrm>
            <a:off x="361588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3" name="Volný tvar: obrazec 352">
            <a:extLst>
              <a:ext uri="{FF2B5EF4-FFF2-40B4-BE49-F238E27FC236}">
                <a16:creationId xmlns:a16="http://schemas.microsoft.com/office/drawing/2014/main" id="{6DC86A98-01B8-4257-8363-FC56E4C3C509}"/>
              </a:ext>
            </a:extLst>
          </p:cNvPr>
          <p:cNvSpPr/>
          <p:nvPr/>
        </p:nvSpPr>
        <p:spPr>
          <a:xfrm>
            <a:off x="3945318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4" name="Volný tvar: obrazec 353">
            <a:extLst>
              <a:ext uri="{FF2B5EF4-FFF2-40B4-BE49-F238E27FC236}">
                <a16:creationId xmlns:a16="http://schemas.microsoft.com/office/drawing/2014/main" id="{F138AF7D-E0D0-46C0-8D1F-A24D46D433FA}"/>
              </a:ext>
            </a:extLst>
          </p:cNvPr>
          <p:cNvSpPr/>
          <p:nvPr/>
        </p:nvSpPr>
        <p:spPr>
          <a:xfrm>
            <a:off x="4274439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5" name="Volný tvar: obrazec 354">
            <a:extLst>
              <a:ext uri="{FF2B5EF4-FFF2-40B4-BE49-F238E27FC236}">
                <a16:creationId xmlns:a16="http://schemas.microsoft.com/office/drawing/2014/main" id="{E53AD394-0CEE-48C9-BD29-7D1F6B60676A}"/>
              </a:ext>
            </a:extLst>
          </p:cNvPr>
          <p:cNvSpPr/>
          <p:nvPr/>
        </p:nvSpPr>
        <p:spPr>
          <a:xfrm>
            <a:off x="460375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6" name="Volný tvar: obrazec 355">
            <a:extLst>
              <a:ext uri="{FF2B5EF4-FFF2-40B4-BE49-F238E27FC236}">
                <a16:creationId xmlns:a16="http://schemas.microsoft.com/office/drawing/2014/main" id="{7C3363B5-446A-49F0-98EB-95DA2FBB0154}"/>
              </a:ext>
            </a:extLst>
          </p:cNvPr>
          <p:cNvSpPr/>
          <p:nvPr/>
        </p:nvSpPr>
        <p:spPr>
          <a:xfrm>
            <a:off x="4932934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149" y="101917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7" name="Volný tvar: obrazec 356">
            <a:extLst>
              <a:ext uri="{FF2B5EF4-FFF2-40B4-BE49-F238E27FC236}">
                <a16:creationId xmlns:a16="http://schemas.microsoft.com/office/drawing/2014/main" id="{B6650EB8-E61A-4974-AFAF-F3C45163EF96}"/>
              </a:ext>
            </a:extLst>
          </p:cNvPr>
          <p:cNvSpPr/>
          <p:nvPr/>
        </p:nvSpPr>
        <p:spPr>
          <a:xfrm>
            <a:off x="526218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8" name="Volný tvar: obrazec 357">
            <a:extLst>
              <a:ext uri="{FF2B5EF4-FFF2-40B4-BE49-F238E27FC236}">
                <a16:creationId xmlns:a16="http://schemas.microsoft.com/office/drawing/2014/main" id="{E708B9AD-65B8-43E5-93E2-564F51DAD140}"/>
              </a:ext>
            </a:extLst>
          </p:cNvPr>
          <p:cNvSpPr/>
          <p:nvPr/>
        </p:nvSpPr>
        <p:spPr>
          <a:xfrm>
            <a:off x="5591428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9" name="Volný tvar: obrazec 358">
            <a:extLst>
              <a:ext uri="{FF2B5EF4-FFF2-40B4-BE49-F238E27FC236}">
                <a16:creationId xmlns:a16="http://schemas.microsoft.com/office/drawing/2014/main" id="{386450CE-85AA-4AF8-9787-35DFE9549A53}"/>
              </a:ext>
            </a:extLst>
          </p:cNvPr>
          <p:cNvSpPr/>
          <p:nvPr/>
        </p:nvSpPr>
        <p:spPr>
          <a:xfrm>
            <a:off x="592061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0" name="Volný tvar: obrazec 359">
            <a:extLst>
              <a:ext uri="{FF2B5EF4-FFF2-40B4-BE49-F238E27FC236}">
                <a16:creationId xmlns:a16="http://schemas.microsoft.com/office/drawing/2014/main" id="{84CC3179-038A-4078-9703-53D5D405F4C6}"/>
              </a:ext>
            </a:extLst>
          </p:cNvPr>
          <p:cNvSpPr/>
          <p:nvPr/>
        </p:nvSpPr>
        <p:spPr>
          <a:xfrm>
            <a:off x="624992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1" name="Volný tvar: obrazec 360">
            <a:extLst>
              <a:ext uri="{FF2B5EF4-FFF2-40B4-BE49-F238E27FC236}">
                <a16:creationId xmlns:a16="http://schemas.microsoft.com/office/drawing/2014/main" id="{30A0F958-B9B0-4431-96B5-76624FEF9681}"/>
              </a:ext>
            </a:extLst>
          </p:cNvPr>
          <p:cNvSpPr/>
          <p:nvPr/>
        </p:nvSpPr>
        <p:spPr>
          <a:xfrm>
            <a:off x="6579044" y="6118097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2" name="Volný tvar: obrazec 361">
            <a:extLst>
              <a:ext uri="{FF2B5EF4-FFF2-40B4-BE49-F238E27FC236}">
                <a16:creationId xmlns:a16="http://schemas.microsoft.com/office/drawing/2014/main" id="{4FB79074-1CCC-4529-A9B6-182066E23D64}"/>
              </a:ext>
            </a:extLst>
          </p:cNvPr>
          <p:cNvSpPr/>
          <p:nvPr/>
        </p:nvSpPr>
        <p:spPr>
          <a:xfrm>
            <a:off x="69084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3" name="Volný tvar: obrazec 362">
            <a:extLst>
              <a:ext uri="{FF2B5EF4-FFF2-40B4-BE49-F238E27FC236}">
                <a16:creationId xmlns:a16="http://schemas.microsoft.com/office/drawing/2014/main" id="{CE238A31-1557-44AC-91A4-F099B352BB9F}"/>
              </a:ext>
            </a:extLst>
          </p:cNvPr>
          <p:cNvSpPr/>
          <p:nvPr/>
        </p:nvSpPr>
        <p:spPr>
          <a:xfrm>
            <a:off x="7237666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2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4" name="Volný tvar: obrazec 363">
            <a:extLst>
              <a:ext uri="{FF2B5EF4-FFF2-40B4-BE49-F238E27FC236}">
                <a16:creationId xmlns:a16="http://schemas.microsoft.com/office/drawing/2014/main" id="{5157F3F9-604F-4C18-99F0-85741B3215F7}"/>
              </a:ext>
            </a:extLst>
          </p:cNvPr>
          <p:cNvSpPr/>
          <p:nvPr/>
        </p:nvSpPr>
        <p:spPr>
          <a:xfrm>
            <a:off x="7566977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5" name="Volný tvar: obrazec 364">
            <a:extLst>
              <a:ext uri="{FF2B5EF4-FFF2-40B4-BE49-F238E27FC236}">
                <a16:creationId xmlns:a16="http://schemas.microsoft.com/office/drawing/2014/main" id="{5A61183E-4E97-4661-962E-49835636A44D}"/>
              </a:ext>
            </a:extLst>
          </p:cNvPr>
          <p:cNvSpPr/>
          <p:nvPr/>
        </p:nvSpPr>
        <p:spPr>
          <a:xfrm>
            <a:off x="7896161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6" name="Volný tvar: obrazec 365">
            <a:extLst>
              <a:ext uri="{FF2B5EF4-FFF2-40B4-BE49-F238E27FC236}">
                <a16:creationId xmlns:a16="http://schemas.microsoft.com/office/drawing/2014/main" id="{274775D2-CE3B-47E7-B890-4EC74676D4A7}"/>
              </a:ext>
            </a:extLst>
          </p:cNvPr>
          <p:cNvSpPr/>
          <p:nvPr/>
        </p:nvSpPr>
        <p:spPr>
          <a:xfrm>
            <a:off x="8225535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7" name="Volný tvar: obrazec 366">
            <a:extLst>
              <a:ext uri="{FF2B5EF4-FFF2-40B4-BE49-F238E27FC236}">
                <a16:creationId xmlns:a16="http://schemas.microsoft.com/office/drawing/2014/main" id="{24C768B1-4876-43A9-8FDC-89D0C7917380}"/>
              </a:ext>
            </a:extLst>
          </p:cNvPr>
          <p:cNvSpPr/>
          <p:nvPr/>
        </p:nvSpPr>
        <p:spPr>
          <a:xfrm>
            <a:off x="8554656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8" name="Volný tvar: obrazec 367">
            <a:extLst>
              <a:ext uri="{FF2B5EF4-FFF2-40B4-BE49-F238E27FC236}">
                <a16:creationId xmlns:a16="http://schemas.microsoft.com/office/drawing/2014/main" id="{74FFD924-F6A8-459E-9C7F-0D1F4533D0C3}"/>
              </a:ext>
            </a:extLst>
          </p:cNvPr>
          <p:cNvSpPr/>
          <p:nvPr/>
        </p:nvSpPr>
        <p:spPr>
          <a:xfrm>
            <a:off x="888403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484"/>
                  <a:pt x="149351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9" name="Volný tvar: obrazec 368">
            <a:extLst>
              <a:ext uri="{FF2B5EF4-FFF2-40B4-BE49-F238E27FC236}">
                <a16:creationId xmlns:a16="http://schemas.microsoft.com/office/drawing/2014/main" id="{181C4B5E-7DD1-44E8-8342-0B221A478B90}"/>
              </a:ext>
            </a:extLst>
          </p:cNvPr>
          <p:cNvSpPr/>
          <p:nvPr/>
        </p:nvSpPr>
        <p:spPr>
          <a:xfrm>
            <a:off x="9213151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0" name="Volný tvar: obrazec 369">
            <a:extLst>
              <a:ext uri="{FF2B5EF4-FFF2-40B4-BE49-F238E27FC236}">
                <a16:creationId xmlns:a16="http://schemas.microsoft.com/office/drawing/2014/main" id="{5BCBAE9B-8761-4989-8F4C-20B8DD5E30D6}"/>
              </a:ext>
            </a:extLst>
          </p:cNvPr>
          <p:cNvSpPr/>
          <p:nvPr/>
        </p:nvSpPr>
        <p:spPr>
          <a:xfrm>
            <a:off x="526218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1" name="Volný tvar: obrazec 370">
            <a:extLst>
              <a:ext uri="{FF2B5EF4-FFF2-40B4-BE49-F238E27FC236}">
                <a16:creationId xmlns:a16="http://schemas.microsoft.com/office/drawing/2014/main" id="{A6FD8648-9FD6-4474-9624-C1BDC0BE232D}"/>
              </a:ext>
            </a:extLst>
          </p:cNvPr>
          <p:cNvSpPr/>
          <p:nvPr/>
        </p:nvSpPr>
        <p:spPr>
          <a:xfrm>
            <a:off x="5591428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2" name="Volný tvar: obrazec 371">
            <a:extLst>
              <a:ext uri="{FF2B5EF4-FFF2-40B4-BE49-F238E27FC236}">
                <a16:creationId xmlns:a16="http://schemas.microsoft.com/office/drawing/2014/main" id="{5EFDB3A0-79EB-41B2-BC63-877AA65103CF}"/>
              </a:ext>
            </a:extLst>
          </p:cNvPr>
          <p:cNvSpPr/>
          <p:nvPr/>
        </p:nvSpPr>
        <p:spPr>
          <a:xfrm>
            <a:off x="592061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3" name="Volný tvar: obrazec 372">
            <a:extLst>
              <a:ext uri="{FF2B5EF4-FFF2-40B4-BE49-F238E27FC236}">
                <a16:creationId xmlns:a16="http://schemas.microsoft.com/office/drawing/2014/main" id="{656F3947-3B2C-4CA6-9FCC-6864108DD97D}"/>
              </a:ext>
            </a:extLst>
          </p:cNvPr>
          <p:cNvSpPr/>
          <p:nvPr/>
        </p:nvSpPr>
        <p:spPr>
          <a:xfrm>
            <a:off x="624992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4" name="Volný tvar: obrazec 373">
            <a:extLst>
              <a:ext uri="{FF2B5EF4-FFF2-40B4-BE49-F238E27FC236}">
                <a16:creationId xmlns:a16="http://schemas.microsoft.com/office/drawing/2014/main" id="{067550D1-DF67-4866-AE57-1A735C2EEDA3}"/>
              </a:ext>
            </a:extLst>
          </p:cNvPr>
          <p:cNvSpPr/>
          <p:nvPr/>
        </p:nvSpPr>
        <p:spPr>
          <a:xfrm>
            <a:off x="6579044" y="6355524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5" name="Volný tvar: obrazec 374">
            <a:extLst>
              <a:ext uri="{FF2B5EF4-FFF2-40B4-BE49-F238E27FC236}">
                <a16:creationId xmlns:a16="http://schemas.microsoft.com/office/drawing/2014/main" id="{6DC8E42F-B5C6-41C3-A5B0-28F0D457A76F}"/>
              </a:ext>
            </a:extLst>
          </p:cNvPr>
          <p:cNvSpPr/>
          <p:nvPr/>
        </p:nvSpPr>
        <p:spPr>
          <a:xfrm>
            <a:off x="69084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6" name="Volný tvar: obrazec 375">
            <a:extLst>
              <a:ext uri="{FF2B5EF4-FFF2-40B4-BE49-F238E27FC236}">
                <a16:creationId xmlns:a16="http://schemas.microsoft.com/office/drawing/2014/main" id="{846D5270-C013-46FA-82F8-E422D65F1541}"/>
              </a:ext>
            </a:extLst>
          </p:cNvPr>
          <p:cNvSpPr/>
          <p:nvPr/>
        </p:nvSpPr>
        <p:spPr>
          <a:xfrm>
            <a:off x="7237666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7" name="Volný tvar: obrazec 376">
            <a:extLst>
              <a:ext uri="{FF2B5EF4-FFF2-40B4-BE49-F238E27FC236}">
                <a16:creationId xmlns:a16="http://schemas.microsoft.com/office/drawing/2014/main" id="{7CC703F4-10A3-45C0-BD4A-C5EB7DC7FAB5}"/>
              </a:ext>
            </a:extLst>
          </p:cNvPr>
          <p:cNvSpPr/>
          <p:nvPr/>
        </p:nvSpPr>
        <p:spPr>
          <a:xfrm>
            <a:off x="7566977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8" name="Volný tvar: obrazec 377">
            <a:extLst>
              <a:ext uri="{FF2B5EF4-FFF2-40B4-BE49-F238E27FC236}">
                <a16:creationId xmlns:a16="http://schemas.microsoft.com/office/drawing/2014/main" id="{2A34A900-5A31-4602-A060-1494C3ED0B17}"/>
              </a:ext>
            </a:extLst>
          </p:cNvPr>
          <p:cNvSpPr/>
          <p:nvPr/>
        </p:nvSpPr>
        <p:spPr>
          <a:xfrm>
            <a:off x="7896161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9" name="Volný tvar: obrazec 378">
            <a:extLst>
              <a:ext uri="{FF2B5EF4-FFF2-40B4-BE49-F238E27FC236}">
                <a16:creationId xmlns:a16="http://schemas.microsoft.com/office/drawing/2014/main" id="{FCB4A70F-008F-489B-B197-E9A5E4D249FA}"/>
              </a:ext>
            </a:extLst>
          </p:cNvPr>
          <p:cNvSpPr/>
          <p:nvPr/>
        </p:nvSpPr>
        <p:spPr>
          <a:xfrm>
            <a:off x="8225535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0" name="Volný tvar: obrazec 379">
            <a:extLst>
              <a:ext uri="{FF2B5EF4-FFF2-40B4-BE49-F238E27FC236}">
                <a16:creationId xmlns:a16="http://schemas.microsoft.com/office/drawing/2014/main" id="{33B6606B-6C4F-4D67-90CD-6AE1859518F2}"/>
              </a:ext>
            </a:extLst>
          </p:cNvPr>
          <p:cNvSpPr/>
          <p:nvPr/>
        </p:nvSpPr>
        <p:spPr>
          <a:xfrm>
            <a:off x="8554656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1" name="Volný tvar: obrazec 380">
            <a:extLst>
              <a:ext uri="{FF2B5EF4-FFF2-40B4-BE49-F238E27FC236}">
                <a16:creationId xmlns:a16="http://schemas.microsoft.com/office/drawing/2014/main" id="{3E5B8101-E015-4B06-A7E3-5D139886BBB2}"/>
              </a:ext>
            </a:extLst>
          </p:cNvPr>
          <p:cNvSpPr/>
          <p:nvPr/>
        </p:nvSpPr>
        <p:spPr>
          <a:xfrm>
            <a:off x="888403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7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7"/>
                  <a:pt x="149351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7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2" name="Volný tvar: obrazec 381">
            <a:extLst>
              <a:ext uri="{FF2B5EF4-FFF2-40B4-BE49-F238E27FC236}">
                <a16:creationId xmlns:a16="http://schemas.microsoft.com/office/drawing/2014/main" id="{A2599489-D4EE-4293-A35F-8FA335D179EA}"/>
              </a:ext>
            </a:extLst>
          </p:cNvPr>
          <p:cNvSpPr/>
          <p:nvPr/>
        </p:nvSpPr>
        <p:spPr>
          <a:xfrm>
            <a:off x="9213151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3" name="Volný tvar: obrazec 382">
            <a:extLst>
              <a:ext uri="{FF2B5EF4-FFF2-40B4-BE49-F238E27FC236}">
                <a16:creationId xmlns:a16="http://schemas.microsoft.com/office/drawing/2014/main" id="{901AB671-FBA9-480F-8940-671B32120214}"/>
              </a:ext>
            </a:extLst>
          </p:cNvPr>
          <p:cNvSpPr/>
          <p:nvPr/>
        </p:nvSpPr>
        <p:spPr>
          <a:xfrm>
            <a:off x="9542335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4" name="Volný tvar: obrazec 383">
            <a:extLst>
              <a:ext uri="{FF2B5EF4-FFF2-40B4-BE49-F238E27FC236}">
                <a16:creationId xmlns:a16="http://schemas.microsoft.com/office/drawing/2014/main" id="{8DEDBA69-EF37-4F76-890E-E9A41EBD70FA}"/>
              </a:ext>
            </a:extLst>
          </p:cNvPr>
          <p:cNvSpPr/>
          <p:nvPr/>
        </p:nvSpPr>
        <p:spPr>
          <a:xfrm>
            <a:off x="98715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5" name="Volný tvar: obrazec 384">
            <a:extLst>
              <a:ext uri="{FF2B5EF4-FFF2-40B4-BE49-F238E27FC236}">
                <a16:creationId xmlns:a16="http://schemas.microsoft.com/office/drawing/2014/main" id="{01B0D578-CD46-4B62-9888-EC4931BFDD46}"/>
              </a:ext>
            </a:extLst>
          </p:cNvPr>
          <p:cNvSpPr/>
          <p:nvPr/>
        </p:nvSpPr>
        <p:spPr>
          <a:xfrm>
            <a:off x="10200830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484"/>
                  <a:pt x="149415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6" name="Volný tvar: obrazec 385">
            <a:extLst>
              <a:ext uri="{FF2B5EF4-FFF2-40B4-BE49-F238E27FC236}">
                <a16:creationId xmlns:a16="http://schemas.microsoft.com/office/drawing/2014/main" id="{E4D85535-684D-4F9D-A8A9-83F5629DFC31}"/>
              </a:ext>
            </a:extLst>
          </p:cNvPr>
          <p:cNvSpPr/>
          <p:nvPr/>
        </p:nvSpPr>
        <p:spPr>
          <a:xfrm>
            <a:off x="10530014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7" name="Volný tvar: obrazec 386">
            <a:extLst>
              <a:ext uri="{FF2B5EF4-FFF2-40B4-BE49-F238E27FC236}">
                <a16:creationId xmlns:a16="http://schemas.microsoft.com/office/drawing/2014/main" id="{0458C5F0-3434-43C0-8B82-DD9844BEEBB2}"/>
              </a:ext>
            </a:extLst>
          </p:cNvPr>
          <p:cNvSpPr/>
          <p:nvPr/>
        </p:nvSpPr>
        <p:spPr>
          <a:xfrm>
            <a:off x="10859389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8" name="Volný tvar: obrazec 387">
            <a:extLst>
              <a:ext uri="{FF2B5EF4-FFF2-40B4-BE49-F238E27FC236}">
                <a16:creationId xmlns:a16="http://schemas.microsoft.com/office/drawing/2014/main" id="{39057BBA-F741-450A-89A9-92E1A9B79B1E}"/>
              </a:ext>
            </a:extLst>
          </p:cNvPr>
          <p:cNvSpPr/>
          <p:nvPr/>
        </p:nvSpPr>
        <p:spPr>
          <a:xfrm>
            <a:off x="11188509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9" name="Volný tvar: obrazec 388">
            <a:extLst>
              <a:ext uri="{FF2B5EF4-FFF2-40B4-BE49-F238E27FC236}">
                <a16:creationId xmlns:a16="http://schemas.microsoft.com/office/drawing/2014/main" id="{2B3313A6-957C-4ADA-BD21-D0C8740E4109}"/>
              </a:ext>
            </a:extLst>
          </p:cNvPr>
          <p:cNvSpPr/>
          <p:nvPr/>
        </p:nvSpPr>
        <p:spPr>
          <a:xfrm>
            <a:off x="11517883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0" name="Volný tvar: obrazec 389">
            <a:extLst>
              <a:ext uri="{FF2B5EF4-FFF2-40B4-BE49-F238E27FC236}">
                <a16:creationId xmlns:a16="http://schemas.microsoft.com/office/drawing/2014/main" id="{BC1DEFBB-5E7F-4C5A-BF80-C8BCE0DEAAFB}"/>
              </a:ext>
            </a:extLst>
          </p:cNvPr>
          <p:cNvSpPr/>
          <p:nvPr/>
        </p:nvSpPr>
        <p:spPr>
          <a:xfrm>
            <a:off x="9542335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1" name="Volný tvar: obrazec 390">
            <a:extLst>
              <a:ext uri="{FF2B5EF4-FFF2-40B4-BE49-F238E27FC236}">
                <a16:creationId xmlns:a16="http://schemas.microsoft.com/office/drawing/2014/main" id="{EA091F80-DE7F-465B-8153-2A36559B7464}"/>
              </a:ext>
            </a:extLst>
          </p:cNvPr>
          <p:cNvSpPr/>
          <p:nvPr/>
        </p:nvSpPr>
        <p:spPr>
          <a:xfrm>
            <a:off x="98715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2" name="Volný tvar: obrazec 391">
            <a:extLst>
              <a:ext uri="{FF2B5EF4-FFF2-40B4-BE49-F238E27FC236}">
                <a16:creationId xmlns:a16="http://schemas.microsoft.com/office/drawing/2014/main" id="{D1FB2512-DB65-4B77-8BC7-CF13477891E3}"/>
              </a:ext>
            </a:extLst>
          </p:cNvPr>
          <p:cNvSpPr/>
          <p:nvPr/>
        </p:nvSpPr>
        <p:spPr>
          <a:xfrm>
            <a:off x="10200830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7"/>
                  <a:pt x="149415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3" name="Volný tvar: obrazec 392">
            <a:extLst>
              <a:ext uri="{FF2B5EF4-FFF2-40B4-BE49-F238E27FC236}">
                <a16:creationId xmlns:a16="http://schemas.microsoft.com/office/drawing/2014/main" id="{619650F7-5DD7-4CD3-9E74-F01855373C68}"/>
              </a:ext>
            </a:extLst>
          </p:cNvPr>
          <p:cNvSpPr/>
          <p:nvPr/>
        </p:nvSpPr>
        <p:spPr>
          <a:xfrm>
            <a:off x="10530014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4" name="Volný tvar: obrazec 393">
            <a:extLst>
              <a:ext uri="{FF2B5EF4-FFF2-40B4-BE49-F238E27FC236}">
                <a16:creationId xmlns:a16="http://schemas.microsoft.com/office/drawing/2014/main" id="{71BDFA27-C766-4868-A3FD-8958AA467581}"/>
              </a:ext>
            </a:extLst>
          </p:cNvPr>
          <p:cNvSpPr/>
          <p:nvPr/>
        </p:nvSpPr>
        <p:spPr>
          <a:xfrm>
            <a:off x="10859389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5" name="Volný tvar: obrazec 394">
            <a:extLst>
              <a:ext uri="{FF2B5EF4-FFF2-40B4-BE49-F238E27FC236}">
                <a16:creationId xmlns:a16="http://schemas.microsoft.com/office/drawing/2014/main" id="{ED845DCA-19BE-43E2-A439-DE98423C43D8}"/>
              </a:ext>
            </a:extLst>
          </p:cNvPr>
          <p:cNvSpPr/>
          <p:nvPr/>
        </p:nvSpPr>
        <p:spPr>
          <a:xfrm>
            <a:off x="11188509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6" name="Volný tvar: obrazec 395">
            <a:extLst>
              <a:ext uri="{FF2B5EF4-FFF2-40B4-BE49-F238E27FC236}">
                <a16:creationId xmlns:a16="http://schemas.microsoft.com/office/drawing/2014/main" id="{75C97D6B-5360-4B05-856D-91F8EFC1DCBF}"/>
              </a:ext>
            </a:extLst>
          </p:cNvPr>
          <p:cNvSpPr/>
          <p:nvPr/>
        </p:nvSpPr>
        <p:spPr>
          <a:xfrm>
            <a:off x="11517883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8" name="Volný tvar: obrazec 397">
            <a:extLst>
              <a:ext uri="{FF2B5EF4-FFF2-40B4-BE49-F238E27FC236}">
                <a16:creationId xmlns:a16="http://schemas.microsoft.com/office/drawing/2014/main" id="{6E6DDE42-3F51-4FF7-894E-6F006CB68EDA}"/>
              </a:ext>
            </a:extLst>
          </p:cNvPr>
          <p:cNvSpPr/>
          <p:nvPr/>
        </p:nvSpPr>
        <p:spPr>
          <a:xfrm>
            <a:off x="981900" y="5640133"/>
            <a:ext cx="298703" cy="127634"/>
          </a:xfrm>
          <a:custGeom>
            <a:avLst/>
            <a:gdLst>
              <a:gd name="connsiteX0" fmla="*/ 289306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06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06" y="0"/>
                </a:moveTo>
                <a:cubicBezTo>
                  <a:pt x="261938" y="11811"/>
                  <a:pt x="176593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9" name="Volný tvar: obrazec 398">
            <a:extLst>
              <a:ext uri="{FF2B5EF4-FFF2-40B4-BE49-F238E27FC236}">
                <a16:creationId xmlns:a16="http://schemas.microsoft.com/office/drawing/2014/main" id="{12FFC257-4FF5-47DB-8223-EBC47504CF9B}"/>
              </a:ext>
            </a:extLst>
          </p:cNvPr>
          <p:cNvSpPr/>
          <p:nvPr/>
        </p:nvSpPr>
        <p:spPr>
          <a:xfrm>
            <a:off x="1311211" y="5640133"/>
            <a:ext cx="298767" cy="127634"/>
          </a:xfrm>
          <a:custGeom>
            <a:avLst/>
            <a:gdLst>
              <a:gd name="connsiteX0" fmla="*/ 289369 w 298767"/>
              <a:gd name="connsiteY0" fmla="*/ 0 h 127634"/>
              <a:gd name="connsiteX1" fmla="*/ 149416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638 w 298767"/>
              <a:gd name="connsiteY5" fmla="*/ 127635 h 127634"/>
              <a:gd name="connsiteX6" fmla="*/ 298767 w 298767"/>
              <a:gd name="connsiteY6" fmla="*/ 1651 h 127634"/>
              <a:gd name="connsiteX7" fmla="*/ 289369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69" y="0"/>
                </a:moveTo>
                <a:cubicBezTo>
                  <a:pt x="262001" y="11811"/>
                  <a:pt x="176721" y="62484"/>
                  <a:pt x="149416" y="76390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0" name="Volný tvar: obrazec 399">
            <a:extLst>
              <a:ext uri="{FF2B5EF4-FFF2-40B4-BE49-F238E27FC236}">
                <a16:creationId xmlns:a16="http://schemas.microsoft.com/office/drawing/2014/main" id="{E1987E06-9264-42BB-9B93-42C6851434E8}"/>
              </a:ext>
            </a:extLst>
          </p:cNvPr>
          <p:cNvSpPr/>
          <p:nvPr/>
        </p:nvSpPr>
        <p:spPr>
          <a:xfrm>
            <a:off x="1640332" y="5640133"/>
            <a:ext cx="298767" cy="127634"/>
          </a:xfrm>
          <a:custGeom>
            <a:avLst/>
            <a:gdLst>
              <a:gd name="connsiteX0" fmla="*/ 289370 w 298767"/>
              <a:gd name="connsiteY0" fmla="*/ 0 h 127634"/>
              <a:gd name="connsiteX1" fmla="*/ 149352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701 w 298767"/>
              <a:gd name="connsiteY5" fmla="*/ 127635 h 127634"/>
              <a:gd name="connsiteX6" fmla="*/ 298767 w 298767"/>
              <a:gd name="connsiteY6" fmla="*/ 1651 h 127634"/>
              <a:gd name="connsiteX7" fmla="*/ 289370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213" y="101917"/>
                  <a:pt x="271208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1" name="Volný tvar: obrazec 400">
            <a:extLst>
              <a:ext uri="{FF2B5EF4-FFF2-40B4-BE49-F238E27FC236}">
                <a16:creationId xmlns:a16="http://schemas.microsoft.com/office/drawing/2014/main" id="{2998A284-B2DF-4AE8-9EE4-F6DE3B51D42A}"/>
              </a:ext>
            </a:extLst>
          </p:cNvPr>
          <p:cNvSpPr/>
          <p:nvPr/>
        </p:nvSpPr>
        <p:spPr>
          <a:xfrm>
            <a:off x="1969770" y="5640133"/>
            <a:ext cx="298767" cy="127634"/>
          </a:xfrm>
          <a:custGeom>
            <a:avLst/>
            <a:gdLst>
              <a:gd name="connsiteX0" fmla="*/ 289306 w 298767"/>
              <a:gd name="connsiteY0" fmla="*/ 0 h 127634"/>
              <a:gd name="connsiteX1" fmla="*/ 149352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638 w 298767"/>
              <a:gd name="connsiteY5" fmla="*/ 127635 h 127634"/>
              <a:gd name="connsiteX6" fmla="*/ 298767 w 298767"/>
              <a:gd name="connsiteY6" fmla="*/ 1651 h 127634"/>
              <a:gd name="connsiteX7" fmla="*/ 289306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06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2" name="Volný tvar: obrazec 401">
            <a:extLst>
              <a:ext uri="{FF2B5EF4-FFF2-40B4-BE49-F238E27FC236}">
                <a16:creationId xmlns:a16="http://schemas.microsoft.com/office/drawing/2014/main" id="{ED8092B1-8DFA-4D28-ADC2-5E3B9F9692FB}"/>
              </a:ext>
            </a:extLst>
          </p:cNvPr>
          <p:cNvSpPr/>
          <p:nvPr/>
        </p:nvSpPr>
        <p:spPr>
          <a:xfrm>
            <a:off x="2298826" y="5640133"/>
            <a:ext cx="298704" cy="127634"/>
          </a:xfrm>
          <a:custGeom>
            <a:avLst/>
            <a:gdLst>
              <a:gd name="connsiteX0" fmla="*/ 289433 w 298704"/>
              <a:gd name="connsiteY0" fmla="*/ 0 h 127634"/>
              <a:gd name="connsiteX1" fmla="*/ 149416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433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433" y="0"/>
                </a:moveTo>
                <a:cubicBezTo>
                  <a:pt x="262065" y="11811"/>
                  <a:pt x="176721" y="62484"/>
                  <a:pt x="149416" y="76390"/>
                </a:cubicBezTo>
                <a:cubicBezTo>
                  <a:pt x="122111" y="62547"/>
                  <a:pt x="36830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917"/>
                  <a:pt x="271082" y="22987"/>
                  <a:pt x="298704" y="1651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3" name="Volný tvar: obrazec 402">
            <a:extLst>
              <a:ext uri="{FF2B5EF4-FFF2-40B4-BE49-F238E27FC236}">
                <a16:creationId xmlns:a16="http://schemas.microsoft.com/office/drawing/2014/main" id="{8EB15BBC-5892-4997-B26B-A99ABABF04F6}"/>
              </a:ext>
            </a:extLst>
          </p:cNvPr>
          <p:cNvSpPr/>
          <p:nvPr/>
        </p:nvSpPr>
        <p:spPr>
          <a:xfrm>
            <a:off x="2628201" y="5640133"/>
            <a:ext cx="298703" cy="127634"/>
          </a:xfrm>
          <a:custGeom>
            <a:avLst/>
            <a:gdLst>
              <a:gd name="connsiteX0" fmla="*/ 289369 w 298703"/>
              <a:gd name="connsiteY0" fmla="*/ 0 h 127634"/>
              <a:gd name="connsiteX1" fmla="*/ 149416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69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69" y="0"/>
                </a:moveTo>
                <a:cubicBezTo>
                  <a:pt x="262001" y="11811"/>
                  <a:pt x="176720" y="62484"/>
                  <a:pt x="149416" y="76390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4" name="Volný tvar: obrazec 403">
            <a:extLst>
              <a:ext uri="{FF2B5EF4-FFF2-40B4-BE49-F238E27FC236}">
                <a16:creationId xmlns:a16="http://schemas.microsoft.com/office/drawing/2014/main" id="{4CAE1D07-760E-4038-8E4F-7332D56F89A3}"/>
              </a:ext>
            </a:extLst>
          </p:cNvPr>
          <p:cNvSpPr/>
          <p:nvPr/>
        </p:nvSpPr>
        <p:spPr>
          <a:xfrm>
            <a:off x="2957385" y="5640133"/>
            <a:ext cx="298704" cy="127634"/>
          </a:xfrm>
          <a:custGeom>
            <a:avLst/>
            <a:gdLst>
              <a:gd name="connsiteX0" fmla="*/ 289369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69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69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917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5" name="Volný tvar: obrazec 404">
            <a:extLst>
              <a:ext uri="{FF2B5EF4-FFF2-40B4-BE49-F238E27FC236}">
                <a16:creationId xmlns:a16="http://schemas.microsoft.com/office/drawing/2014/main" id="{542666F0-2DB9-49B9-A921-4F64517604E8}"/>
              </a:ext>
            </a:extLst>
          </p:cNvPr>
          <p:cNvSpPr/>
          <p:nvPr/>
        </p:nvSpPr>
        <p:spPr>
          <a:xfrm>
            <a:off x="3286759" y="5640133"/>
            <a:ext cx="298704" cy="127634"/>
          </a:xfrm>
          <a:custGeom>
            <a:avLst/>
            <a:gdLst>
              <a:gd name="connsiteX0" fmla="*/ 289306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06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06" y="0"/>
                </a:moveTo>
                <a:cubicBezTo>
                  <a:pt x="261938" y="11811"/>
                  <a:pt x="176593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6" name="Volný tvar: obrazec 405">
            <a:extLst>
              <a:ext uri="{FF2B5EF4-FFF2-40B4-BE49-F238E27FC236}">
                <a16:creationId xmlns:a16="http://schemas.microsoft.com/office/drawing/2014/main" id="{1DF6DBA0-E44B-4A1D-8B56-5C1CB37F0261}"/>
              </a:ext>
            </a:extLst>
          </p:cNvPr>
          <p:cNvSpPr/>
          <p:nvPr/>
        </p:nvSpPr>
        <p:spPr>
          <a:xfrm>
            <a:off x="3615880" y="5640133"/>
            <a:ext cx="298703" cy="127634"/>
          </a:xfrm>
          <a:custGeom>
            <a:avLst/>
            <a:gdLst>
              <a:gd name="connsiteX0" fmla="*/ 289370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70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7" name="Volný tvar: obrazec 406">
            <a:extLst>
              <a:ext uri="{FF2B5EF4-FFF2-40B4-BE49-F238E27FC236}">
                <a16:creationId xmlns:a16="http://schemas.microsoft.com/office/drawing/2014/main" id="{D2DB48B4-2B29-4C17-A9A0-B1B810E43217}"/>
              </a:ext>
            </a:extLst>
          </p:cNvPr>
          <p:cNvSpPr/>
          <p:nvPr/>
        </p:nvSpPr>
        <p:spPr>
          <a:xfrm>
            <a:off x="3945318" y="5640133"/>
            <a:ext cx="298703" cy="127634"/>
          </a:xfrm>
          <a:custGeom>
            <a:avLst/>
            <a:gdLst>
              <a:gd name="connsiteX0" fmla="*/ 289306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06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06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8" name="Volný tvar: obrazec 407">
            <a:extLst>
              <a:ext uri="{FF2B5EF4-FFF2-40B4-BE49-F238E27FC236}">
                <a16:creationId xmlns:a16="http://schemas.microsoft.com/office/drawing/2014/main" id="{33514EBB-FFAC-4F51-8F58-AE8F794E35B5}"/>
              </a:ext>
            </a:extLst>
          </p:cNvPr>
          <p:cNvSpPr/>
          <p:nvPr/>
        </p:nvSpPr>
        <p:spPr>
          <a:xfrm>
            <a:off x="4274439" y="5640133"/>
            <a:ext cx="298703" cy="127634"/>
          </a:xfrm>
          <a:custGeom>
            <a:avLst/>
            <a:gdLst>
              <a:gd name="connsiteX0" fmla="*/ 289370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70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9" name="Volný tvar: obrazec 408">
            <a:extLst>
              <a:ext uri="{FF2B5EF4-FFF2-40B4-BE49-F238E27FC236}">
                <a16:creationId xmlns:a16="http://schemas.microsoft.com/office/drawing/2014/main" id="{CB43FCD1-AA60-413D-8248-5895B798DA73}"/>
              </a:ext>
            </a:extLst>
          </p:cNvPr>
          <p:cNvSpPr/>
          <p:nvPr/>
        </p:nvSpPr>
        <p:spPr>
          <a:xfrm>
            <a:off x="4603750" y="5640133"/>
            <a:ext cx="298703" cy="127634"/>
          </a:xfrm>
          <a:custGeom>
            <a:avLst/>
            <a:gdLst>
              <a:gd name="connsiteX0" fmla="*/ 289370 w 298703"/>
              <a:gd name="connsiteY0" fmla="*/ 0 h 127634"/>
              <a:gd name="connsiteX1" fmla="*/ 149416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70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70" y="0"/>
                </a:moveTo>
                <a:cubicBezTo>
                  <a:pt x="262001" y="11811"/>
                  <a:pt x="176657" y="62484"/>
                  <a:pt x="149416" y="76390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0" name="Volný tvar: obrazec 409">
            <a:extLst>
              <a:ext uri="{FF2B5EF4-FFF2-40B4-BE49-F238E27FC236}">
                <a16:creationId xmlns:a16="http://schemas.microsoft.com/office/drawing/2014/main" id="{01CB69B7-6315-4D29-BD0D-4ABD658559FF}"/>
              </a:ext>
            </a:extLst>
          </p:cNvPr>
          <p:cNvSpPr/>
          <p:nvPr/>
        </p:nvSpPr>
        <p:spPr>
          <a:xfrm>
            <a:off x="4932934" y="5640133"/>
            <a:ext cx="298767" cy="127634"/>
          </a:xfrm>
          <a:custGeom>
            <a:avLst/>
            <a:gdLst>
              <a:gd name="connsiteX0" fmla="*/ 289369 w 298767"/>
              <a:gd name="connsiteY0" fmla="*/ 0 h 127634"/>
              <a:gd name="connsiteX1" fmla="*/ 149352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701 w 298767"/>
              <a:gd name="connsiteY5" fmla="*/ 127635 h 127634"/>
              <a:gd name="connsiteX6" fmla="*/ 298767 w 298767"/>
              <a:gd name="connsiteY6" fmla="*/ 1651 h 127634"/>
              <a:gd name="connsiteX7" fmla="*/ 289369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69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917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1" name="Volný tvar: obrazec 410">
            <a:extLst>
              <a:ext uri="{FF2B5EF4-FFF2-40B4-BE49-F238E27FC236}">
                <a16:creationId xmlns:a16="http://schemas.microsoft.com/office/drawing/2014/main" id="{562A0B84-845E-4279-9053-DCFECD5A1C0B}"/>
              </a:ext>
            </a:extLst>
          </p:cNvPr>
          <p:cNvSpPr/>
          <p:nvPr/>
        </p:nvSpPr>
        <p:spPr>
          <a:xfrm>
            <a:off x="981900" y="5877623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2" name="Volný tvar: obrazec 411">
            <a:extLst>
              <a:ext uri="{FF2B5EF4-FFF2-40B4-BE49-F238E27FC236}">
                <a16:creationId xmlns:a16="http://schemas.microsoft.com/office/drawing/2014/main" id="{D65F7601-AD8B-4A5B-A612-DBA0C5F94C51}"/>
              </a:ext>
            </a:extLst>
          </p:cNvPr>
          <p:cNvSpPr/>
          <p:nvPr/>
        </p:nvSpPr>
        <p:spPr>
          <a:xfrm>
            <a:off x="1311211" y="5877623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416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3" name="Volný tvar: obrazec 412">
            <a:extLst>
              <a:ext uri="{FF2B5EF4-FFF2-40B4-BE49-F238E27FC236}">
                <a16:creationId xmlns:a16="http://schemas.microsoft.com/office/drawing/2014/main" id="{B614C38E-46C3-4064-9CC8-6F7907BD8CD4}"/>
              </a:ext>
            </a:extLst>
          </p:cNvPr>
          <p:cNvSpPr/>
          <p:nvPr/>
        </p:nvSpPr>
        <p:spPr>
          <a:xfrm>
            <a:off x="1640332" y="5877623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213" y="101854"/>
                  <a:pt x="271208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4" name="Volný tvar: obrazec 413">
            <a:extLst>
              <a:ext uri="{FF2B5EF4-FFF2-40B4-BE49-F238E27FC236}">
                <a16:creationId xmlns:a16="http://schemas.microsoft.com/office/drawing/2014/main" id="{FFCBE334-B212-4240-AEA6-1CBB286FF221}"/>
              </a:ext>
            </a:extLst>
          </p:cNvPr>
          <p:cNvSpPr/>
          <p:nvPr/>
        </p:nvSpPr>
        <p:spPr>
          <a:xfrm>
            <a:off x="1969770" y="5877623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5" name="Volný tvar: obrazec 414">
            <a:extLst>
              <a:ext uri="{FF2B5EF4-FFF2-40B4-BE49-F238E27FC236}">
                <a16:creationId xmlns:a16="http://schemas.microsoft.com/office/drawing/2014/main" id="{0F939AF7-9185-4A63-8495-A12E26E3BAA6}"/>
              </a:ext>
            </a:extLst>
          </p:cNvPr>
          <p:cNvSpPr/>
          <p:nvPr/>
        </p:nvSpPr>
        <p:spPr>
          <a:xfrm>
            <a:off x="2298826" y="5877623"/>
            <a:ext cx="298704" cy="127635"/>
          </a:xfrm>
          <a:custGeom>
            <a:avLst/>
            <a:gdLst>
              <a:gd name="connsiteX0" fmla="*/ 289433 w 298704"/>
              <a:gd name="connsiteY0" fmla="*/ 0 h 127635"/>
              <a:gd name="connsiteX1" fmla="*/ 149416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3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3" y="0"/>
                </a:moveTo>
                <a:cubicBezTo>
                  <a:pt x="262065" y="11811"/>
                  <a:pt x="176721" y="62548"/>
                  <a:pt x="149416" y="76391"/>
                </a:cubicBezTo>
                <a:cubicBezTo>
                  <a:pt x="122111" y="62548"/>
                  <a:pt x="36830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6" name="Volný tvar: obrazec 415">
            <a:extLst>
              <a:ext uri="{FF2B5EF4-FFF2-40B4-BE49-F238E27FC236}">
                <a16:creationId xmlns:a16="http://schemas.microsoft.com/office/drawing/2014/main" id="{6F5CF21E-702A-4C42-94A2-A47EBD4177D2}"/>
              </a:ext>
            </a:extLst>
          </p:cNvPr>
          <p:cNvSpPr/>
          <p:nvPr/>
        </p:nvSpPr>
        <p:spPr>
          <a:xfrm>
            <a:off x="2628201" y="5877623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7" name="Volný tvar: obrazec 416">
            <a:extLst>
              <a:ext uri="{FF2B5EF4-FFF2-40B4-BE49-F238E27FC236}">
                <a16:creationId xmlns:a16="http://schemas.microsoft.com/office/drawing/2014/main" id="{6BA54EEE-47C6-49C9-9ABB-80B66357EE26}"/>
              </a:ext>
            </a:extLst>
          </p:cNvPr>
          <p:cNvSpPr/>
          <p:nvPr/>
        </p:nvSpPr>
        <p:spPr>
          <a:xfrm>
            <a:off x="2957385" y="5877623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8" name="Volný tvar: obrazec 417">
            <a:extLst>
              <a:ext uri="{FF2B5EF4-FFF2-40B4-BE49-F238E27FC236}">
                <a16:creationId xmlns:a16="http://schemas.microsoft.com/office/drawing/2014/main" id="{4895F752-5C8F-4CA5-A9E2-CAB0653389B8}"/>
              </a:ext>
            </a:extLst>
          </p:cNvPr>
          <p:cNvSpPr/>
          <p:nvPr/>
        </p:nvSpPr>
        <p:spPr>
          <a:xfrm>
            <a:off x="3286759" y="5877623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9" name="Volný tvar: obrazec 418">
            <a:extLst>
              <a:ext uri="{FF2B5EF4-FFF2-40B4-BE49-F238E27FC236}">
                <a16:creationId xmlns:a16="http://schemas.microsoft.com/office/drawing/2014/main" id="{18B51864-7F26-461E-906F-384AA06C7A64}"/>
              </a:ext>
            </a:extLst>
          </p:cNvPr>
          <p:cNvSpPr/>
          <p:nvPr/>
        </p:nvSpPr>
        <p:spPr>
          <a:xfrm>
            <a:off x="3615880" y="5877623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0" name="Volný tvar: obrazec 419">
            <a:extLst>
              <a:ext uri="{FF2B5EF4-FFF2-40B4-BE49-F238E27FC236}">
                <a16:creationId xmlns:a16="http://schemas.microsoft.com/office/drawing/2014/main" id="{10F72F91-EBD0-4B87-89C1-FDED381DE184}"/>
              </a:ext>
            </a:extLst>
          </p:cNvPr>
          <p:cNvSpPr/>
          <p:nvPr/>
        </p:nvSpPr>
        <p:spPr>
          <a:xfrm>
            <a:off x="3945318" y="5877623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1" name="Volný tvar: obrazec 420">
            <a:extLst>
              <a:ext uri="{FF2B5EF4-FFF2-40B4-BE49-F238E27FC236}">
                <a16:creationId xmlns:a16="http://schemas.microsoft.com/office/drawing/2014/main" id="{07C8168A-529A-4D23-B8DF-8422C0165A64}"/>
              </a:ext>
            </a:extLst>
          </p:cNvPr>
          <p:cNvSpPr/>
          <p:nvPr/>
        </p:nvSpPr>
        <p:spPr>
          <a:xfrm>
            <a:off x="4274439" y="5877623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2" name="Volný tvar: obrazec 421">
            <a:extLst>
              <a:ext uri="{FF2B5EF4-FFF2-40B4-BE49-F238E27FC236}">
                <a16:creationId xmlns:a16="http://schemas.microsoft.com/office/drawing/2014/main" id="{9CF90344-ED23-4AA1-9A72-C0AB34AFEBEA}"/>
              </a:ext>
            </a:extLst>
          </p:cNvPr>
          <p:cNvSpPr/>
          <p:nvPr/>
        </p:nvSpPr>
        <p:spPr>
          <a:xfrm>
            <a:off x="4603750" y="5877623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3" name="Volný tvar: obrazec 422">
            <a:extLst>
              <a:ext uri="{FF2B5EF4-FFF2-40B4-BE49-F238E27FC236}">
                <a16:creationId xmlns:a16="http://schemas.microsoft.com/office/drawing/2014/main" id="{77C6E2B8-0AF6-41FA-85CF-FBE29A306885}"/>
              </a:ext>
            </a:extLst>
          </p:cNvPr>
          <p:cNvSpPr/>
          <p:nvPr/>
        </p:nvSpPr>
        <p:spPr>
          <a:xfrm>
            <a:off x="4932934" y="5877623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4" name="Volný tvar: obrazec 423">
            <a:extLst>
              <a:ext uri="{FF2B5EF4-FFF2-40B4-BE49-F238E27FC236}">
                <a16:creationId xmlns:a16="http://schemas.microsoft.com/office/drawing/2014/main" id="{A701969A-03E6-4D15-AE83-08EC7214D708}"/>
              </a:ext>
            </a:extLst>
          </p:cNvPr>
          <p:cNvSpPr/>
          <p:nvPr/>
        </p:nvSpPr>
        <p:spPr>
          <a:xfrm>
            <a:off x="5262181" y="5640133"/>
            <a:ext cx="298703" cy="127634"/>
          </a:xfrm>
          <a:custGeom>
            <a:avLst/>
            <a:gdLst>
              <a:gd name="connsiteX0" fmla="*/ 289306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06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06" y="0"/>
                </a:moveTo>
                <a:cubicBezTo>
                  <a:pt x="261938" y="11811"/>
                  <a:pt x="176593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5" name="Volný tvar: obrazec 424">
            <a:extLst>
              <a:ext uri="{FF2B5EF4-FFF2-40B4-BE49-F238E27FC236}">
                <a16:creationId xmlns:a16="http://schemas.microsoft.com/office/drawing/2014/main" id="{60D1AB42-B1D2-4981-AE85-967DA2623052}"/>
              </a:ext>
            </a:extLst>
          </p:cNvPr>
          <p:cNvSpPr/>
          <p:nvPr/>
        </p:nvSpPr>
        <p:spPr>
          <a:xfrm>
            <a:off x="5591428" y="5640133"/>
            <a:ext cx="298704" cy="127634"/>
          </a:xfrm>
          <a:custGeom>
            <a:avLst/>
            <a:gdLst>
              <a:gd name="connsiteX0" fmla="*/ 289370 w 298704"/>
              <a:gd name="connsiteY0" fmla="*/ 0 h 127634"/>
              <a:gd name="connsiteX1" fmla="*/ 149416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70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70" y="0"/>
                </a:moveTo>
                <a:cubicBezTo>
                  <a:pt x="262001" y="11811"/>
                  <a:pt x="176721" y="62484"/>
                  <a:pt x="149416" y="76390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6" name="Volný tvar: obrazec 425">
            <a:extLst>
              <a:ext uri="{FF2B5EF4-FFF2-40B4-BE49-F238E27FC236}">
                <a16:creationId xmlns:a16="http://schemas.microsoft.com/office/drawing/2014/main" id="{3B905778-F047-448D-8740-BD36707CCDE3}"/>
              </a:ext>
            </a:extLst>
          </p:cNvPr>
          <p:cNvSpPr/>
          <p:nvPr/>
        </p:nvSpPr>
        <p:spPr>
          <a:xfrm>
            <a:off x="5920613" y="5640133"/>
            <a:ext cx="298767" cy="127634"/>
          </a:xfrm>
          <a:custGeom>
            <a:avLst/>
            <a:gdLst>
              <a:gd name="connsiteX0" fmla="*/ 289370 w 298767"/>
              <a:gd name="connsiteY0" fmla="*/ 0 h 127634"/>
              <a:gd name="connsiteX1" fmla="*/ 149352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702 w 298767"/>
              <a:gd name="connsiteY5" fmla="*/ 127635 h 127634"/>
              <a:gd name="connsiteX6" fmla="*/ 298767 w 298767"/>
              <a:gd name="connsiteY6" fmla="*/ 1651 h 127634"/>
              <a:gd name="connsiteX7" fmla="*/ 289370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917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7" name="Volný tvar: obrazec 426">
            <a:extLst>
              <a:ext uri="{FF2B5EF4-FFF2-40B4-BE49-F238E27FC236}">
                <a16:creationId xmlns:a16="http://schemas.microsoft.com/office/drawing/2014/main" id="{F6917DA8-D672-4651-A5C4-398BAEBEEF96}"/>
              </a:ext>
            </a:extLst>
          </p:cNvPr>
          <p:cNvSpPr/>
          <p:nvPr/>
        </p:nvSpPr>
        <p:spPr>
          <a:xfrm>
            <a:off x="6249923" y="5640133"/>
            <a:ext cx="298767" cy="127634"/>
          </a:xfrm>
          <a:custGeom>
            <a:avLst/>
            <a:gdLst>
              <a:gd name="connsiteX0" fmla="*/ 289370 w 298767"/>
              <a:gd name="connsiteY0" fmla="*/ 0 h 127634"/>
              <a:gd name="connsiteX1" fmla="*/ 149416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638 w 298767"/>
              <a:gd name="connsiteY5" fmla="*/ 127635 h 127634"/>
              <a:gd name="connsiteX6" fmla="*/ 298768 w 298767"/>
              <a:gd name="connsiteY6" fmla="*/ 1651 h 127634"/>
              <a:gd name="connsiteX7" fmla="*/ 289370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70" y="0"/>
                </a:moveTo>
                <a:cubicBezTo>
                  <a:pt x="262001" y="11811"/>
                  <a:pt x="176721" y="62484"/>
                  <a:pt x="149416" y="76390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8" name="Volný tvar: obrazec 427">
            <a:extLst>
              <a:ext uri="{FF2B5EF4-FFF2-40B4-BE49-F238E27FC236}">
                <a16:creationId xmlns:a16="http://schemas.microsoft.com/office/drawing/2014/main" id="{B4473917-3DCA-44E1-8B3A-CDD69D5C0A8A}"/>
              </a:ext>
            </a:extLst>
          </p:cNvPr>
          <p:cNvSpPr/>
          <p:nvPr/>
        </p:nvSpPr>
        <p:spPr>
          <a:xfrm>
            <a:off x="6579044" y="5640133"/>
            <a:ext cx="298704" cy="127634"/>
          </a:xfrm>
          <a:custGeom>
            <a:avLst/>
            <a:gdLst>
              <a:gd name="connsiteX0" fmla="*/ 289434 w 298704"/>
              <a:gd name="connsiteY0" fmla="*/ 0 h 127634"/>
              <a:gd name="connsiteX1" fmla="*/ 149416 w 298704"/>
              <a:gd name="connsiteY1" fmla="*/ 76390 h 127634"/>
              <a:gd name="connsiteX2" fmla="*/ 9399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434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434" y="0"/>
                </a:moveTo>
                <a:cubicBezTo>
                  <a:pt x="262065" y="11811"/>
                  <a:pt x="176721" y="62484"/>
                  <a:pt x="149416" y="76390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917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9" name="Volný tvar: obrazec 428">
            <a:extLst>
              <a:ext uri="{FF2B5EF4-FFF2-40B4-BE49-F238E27FC236}">
                <a16:creationId xmlns:a16="http://schemas.microsoft.com/office/drawing/2014/main" id="{3A842E4D-42C2-4162-9F15-62C4818AC69F}"/>
              </a:ext>
            </a:extLst>
          </p:cNvPr>
          <p:cNvSpPr/>
          <p:nvPr/>
        </p:nvSpPr>
        <p:spPr>
          <a:xfrm>
            <a:off x="6908482" y="5640133"/>
            <a:ext cx="298704" cy="127634"/>
          </a:xfrm>
          <a:custGeom>
            <a:avLst/>
            <a:gdLst>
              <a:gd name="connsiteX0" fmla="*/ 289306 w 298704"/>
              <a:gd name="connsiteY0" fmla="*/ 0 h 127634"/>
              <a:gd name="connsiteX1" fmla="*/ 149352 w 298704"/>
              <a:gd name="connsiteY1" fmla="*/ 76390 h 127634"/>
              <a:gd name="connsiteX2" fmla="*/ 9399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06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06" y="0"/>
                </a:moveTo>
                <a:cubicBezTo>
                  <a:pt x="261938" y="11811"/>
                  <a:pt x="176657" y="62484"/>
                  <a:pt x="149352" y="76390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0" name="Volný tvar: obrazec 429">
            <a:extLst>
              <a:ext uri="{FF2B5EF4-FFF2-40B4-BE49-F238E27FC236}">
                <a16:creationId xmlns:a16="http://schemas.microsoft.com/office/drawing/2014/main" id="{EF9FA840-31E1-4565-91C7-0BEB86A88149}"/>
              </a:ext>
            </a:extLst>
          </p:cNvPr>
          <p:cNvSpPr/>
          <p:nvPr/>
        </p:nvSpPr>
        <p:spPr>
          <a:xfrm>
            <a:off x="7237666" y="5640133"/>
            <a:ext cx="298703" cy="127634"/>
          </a:xfrm>
          <a:custGeom>
            <a:avLst/>
            <a:gdLst>
              <a:gd name="connsiteX0" fmla="*/ 289306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5 w 298703"/>
              <a:gd name="connsiteY4" fmla="*/ 127635 h 127634"/>
              <a:gd name="connsiteX5" fmla="*/ 151638 w 298703"/>
              <a:gd name="connsiteY5" fmla="*/ 127635 h 127634"/>
              <a:gd name="connsiteX6" fmla="*/ 298703 w 298703"/>
              <a:gd name="connsiteY6" fmla="*/ 1651 h 127634"/>
              <a:gd name="connsiteX7" fmla="*/ 289306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06" y="0"/>
                </a:moveTo>
                <a:cubicBezTo>
                  <a:pt x="261938" y="11811"/>
                  <a:pt x="176593" y="62484"/>
                  <a:pt x="149352" y="76390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917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1" name="Volný tvar: obrazec 430">
            <a:extLst>
              <a:ext uri="{FF2B5EF4-FFF2-40B4-BE49-F238E27FC236}">
                <a16:creationId xmlns:a16="http://schemas.microsoft.com/office/drawing/2014/main" id="{69A409F4-9DEE-44B4-ADF8-9007580C86AD}"/>
              </a:ext>
            </a:extLst>
          </p:cNvPr>
          <p:cNvSpPr/>
          <p:nvPr/>
        </p:nvSpPr>
        <p:spPr>
          <a:xfrm>
            <a:off x="7566977" y="5640133"/>
            <a:ext cx="298703" cy="127634"/>
          </a:xfrm>
          <a:custGeom>
            <a:avLst/>
            <a:gdLst>
              <a:gd name="connsiteX0" fmla="*/ 289369 w 298703"/>
              <a:gd name="connsiteY0" fmla="*/ 0 h 127634"/>
              <a:gd name="connsiteX1" fmla="*/ 149416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3 w 298703"/>
              <a:gd name="connsiteY6" fmla="*/ 1651 h 127634"/>
              <a:gd name="connsiteX7" fmla="*/ 289369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69" y="0"/>
                </a:moveTo>
                <a:cubicBezTo>
                  <a:pt x="262065" y="11811"/>
                  <a:pt x="176720" y="62484"/>
                  <a:pt x="149416" y="76390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2" name="Volný tvar: obrazec 431">
            <a:extLst>
              <a:ext uri="{FF2B5EF4-FFF2-40B4-BE49-F238E27FC236}">
                <a16:creationId xmlns:a16="http://schemas.microsoft.com/office/drawing/2014/main" id="{AFD7C6E9-108D-4A24-974B-48B29FEA2A7A}"/>
              </a:ext>
            </a:extLst>
          </p:cNvPr>
          <p:cNvSpPr/>
          <p:nvPr/>
        </p:nvSpPr>
        <p:spPr>
          <a:xfrm>
            <a:off x="7896161" y="5640133"/>
            <a:ext cx="298704" cy="127634"/>
          </a:xfrm>
          <a:custGeom>
            <a:avLst/>
            <a:gdLst>
              <a:gd name="connsiteX0" fmla="*/ 289370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70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3" name="Volný tvar: obrazec 432">
            <a:extLst>
              <a:ext uri="{FF2B5EF4-FFF2-40B4-BE49-F238E27FC236}">
                <a16:creationId xmlns:a16="http://schemas.microsoft.com/office/drawing/2014/main" id="{F38FB689-FB04-4841-8935-FA7EB6F9CBCB}"/>
              </a:ext>
            </a:extLst>
          </p:cNvPr>
          <p:cNvSpPr/>
          <p:nvPr/>
        </p:nvSpPr>
        <p:spPr>
          <a:xfrm>
            <a:off x="8225535" y="5640133"/>
            <a:ext cx="298704" cy="127634"/>
          </a:xfrm>
          <a:custGeom>
            <a:avLst/>
            <a:gdLst>
              <a:gd name="connsiteX0" fmla="*/ 289306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06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06" y="0"/>
                </a:moveTo>
                <a:cubicBezTo>
                  <a:pt x="261938" y="11811"/>
                  <a:pt x="176657" y="62484"/>
                  <a:pt x="149352" y="76390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4" name="Volný tvar: obrazec 433">
            <a:extLst>
              <a:ext uri="{FF2B5EF4-FFF2-40B4-BE49-F238E27FC236}">
                <a16:creationId xmlns:a16="http://schemas.microsoft.com/office/drawing/2014/main" id="{E7E23B18-DF18-4047-9961-3751F3FB25AD}"/>
              </a:ext>
            </a:extLst>
          </p:cNvPr>
          <p:cNvSpPr/>
          <p:nvPr/>
        </p:nvSpPr>
        <p:spPr>
          <a:xfrm>
            <a:off x="8554656" y="5640133"/>
            <a:ext cx="298767" cy="127634"/>
          </a:xfrm>
          <a:custGeom>
            <a:avLst/>
            <a:gdLst>
              <a:gd name="connsiteX0" fmla="*/ 289370 w 298767"/>
              <a:gd name="connsiteY0" fmla="*/ 0 h 127634"/>
              <a:gd name="connsiteX1" fmla="*/ 149352 w 298767"/>
              <a:gd name="connsiteY1" fmla="*/ 76390 h 127634"/>
              <a:gd name="connsiteX2" fmla="*/ 9399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702 w 298767"/>
              <a:gd name="connsiteY5" fmla="*/ 127635 h 127634"/>
              <a:gd name="connsiteX6" fmla="*/ 298768 w 298767"/>
              <a:gd name="connsiteY6" fmla="*/ 1651 h 127634"/>
              <a:gd name="connsiteX7" fmla="*/ 289370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917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5" name="Volný tvar: obrazec 434">
            <a:extLst>
              <a:ext uri="{FF2B5EF4-FFF2-40B4-BE49-F238E27FC236}">
                <a16:creationId xmlns:a16="http://schemas.microsoft.com/office/drawing/2014/main" id="{8F9FDC24-71AA-443C-A7B5-8ED1E562C73F}"/>
              </a:ext>
            </a:extLst>
          </p:cNvPr>
          <p:cNvSpPr/>
          <p:nvPr/>
        </p:nvSpPr>
        <p:spPr>
          <a:xfrm>
            <a:off x="8884031" y="5640133"/>
            <a:ext cx="298703" cy="127634"/>
          </a:xfrm>
          <a:custGeom>
            <a:avLst/>
            <a:gdLst>
              <a:gd name="connsiteX0" fmla="*/ 289306 w 298703"/>
              <a:gd name="connsiteY0" fmla="*/ 0 h 127634"/>
              <a:gd name="connsiteX1" fmla="*/ 149351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5 w 298703"/>
              <a:gd name="connsiteY4" fmla="*/ 127635 h 127634"/>
              <a:gd name="connsiteX5" fmla="*/ 151637 w 298703"/>
              <a:gd name="connsiteY5" fmla="*/ 127635 h 127634"/>
              <a:gd name="connsiteX6" fmla="*/ 298703 w 298703"/>
              <a:gd name="connsiteY6" fmla="*/ 1651 h 127634"/>
              <a:gd name="connsiteX7" fmla="*/ 289306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06" y="0"/>
                </a:moveTo>
                <a:cubicBezTo>
                  <a:pt x="261938" y="11811"/>
                  <a:pt x="176657" y="62484"/>
                  <a:pt x="149351" y="76390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917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6" name="Volný tvar: obrazec 435">
            <a:extLst>
              <a:ext uri="{FF2B5EF4-FFF2-40B4-BE49-F238E27FC236}">
                <a16:creationId xmlns:a16="http://schemas.microsoft.com/office/drawing/2014/main" id="{B58571A3-262A-490E-9CFE-EBFAA50FF6F1}"/>
              </a:ext>
            </a:extLst>
          </p:cNvPr>
          <p:cNvSpPr/>
          <p:nvPr/>
        </p:nvSpPr>
        <p:spPr>
          <a:xfrm>
            <a:off x="9213151" y="5640133"/>
            <a:ext cx="298704" cy="127634"/>
          </a:xfrm>
          <a:custGeom>
            <a:avLst/>
            <a:gdLst>
              <a:gd name="connsiteX0" fmla="*/ 289369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69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69" y="0"/>
                </a:moveTo>
                <a:cubicBezTo>
                  <a:pt x="262001" y="11811"/>
                  <a:pt x="176720" y="62484"/>
                  <a:pt x="149352" y="76390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917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7" name="Volný tvar: obrazec 436">
            <a:extLst>
              <a:ext uri="{FF2B5EF4-FFF2-40B4-BE49-F238E27FC236}">
                <a16:creationId xmlns:a16="http://schemas.microsoft.com/office/drawing/2014/main" id="{DBB72974-B9C9-406C-8332-3077D5FD2716}"/>
              </a:ext>
            </a:extLst>
          </p:cNvPr>
          <p:cNvSpPr/>
          <p:nvPr/>
        </p:nvSpPr>
        <p:spPr>
          <a:xfrm>
            <a:off x="5262181" y="5877623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8" name="Volný tvar: obrazec 437">
            <a:extLst>
              <a:ext uri="{FF2B5EF4-FFF2-40B4-BE49-F238E27FC236}">
                <a16:creationId xmlns:a16="http://schemas.microsoft.com/office/drawing/2014/main" id="{D2391996-3C67-4214-AC8C-8DFAE3357D6E}"/>
              </a:ext>
            </a:extLst>
          </p:cNvPr>
          <p:cNvSpPr/>
          <p:nvPr/>
        </p:nvSpPr>
        <p:spPr>
          <a:xfrm>
            <a:off x="5591428" y="5877623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1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9" name="Volný tvar: obrazec 438">
            <a:extLst>
              <a:ext uri="{FF2B5EF4-FFF2-40B4-BE49-F238E27FC236}">
                <a16:creationId xmlns:a16="http://schemas.microsoft.com/office/drawing/2014/main" id="{ACAEDED1-D763-4BEB-B08C-773A90D7F131}"/>
              </a:ext>
            </a:extLst>
          </p:cNvPr>
          <p:cNvSpPr/>
          <p:nvPr/>
        </p:nvSpPr>
        <p:spPr>
          <a:xfrm>
            <a:off x="5920613" y="5877623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0" name="Volný tvar: obrazec 439">
            <a:extLst>
              <a:ext uri="{FF2B5EF4-FFF2-40B4-BE49-F238E27FC236}">
                <a16:creationId xmlns:a16="http://schemas.microsoft.com/office/drawing/2014/main" id="{388CAE6D-CCE9-47FF-B10D-EE0784408ECC}"/>
              </a:ext>
            </a:extLst>
          </p:cNvPr>
          <p:cNvSpPr/>
          <p:nvPr/>
        </p:nvSpPr>
        <p:spPr>
          <a:xfrm>
            <a:off x="6249923" y="5877623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1" name="Volný tvar: obrazec 440">
            <a:extLst>
              <a:ext uri="{FF2B5EF4-FFF2-40B4-BE49-F238E27FC236}">
                <a16:creationId xmlns:a16="http://schemas.microsoft.com/office/drawing/2014/main" id="{6F3ABB0E-C1AA-430B-93A1-F825A4F3D249}"/>
              </a:ext>
            </a:extLst>
          </p:cNvPr>
          <p:cNvSpPr/>
          <p:nvPr/>
        </p:nvSpPr>
        <p:spPr>
          <a:xfrm>
            <a:off x="6579044" y="5877623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91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548"/>
                  <a:pt x="149416" y="76391"/>
                </a:cubicBezTo>
                <a:cubicBezTo>
                  <a:pt x="122111" y="62548"/>
                  <a:pt x="36767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2" name="Volný tvar: obrazec 441">
            <a:extLst>
              <a:ext uri="{FF2B5EF4-FFF2-40B4-BE49-F238E27FC236}">
                <a16:creationId xmlns:a16="http://schemas.microsoft.com/office/drawing/2014/main" id="{6D7D3AA8-89D8-4523-96C3-49D32CD3979E}"/>
              </a:ext>
            </a:extLst>
          </p:cNvPr>
          <p:cNvSpPr/>
          <p:nvPr/>
        </p:nvSpPr>
        <p:spPr>
          <a:xfrm>
            <a:off x="6908482" y="5877623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91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3" name="Volný tvar: obrazec 442">
            <a:extLst>
              <a:ext uri="{FF2B5EF4-FFF2-40B4-BE49-F238E27FC236}">
                <a16:creationId xmlns:a16="http://schemas.microsoft.com/office/drawing/2014/main" id="{B6BA9FFF-CFAC-40E5-A26F-F77E3494A43D}"/>
              </a:ext>
            </a:extLst>
          </p:cNvPr>
          <p:cNvSpPr/>
          <p:nvPr/>
        </p:nvSpPr>
        <p:spPr>
          <a:xfrm>
            <a:off x="7237666" y="5877623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2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4" name="Volný tvar: obrazec 443">
            <a:extLst>
              <a:ext uri="{FF2B5EF4-FFF2-40B4-BE49-F238E27FC236}">
                <a16:creationId xmlns:a16="http://schemas.microsoft.com/office/drawing/2014/main" id="{45276088-6A28-4493-98C7-3FE6BB5C4EE5}"/>
              </a:ext>
            </a:extLst>
          </p:cNvPr>
          <p:cNvSpPr/>
          <p:nvPr/>
        </p:nvSpPr>
        <p:spPr>
          <a:xfrm>
            <a:off x="7566977" y="5877623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5" name="Volný tvar: obrazec 444">
            <a:extLst>
              <a:ext uri="{FF2B5EF4-FFF2-40B4-BE49-F238E27FC236}">
                <a16:creationId xmlns:a16="http://schemas.microsoft.com/office/drawing/2014/main" id="{63612970-02E7-4F4B-87F5-A412547947E6}"/>
              </a:ext>
            </a:extLst>
          </p:cNvPr>
          <p:cNvSpPr/>
          <p:nvPr/>
        </p:nvSpPr>
        <p:spPr>
          <a:xfrm>
            <a:off x="7896161" y="5877623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6" name="Volný tvar: obrazec 445">
            <a:extLst>
              <a:ext uri="{FF2B5EF4-FFF2-40B4-BE49-F238E27FC236}">
                <a16:creationId xmlns:a16="http://schemas.microsoft.com/office/drawing/2014/main" id="{06F9AF82-158D-4F6E-869A-602FB4748F0A}"/>
              </a:ext>
            </a:extLst>
          </p:cNvPr>
          <p:cNvSpPr/>
          <p:nvPr/>
        </p:nvSpPr>
        <p:spPr>
          <a:xfrm>
            <a:off x="8225535" y="5877623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7" name="Volný tvar: obrazec 446">
            <a:extLst>
              <a:ext uri="{FF2B5EF4-FFF2-40B4-BE49-F238E27FC236}">
                <a16:creationId xmlns:a16="http://schemas.microsoft.com/office/drawing/2014/main" id="{339541BF-7C15-4F53-BD76-FEBCE132D34E}"/>
              </a:ext>
            </a:extLst>
          </p:cNvPr>
          <p:cNvSpPr/>
          <p:nvPr/>
        </p:nvSpPr>
        <p:spPr>
          <a:xfrm>
            <a:off x="8554656" y="5877623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91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8" name="Volný tvar: obrazec 447">
            <a:extLst>
              <a:ext uri="{FF2B5EF4-FFF2-40B4-BE49-F238E27FC236}">
                <a16:creationId xmlns:a16="http://schemas.microsoft.com/office/drawing/2014/main" id="{AE2606BA-8DE2-46BD-8816-0355B4713C1F}"/>
              </a:ext>
            </a:extLst>
          </p:cNvPr>
          <p:cNvSpPr/>
          <p:nvPr/>
        </p:nvSpPr>
        <p:spPr>
          <a:xfrm>
            <a:off x="8884031" y="5877623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548"/>
                  <a:pt x="149351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9" name="Volný tvar: obrazec 448">
            <a:extLst>
              <a:ext uri="{FF2B5EF4-FFF2-40B4-BE49-F238E27FC236}">
                <a16:creationId xmlns:a16="http://schemas.microsoft.com/office/drawing/2014/main" id="{D6812219-9F55-4C3F-A0E5-2AFB4C897AC0}"/>
              </a:ext>
            </a:extLst>
          </p:cNvPr>
          <p:cNvSpPr/>
          <p:nvPr/>
        </p:nvSpPr>
        <p:spPr>
          <a:xfrm>
            <a:off x="9213151" y="5877623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0" name="Volný tvar: obrazec 449">
            <a:extLst>
              <a:ext uri="{FF2B5EF4-FFF2-40B4-BE49-F238E27FC236}">
                <a16:creationId xmlns:a16="http://schemas.microsoft.com/office/drawing/2014/main" id="{D2BF8073-61A1-4358-81B1-B36398DA1DC8}"/>
              </a:ext>
            </a:extLst>
          </p:cNvPr>
          <p:cNvSpPr/>
          <p:nvPr/>
        </p:nvSpPr>
        <p:spPr>
          <a:xfrm>
            <a:off x="9542335" y="5640133"/>
            <a:ext cx="298704" cy="127634"/>
          </a:xfrm>
          <a:custGeom>
            <a:avLst/>
            <a:gdLst>
              <a:gd name="connsiteX0" fmla="*/ 289370 w 298704"/>
              <a:gd name="connsiteY0" fmla="*/ 0 h 127634"/>
              <a:gd name="connsiteX1" fmla="*/ 149416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70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70" y="0"/>
                </a:moveTo>
                <a:cubicBezTo>
                  <a:pt x="262001" y="11811"/>
                  <a:pt x="176721" y="62484"/>
                  <a:pt x="149416" y="76390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1" name="Volný tvar: obrazec 450">
            <a:extLst>
              <a:ext uri="{FF2B5EF4-FFF2-40B4-BE49-F238E27FC236}">
                <a16:creationId xmlns:a16="http://schemas.microsoft.com/office/drawing/2014/main" id="{5CEDEC06-8016-4BC6-BA85-29FA472EFC3F}"/>
              </a:ext>
            </a:extLst>
          </p:cNvPr>
          <p:cNvSpPr/>
          <p:nvPr/>
        </p:nvSpPr>
        <p:spPr>
          <a:xfrm>
            <a:off x="9871582" y="5640133"/>
            <a:ext cx="298704" cy="127634"/>
          </a:xfrm>
          <a:custGeom>
            <a:avLst/>
            <a:gdLst>
              <a:gd name="connsiteX0" fmla="*/ 289306 w 298704"/>
              <a:gd name="connsiteY0" fmla="*/ 0 h 127634"/>
              <a:gd name="connsiteX1" fmla="*/ 149352 w 298704"/>
              <a:gd name="connsiteY1" fmla="*/ 76390 h 127634"/>
              <a:gd name="connsiteX2" fmla="*/ 9399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06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06" y="0"/>
                </a:moveTo>
                <a:cubicBezTo>
                  <a:pt x="261938" y="11811"/>
                  <a:pt x="176594" y="62484"/>
                  <a:pt x="149352" y="76390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2" name="Volný tvar: obrazec 451">
            <a:extLst>
              <a:ext uri="{FF2B5EF4-FFF2-40B4-BE49-F238E27FC236}">
                <a16:creationId xmlns:a16="http://schemas.microsoft.com/office/drawing/2014/main" id="{F4EFB06A-4AE7-491F-A682-62778EF7FC40}"/>
              </a:ext>
            </a:extLst>
          </p:cNvPr>
          <p:cNvSpPr/>
          <p:nvPr/>
        </p:nvSpPr>
        <p:spPr>
          <a:xfrm>
            <a:off x="10200830" y="5640133"/>
            <a:ext cx="298703" cy="127634"/>
          </a:xfrm>
          <a:custGeom>
            <a:avLst/>
            <a:gdLst>
              <a:gd name="connsiteX0" fmla="*/ 289369 w 298703"/>
              <a:gd name="connsiteY0" fmla="*/ 0 h 127634"/>
              <a:gd name="connsiteX1" fmla="*/ 149415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5 w 298703"/>
              <a:gd name="connsiteY4" fmla="*/ 127635 h 127634"/>
              <a:gd name="connsiteX5" fmla="*/ 151638 w 298703"/>
              <a:gd name="connsiteY5" fmla="*/ 127635 h 127634"/>
              <a:gd name="connsiteX6" fmla="*/ 298703 w 298703"/>
              <a:gd name="connsiteY6" fmla="*/ 1651 h 127634"/>
              <a:gd name="connsiteX7" fmla="*/ 289369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69" y="0"/>
                </a:moveTo>
                <a:cubicBezTo>
                  <a:pt x="262064" y="11811"/>
                  <a:pt x="176720" y="62484"/>
                  <a:pt x="149415" y="76390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3" name="Volný tvar: obrazec 452">
            <a:extLst>
              <a:ext uri="{FF2B5EF4-FFF2-40B4-BE49-F238E27FC236}">
                <a16:creationId xmlns:a16="http://schemas.microsoft.com/office/drawing/2014/main" id="{A6C31FA0-C106-4ADD-B8A4-49777AEA95FE}"/>
              </a:ext>
            </a:extLst>
          </p:cNvPr>
          <p:cNvSpPr/>
          <p:nvPr/>
        </p:nvSpPr>
        <p:spPr>
          <a:xfrm>
            <a:off x="10530014" y="5640133"/>
            <a:ext cx="298704" cy="127634"/>
          </a:xfrm>
          <a:custGeom>
            <a:avLst/>
            <a:gdLst>
              <a:gd name="connsiteX0" fmla="*/ 289369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69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69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4" name="Volný tvar: obrazec 453">
            <a:extLst>
              <a:ext uri="{FF2B5EF4-FFF2-40B4-BE49-F238E27FC236}">
                <a16:creationId xmlns:a16="http://schemas.microsoft.com/office/drawing/2014/main" id="{2BB8BF18-C3EC-47A5-86D5-0C2F547D8074}"/>
              </a:ext>
            </a:extLst>
          </p:cNvPr>
          <p:cNvSpPr/>
          <p:nvPr/>
        </p:nvSpPr>
        <p:spPr>
          <a:xfrm>
            <a:off x="10859389" y="5640133"/>
            <a:ext cx="298767" cy="127634"/>
          </a:xfrm>
          <a:custGeom>
            <a:avLst/>
            <a:gdLst>
              <a:gd name="connsiteX0" fmla="*/ 289306 w 298767"/>
              <a:gd name="connsiteY0" fmla="*/ 0 h 127634"/>
              <a:gd name="connsiteX1" fmla="*/ 149352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638 w 298767"/>
              <a:gd name="connsiteY5" fmla="*/ 127635 h 127634"/>
              <a:gd name="connsiteX6" fmla="*/ 298767 w 298767"/>
              <a:gd name="connsiteY6" fmla="*/ 1651 h 127634"/>
              <a:gd name="connsiteX7" fmla="*/ 289306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06" y="0"/>
                </a:moveTo>
                <a:cubicBezTo>
                  <a:pt x="261938" y="11811"/>
                  <a:pt x="176657" y="62484"/>
                  <a:pt x="149352" y="76390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5" name="Volný tvar: obrazec 454">
            <a:extLst>
              <a:ext uri="{FF2B5EF4-FFF2-40B4-BE49-F238E27FC236}">
                <a16:creationId xmlns:a16="http://schemas.microsoft.com/office/drawing/2014/main" id="{3851DFE2-E415-4FC6-8852-EF454AEBE6D2}"/>
              </a:ext>
            </a:extLst>
          </p:cNvPr>
          <p:cNvSpPr/>
          <p:nvPr/>
        </p:nvSpPr>
        <p:spPr>
          <a:xfrm>
            <a:off x="11188509" y="5640133"/>
            <a:ext cx="298704" cy="127634"/>
          </a:xfrm>
          <a:custGeom>
            <a:avLst/>
            <a:gdLst>
              <a:gd name="connsiteX0" fmla="*/ 289370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70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6" name="Volný tvar: obrazec 455">
            <a:extLst>
              <a:ext uri="{FF2B5EF4-FFF2-40B4-BE49-F238E27FC236}">
                <a16:creationId xmlns:a16="http://schemas.microsoft.com/office/drawing/2014/main" id="{D156084D-5674-47CF-B556-0E5CCFC5B6F3}"/>
              </a:ext>
            </a:extLst>
          </p:cNvPr>
          <p:cNvSpPr/>
          <p:nvPr/>
        </p:nvSpPr>
        <p:spPr>
          <a:xfrm>
            <a:off x="11517883" y="5640133"/>
            <a:ext cx="298704" cy="127634"/>
          </a:xfrm>
          <a:custGeom>
            <a:avLst/>
            <a:gdLst>
              <a:gd name="connsiteX0" fmla="*/ 289370 w 298704"/>
              <a:gd name="connsiteY0" fmla="*/ 0 h 127634"/>
              <a:gd name="connsiteX1" fmla="*/ 149416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70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70" y="0"/>
                </a:moveTo>
                <a:cubicBezTo>
                  <a:pt x="262001" y="11811"/>
                  <a:pt x="176657" y="62484"/>
                  <a:pt x="149416" y="76390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7" name="Volný tvar: obrazec 456">
            <a:extLst>
              <a:ext uri="{FF2B5EF4-FFF2-40B4-BE49-F238E27FC236}">
                <a16:creationId xmlns:a16="http://schemas.microsoft.com/office/drawing/2014/main" id="{0D16DDFD-AE6B-411B-BD36-651D6A78FD98}"/>
              </a:ext>
            </a:extLst>
          </p:cNvPr>
          <p:cNvSpPr/>
          <p:nvPr/>
        </p:nvSpPr>
        <p:spPr>
          <a:xfrm>
            <a:off x="9542335" y="5877623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8" name="Volný tvar: obrazec 457">
            <a:extLst>
              <a:ext uri="{FF2B5EF4-FFF2-40B4-BE49-F238E27FC236}">
                <a16:creationId xmlns:a16="http://schemas.microsoft.com/office/drawing/2014/main" id="{022F0F27-9106-435E-B445-C22FE1785D41}"/>
              </a:ext>
            </a:extLst>
          </p:cNvPr>
          <p:cNvSpPr/>
          <p:nvPr/>
        </p:nvSpPr>
        <p:spPr>
          <a:xfrm>
            <a:off x="9871582" y="5877623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91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9" name="Volný tvar: obrazec 458">
            <a:extLst>
              <a:ext uri="{FF2B5EF4-FFF2-40B4-BE49-F238E27FC236}">
                <a16:creationId xmlns:a16="http://schemas.microsoft.com/office/drawing/2014/main" id="{F3DB1488-26B2-4935-B275-D7A7D2CA0D76}"/>
              </a:ext>
            </a:extLst>
          </p:cNvPr>
          <p:cNvSpPr/>
          <p:nvPr/>
        </p:nvSpPr>
        <p:spPr>
          <a:xfrm>
            <a:off x="10200830" y="5877623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548"/>
                  <a:pt x="149415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0" name="Volný tvar: obrazec 459">
            <a:extLst>
              <a:ext uri="{FF2B5EF4-FFF2-40B4-BE49-F238E27FC236}">
                <a16:creationId xmlns:a16="http://schemas.microsoft.com/office/drawing/2014/main" id="{FAC6289F-D739-48DD-B141-06AA62AAF18C}"/>
              </a:ext>
            </a:extLst>
          </p:cNvPr>
          <p:cNvSpPr/>
          <p:nvPr/>
        </p:nvSpPr>
        <p:spPr>
          <a:xfrm>
            <a:off x="10530014" y="5877623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1" name="Volný tvar: obrazec 460">
            <a:extLst>
              <a:ext uri="{FF2B5EF4-FFF2-40B4-BE49-F238E27FC236}">
                <a16:creationId xmlns:a16="http://schemas.microsoft.com/office/drawing/2014/main" id="{C413F120-2E81-4A6B-A257-F716E45636B3}"/>
              </a:ext>
            </a:extLst>
          </p:cNvPr>
          <p:cNvSpPr/>
          <p:nvPr/>
        </p:nvSpPr>
        <p:spPr>
          <a:xfrm>
            <a:off x="10859389" y="5877623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2" name="Volný tvar: obrazec 461">
            <a:extLst>
              <a:ext uri="{FF2B5EF4-FFF2-40B4-BE49-F238E27FC236}">
                <a16:creationId xmlns:a16="http://schemas.microsoft.com/office/drawing/2014/main" id="{152EEF19-862B-4E9C-BB5A-E2BC01A5122B}"/>
              </a:ext>
            </a:extLst>
          </p:cNvPr>
          <p:cNvSpPr/>
          <p:nvPr/>
        </p:nvSpPr>
        <p:spPr>
          <a:xfrm>
            <a:off x="11188509" y="5877623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3" name="Volný tvar: obrazec 462">
            <a:extLst>
              <a:ext uri="{FF2B5EF4-FFF2-40B4-BE49-F238E27FC236}">
                <a16:creationId xmlns:a16="http://schemas.microsoft.com/office/drawing/2014/main" id="{CD3D2B96-1E92-4427-AF12-F35BE9B1B781}"/>
              </a:ext>
            </a:extLst>
          </p:cNvPr>
          <p:cNvSpPr/>
          <p:nvPr/>
        </p:nvSpPr>
        <p:spPr>
          <a:xfrm>
            <a:off x="11517883" y="5877623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5" name="Volný tvar: obrazec 464">
            <a:extLst>
              <a:ext uri="{FF2B5EF4-FFF2-40B4-BE49-F238E27FC236}">
                <a16:creationId xmlns:a16="http://schemas.microsoft.com/office/drawing/2014/main" id="{6876AB04-C2F2-42FA-88FD-67A93F363BED}"/>
              </a:ext>
            </a:extLst>
          </p:cNvPr>
          <p:cNvSpPr/>
          <p:nvPr/>
        </p:nvSpPr>
        <p:spPr>
          <a:xfrm>
            <a:off x="981900" y="5399722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6" name="Volný tvar: obrazec 465">
            <a:extLst>
              <a:ext uri="{FF2B5EF4-FFF2-40B4-BE49-F238E27FC236}">
                <a16:creationId xmlns:a16="http://schemas.microsoft.com/office/drawing/2014/main" id="{16C6F349-DDCA-4F04-99F1-B4D65528729F}"/>
              </a:ext>
            </a:extLst>
          </p:cNvPr>
          <p:cNvSpPr/>
          <p:nvPr/>
        </p:nvSpPr>
        <p:spPr>
          <a:xfrm>
            <a:off x="1311211" y="5399722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638 w 298767"/>
              <a:gd name="connsiteY5" fmla="*/ 127699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7" name="Volný tvar: obrazec 466">
            <a:extLst>
              <a:ext uri="{FF2B5EF4-FFF2-40B4-BE49-F238E27FC236}">
                <a16:creationId xmlns:a16="http://schemas.microsoft.com/office/drawing/2014/main" id="{AA44E83E-392F-4A0B-A082-BF37A9445580}"/>
              </a:ext>
            </a:extLst>
          </p:cNvPr>
          <p:cNvSpPr/>
          <p:nvPr/>
        </p:nvSpPr>
        <p:spPr>
          <a:xfrm>
            <a:off x="1640332" y="5399722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701 w 298767"/>
              <a:gd name="connsiteY5" fmla="*/ 127699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701" y="127699"/>
                </a:lnTo>
                <a:cubicBezTo>
                  <a:pt x="176213" y="101918"/>
                  <a:pt x="271208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8" name="Volný tvar: obrazec 467">
            <a:extLst>
              <a:ext uri="{FF2B5EF4-FFF2-40B4-BE49-F238E27FC236}">
                <a16:creationId xmlns:a16="http://schemas.microsoft.com/office/drawing/2014/main" id="{8D34F07E-0045-499E-99E8-5CD28380AFDB}"/>
              </a:ext>
            </a:extLst>
          </p:cNvPr>
          <p:cNvSpPr/>
          <p:nvPr/>
        </p:nvSpPr>
        <p:spPr>
          <a:xfrm>
            <a:off x="1969770" y="5399722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638 w 298767"/>
              <a:gd name="connsiteY5" fmla="*/ 127699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9" name="Volný tvar: obrazec 468">
            <a:extLst>
              <a:ext uri="{FF2B5EF4-FFF2-40B4-BE49-F238E27FC236}">
                <a16:creationId xmlns:a16="http://schemas.microsoft.com/office/drawing/2014/main" id="{C773372A-25A7-4C43-8A4C-5A7F86D4F3C6}"/>
              </a:ext>
            </a:extLst>
          </p:cNvPr>
          <p:cNvSpPr/>
          <p:nvPr/>
        </p:nvSpPr>
        <p:spPr>
          <a:xfrm>
            <a:off x="2298826" y="5399722"/>
            <a:ext cx="298704" cy="127698"/>
          </a:xfrm>
          <a:custGeom>
            <a:avLst/>
            <a:gdLst>
              <a:gd name="connsiteX0" fmla="*/ 289433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433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3" y="0"/>
                </a:moveTo>
                <a:cubicBezTo>
                  <a:pt x="262065" y="11811"/>
                  <a:pt x="176721" y="62548"/>
                  <a:pt x="149416" y="76391"/>
                </a:cubicBezTo>
                <a:cubicBezTo>
                  <a:pt x="122111" y="62548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086" y="101918"/>
                  <a:pt x="271082" y="23051"/>
                  <a:pt x="298704" y="1715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0" name="Volný tvar: obrazec 469">
            <a:extLst>
              <a:ext uri="{FF2B5EF4-FFF2-40B4-BE49-F238E27FC236}">
                <a16:creationId xmlns:a16="http://schemas.microsoft.com/office/drawing/2014/main" id="{E02CC177-5CF9-4AF9-A61F-084ED74D7E46}"/>
              </a:ext>
            </a:extLst>
          </p:cNvPr>
          <p:cNvSpPr/>
          <p:nvPr/>
        </p:nvSpPr>
        <p:spPr>
          <a:xfrm>
            <a:off x="2628201" y="5399722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1" name="Volný tvar: obrazec 470">
            <a:extLst>
              <a:ext uri="{FF2B5EF4-FFF2-40B4-BE49-F238E27FC236}">
                <a16:creationId xmlns:a16="http://schemas.microsoft.com/office/drawing/2014/main" id="{788DF020-D138-4B12-A4F5-5EFE854E9760}"/>
              </a:ext>
            </a:extLst>
          </p:cNvPr>
          <p:cNvSpPr/>
          <p:nvPr/>
        </p:nvSpPr>
        <p:spPr>
          <a:xfrm>
            <a:off x="2957385" y="5399722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085" y="101918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2" name="Volný tvar: obrazec 471">
            <a:extLst>
              <a:ext uri="{FF2B5EF4-FFF2-40B4-BE49-F238E27FC236}">
                <a16:creationId xmlns:a16="http://schemas.microsoft.com/office/drawing/2014/main" id="{DFB44338-C3BB-4E47-8034-8DCCD1391346}"/>
              </a:ext>
            </a:extLst>
          </p:cNvPr>
          <p:cNvSpPr/>
          <p:nvPr/>
        </p:nvSpPr>
        <p:spPr>
          <a:xfrm>
            <a:off x="3286759" y="5399722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3" name="Volný tvar: obrazec 472">
            <a:extLst>
              <a:ext uri="{FF2B5EF4-FFF2-40B4-BE49-F238E27FC236}">
                <a16:creationId xmlns:a16="http://schemas.microsoft.com/office/drawing/2014/main" id="{DE077F57-D947-4834-B8E9-507A934B6664}"/>
              </a:ext>
            </a:extLst>
          </p:cNvPr>
          <p:cNvSpPr/>
          <p:nvPr/>
        </p:nvSpPr>
        <p:spPr>
          <a:xfrm>
            <a:off x="3615880" y="5399722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4" name="Volný tvar: obrazec 473">
            <a:extLst>
              <a:ext uri="{FF2B5EF4-FFF2-40B4-BE49-F238E27FC236}">
                <a16:creationId xmlns:a16="http://schemas.microsoft.com/office/drawing/2014/main" id="{FCCFC75D-EAA4-456C-BD03-3CDC7F9D01E5}"/>
              </a:ext>
            </a:extLst>
          </p:cNvPr>
          <p:cNvSpPr/>
          <p:nvPr/>
        </p:nvSpPr>
        <p:spPr>
          <a:xfrm>
            <a:off x="3945318" y="5399722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5" name="Volný tvar: obrazec 474">
            <a:extLst>
              <a:ext uri="{FF2B5EF4-FFF2-40B4-BE49-F238E27FC236}">
                <a16:creationId xmlns:a16="http://schemas.microsoft.com/office/drawing/2014/main" id="{02C1D418-E910-408A-9286-9944C2753422}"/>
              </a:ext>
            </a:extLst>
          </p:cNvPr>
          <p:cNvSpPr/>
          <p:nvPr/>
        </p:nvSpPr>
        <p:spPr>
          <a:xfrm>
            <a:off x="4274439" y="5399722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6" name="Volný tvar: obrazec 475">
            <a:extLst>
              <a:ext uri="{FF2B5EF4-FFF2-40B4-BE49-F238E27FC236}">
                <a16:creationId xmlns:a16="http://schemas.microsoft.com/office/drawing/2014/main" id="{E65518E8-6E6B-42AD-8AD8-5949D7957640}"/>
              </a:ext>
            </a:extLst>
          </p:cNvPr>
          <p:cNvSpPr/>
          <p:nvPr/>
        </p:nvSpPr>
        <p:spPr>
          <a:xfrm>
            <a:off x="4603750" y="5399722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7" name="Volný tvar: obrazec 476">
            <a:extLst>
              <a:ext uri="{FF2B5EF4-FFF2-40B4-BE49-F238E27FC236}">
                <a16:creationId xmlns:a16="http://schemas.microsoft.com/office/drawing/2014/main" id="{B4566C49-FBED-4DD2-9232-DD1C72834723}"/>
              </a:ext>
            </a:extLst>
          </p:cNvPr>
          <p:cNvSpPr/>
          <p:nvPr/>
        </p:nvSpPr>
        <p:spPr>
          <a:xfrm>
            <a:off x="4932934" y="5399722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701 w 298767"/>
              <a:gd name="connsiteY5" fmla="*/ 127699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701" y="127699"/>
                </a:lnTo>
                <a:cubicBezTo>
                  <a:pt x="176149" y="101918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8" name="Volný tvar: obrazec 477">
            <a:extLst>
              <a:ext uri="{FF2B5EF4-FFF2-40B4-BE49-F238E27FC236}">
                <a16:creationId xmlns:a16="http://schemas.microsoft.com/office/drawing/2014/main" id="{96368BD4-8D6F-4E16-96E8-5B7EEDF6D398}"/>
              </a:ext>
            </a:extLst>
          </p:cNvPr>
          <p:cNvSpPr/>
          <p:nvPr/>
        </p:nvSpPr>
        <p:spPr>
          <a:xfrm>
            <a:off x="5262181" y="5399722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9" name="Volný tvar: obrazec 478">
            <a:extLst>
              <a:ext uri="{FF2B5EF4-FFF2-40B4-BE49-F238E27FC236}">
                <a16:creationId xmlns:a16="http://schemas.microsoft.com/office/drawing/2014/main" id="{6B98C7C8-20EF-4296-BB45-2923A4F8788A}"/>
              </a:ext>
            </a:extLst>
          </p:cNvPr>
          <p:cNvSpPr/>
          <p:nvPr/>
        </p:nvSpPr>
        <p:spPr>
          <a:xfrm>
            <a:off x="5591428" y="5399722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1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0" name="Volný tvar: obrazec 479">
            <a:extLst>
              <a:ext uri="{FF2B5EF4-FFF2-40B4-BE49-F238E27FC236}">
                <a16:creationId xmlns:a16="http://schemas.microsoft.com/office/drawing/2014/main" id="{622D1E28-26DA-4B22-B209-46EDF92AFBD7}"/>
              </a:ext>
            </a:extLst>
          </p:cNvPr>
          <p:cNvSpPr/>
          <p:nvPr/>
        </p:nvSpPr>
        <p:spPr>
          <a:xfrm>
            <a:off x="5920613" y="5399722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702 w 298767"/>
              <a:gd name="connsiteY5" fmla="*/ 127699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702" y="127699"/>
                </a:lnTo>
                <a:cubicBezTo>
                  <a:pt x="176213" y="101918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1" name="Volný tvar: obrazec 480">
            <a:extLst>
              <a:ext uri="{FF2B5EF4-FFF2-40B4-BE49-F238E27FC236}">
                <a16:creationId xmlns:a16="http://schemas.microsoft.com/office/drawing/2014/main" id="{98B9C2EB-A82A-41D9-82EC-83DDD2699F27}"/>
              </a:ext>
            </a:extLst>
          </p:cNvPr>
          <p:cNvSpPr/>
          <p:nvPr/>
        </p:nvSpPr>
        <p:spPr>
          <a:xfrm>
            <a:off x="6249923" y="5399722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638 w 298767"/>
              <a:gd name="connsiteY5" fmla="*/ 127699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2" name="Volný tvar: obrazec 481">
            <a:extLst>
              <a:ext uri="{FF2B5EF4-FFF2-40B4-BE49-F238E27FC236}">
                <a16:creationId xmlns:a16="http://schemas.microsoft.com/office/drawing/2014/main" id="{EBD256FD-CA45-4BAB-910A-CA2F5C9F85D8}"/>
              </a:ext>
            </a:extLst>
          </p:cNvPr>
          <p:cNvSpPr/>
          <p:nvPr/>
        </p:nvSpPr>
        <p:spPr>
          <a:xfrm>
            <a:off x="6579044" y="5399722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8"/>
                  <a:pt x="149416" y="76391"/>
                </a:cubicBezTo>
                <a:cubicBezTo>
                  <a:pt x="122111" y="62548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086" y="101918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3" name="Volný tvar: obrazec 482">
            <a:extLst>
              <a:ext uri="{FF2B5EF4-FFF2-40B4-BE49-F238E27FC236}">
                <a16:creationId xmlns:a16="http://schemas.microsoft.com/office/drawing/2014/main" id="{ABE8B218-93B2-419C-9F8B-2BEE31BAA840}"/>
              </a:ext>
            </a:extLst>
          </p:cNvPr>
          <p:cNvSpPr/>
          <p:nvPr/>
        </p:nvSpPr>
        <p:spPr>
          <a:xfrm>
            <a:off x="6908482" y="5399722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8"/>
                  <a:pt x="147066" y="127699"/>
                </a:cubicBezTo>
                <a:lnTo>
                  <a:pt x="151638" y="127699"/>
                </a:lnTo>
                <a:cubicBezTo>
                  <a:pt x="176086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4" name="Volný tvar: obrazec 483">
            <a:extLst>
              <a:ext uri="{FF2B5EF4-FFF2-40B4-BE49-F238E27FC236}">
                <a16:creationId xmlns:a16="http://schemas.microsoft.com/office/drawing/2014/main" id="{DA7C1C2A-278F-4453-8605-3CEB75CAD9EA}"/>
              </a:ext>
            </a:extLst>
          </p:cNvPr>
          <p:cNvSpPr/>
          <p:nvPr/>
        </p:nvSpPr>
        <p:spPr>
          <a:xfrm>
            <a:off x="7237666" y="5399722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9 h 127698"/>
              <a:gd name="connsiteX5" fmla="*/ 151638 w 298703"/>
              <a:gd name="connsiteY5" fmla="*/ 127699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5" y="127699"/>
                </a:cubicBezTo>
                <a:lnTo>
                  <a:pt x="151638" y="127699"/>
                </a:lnTo>
                <a:cubicBezTo>
                  <a:pt x="176085" y="101918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5" name="Volný tvar: obrazec 484">
            <a:extLst>
              <a:ext uri="{FF2B5EF4-FFF2-40B4-BE49-F238E27FC236}">
                <a16:creationId xmlns:a16="http://schemas.microsoft.com/office/drawing/2014/main" id="{841BAAC1-0E54-4A81-8ACE-994E796D945B}"/>
              </a:ext>
            </a:extLst>
          </p:cNvPr>
          <p:cNvSpPr/>
          <p:nvPr/>
        </p:nvSpPr>
        <p:spPr>
          <a:xfrm>
            <a:off x="7566977" y="5399722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6" name="Volný tvar: obrazec 485">
            <a:extLst>
              <a:ext uri="{FF2B5EF4-FFF2-40B4-BE49-F238E27FC236}">
                <a16:creationId xmlns:a16="http://schemas.microsoft.com/office/drawing/2014/main" id="{70FBB092-A7A2-40FE-838A-8C8B8856DF8E}"/>
              </a:ext>
            </a:extLst>
          </p:cNvPr>
          <p:cNvSpPr/>
          <p:nvPr/>
        </p:nvSpPr>
        <p:spPr>
          <a:xfrm>
            <a:off x="7896161" y="5399722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7" name="Volný tvar: obrazec 486">
            <a:extLst>
              <a:ext uri="{FF2B5EF4-FFF2-40B4-BE49-F238E27FC236}">
                <a16:creationId xmlns:a16="http://schemas.microsoft.com/office/drawing/2014/main" id="{F7946F90-216B-423E-ACEA-93C035467545}"/>
              </a:ext>
            </a:extLst>
          </p:cNvPr>
          <p:cNvSpPr/>
          <p:nvPr/>
        </p:nvSpPr>
        <p:spPr>
          <a:xfrm>
            <a:off x="8225535" y="5399722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8" name="Volný tvar: obrazec 487">
            <a:extLst>
              <a:ext uri="{FF2B5EF4-FFF2-40B4-BE49-F238E27FC236}">
                <a16:creationId xmlns:a16="http://schemas.microsoft.com/office/drawing/2014/main" id="{272AE9AC-D50F-4EF8-8C15-4A677E195A0E}"/>
              </a:ext>
            </a:extLst>
          </p:cNvPr>
          <p:cNvSpPr/>
          <p:nvPr/>
        </p:nvSpPr>
        <p:spPr>
          <a:xfrm>
            <a:off x="8554656" y="5399722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702 w 298767"/>
              <a:gd name="connsiteY5" fmla="*/ 127699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8"/>
                  <a:pt x="147066" y="127699"/>
                </a:cubicBezTo>
                <a:lnTo>
                  <a:pt x="151702" y="127699"/>
                </a:lnTo>
                <a:cubicBezTo>
                  <a:pt x="176213" y="101918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9" name="Volný tvar: obrazec 488">
            <a:extLst>
              <a:ext uri="{FF2B5EF4-FFF2-40B4-BE49-F238E27FC236}">
                <a16:creationId xmlns:a16="http://schemas.microsoft.com/office/drawing/2014/main" id="{53EB9907-CB72-4AC4-BC74-E24F250C1C43}"/>
              </a:ext>
            </a:extLst>
          </p:cNvPr>
          <p:cNvSpPr/>
          <p:nvPr/>
        </p:nvSpPr>
        <p:spPr>
          <a:xfrm>
            <a:off x="8884031" y="5399722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9 h 127698"/>
              <a:gd name="connsiteX5" fmla="*/ 151637 w 298703"/>
              <a:gd name="connsiteY5" fmla="*/ 127699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8"/>
                  <a:pt x="149351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5" y="127699"/>
                </a:cubicBezTo>
                <a:lnTo>
                  <a:pt x="151637" y="127699"/>
                </a:lnTo>
                <a:cubicBezTo>
                  <a:pt x="176149" y="101918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0" name="Volný tvar: obrazec 489">
            <a:extLst>
              <a:ext uri="{FF2B5EF4-FFF2-40B4-BE49-F238E27FC236}">
                <a16:creationId xmlns:a16="http://schemas.microsoft.com/office/drawing/2014/main" id="{16BDF49F-FB00-4C4A-BC8F-2D53F1E1A79F}"/>
              </a:ext>
            </a:extLst>
          </p:cNvPr>
          <p:cNvSpPr/>
          <p:nvPr/>
        </p:nvSpPr>
        <p:spPr>
          <a:xfrm>
            <a:off x="9213151" y="5399722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085" y="101918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1" name="Volný tvar: obrazec 490">
            <a:extLst>
              <a:ext uri="{FF2B5EF4-FFF2-40B4-BE49-F238E27FC236}">
                <a16:creationId xmlns:a16="http://schemas.microsoft.com/office/drawing/2014/main" id="{D30566F6-AAD8-4B22-9B33-CDE4D0C4561A}"/>
              </a:ext>
            </a:extLst>
          </p:cNvPr>
          <p:cNvSpPr/>
          <p:nvPr/>
        </p:nvSpPr>
        <p:spPr>
          <a:xfrm>
            <a:off x="9542335" y="5399722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085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2" name="Volný tvar: obrazec 491">
            <a:extLst>
              <a:ext uri="{FF2B5EF4-FFF2-40B4-BE49-F238E27FC236}">
                <a16:creationId xmlns:a16="http://schemas.microsoft.com/office/drawing/2014/main" id="{24C5817C-C035-4C6B-86E4-3BFCC55253DB}"/>
              </a:ext>
            </a:extLst>
          </p:cNvPr>
          <p:cNvSpPr/>
          <p:nvPr/>
        </p:nvSpPr>
        <p:spPr>
          <a:xfrm>
            <a:off x="9871582" y="5399722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3" name="Volný tvar: obrazec 492">
            <a:extLst>
              <a:ext uri="{FF2B5EF4-FFF2-40B4-BE49-F238E27FC236}">
                <a16:creationId xmlns:a16="http://schemas.microsoft.com/office/drawing/2014/main" id="{B85C2AEA-3C40-4CD5-B0B9-6D3329D26D61}"/>
              </a:ext>
            </a:extLst>
          </p:cNvPr>
          <p:cNvSpPr/>
          <p:nvPr/>
        </p:nvSpPr>
        <p:spPr>
          <a:xfrm>
            <a:off x="10200830" y="5399722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9 h 127698"/>
              <a:gd name="connsiteX5" fmla="*/ 151638 w 298703"/>
              <a:gd name="connsiteY5" fmla="*/ 127699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8"/>
                  <a:pt x="149415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5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4" name="Volný tvar: obrazec 493">
            <a:extLst>
              <a:ext uri="{FF2B5EF4-FFF2-40B4-BE49-F238E27FC236}">
                <a16:creationId xmlns:a16="http://schemas.microsoft.com/office/drawing/2014/main" id="{87F3BD59-368B-4F6A-ABBE-FA7C95A2198B}"/>
              </a:ext>
            </a:extLst>
          </p:cNvPr>
          <p:cNvSpPr/>
          <p:nvPr/>
        </p:nvSpPr>
        <p:spPr>
          <a:xfrm>
            <a:off x="10530014" y="5399722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5" name="Volný tvar: obrazec 494">
            <a:extLst>
              <a:ext uri="{FF2B5EF4-FFF2-40B4-BE49-F238E27FC236}">
                <a16:creationId xmlns:a16="http://schemas.microsoft.com/office/drawing/2014/main" id="{F1FCA0DE-A9FB-4630-A39D-731D7882ED8B}"/>
              </a:ext>
            </a:extLst>
          </p:cNvPr>
          <p:cNvSpPr/>
          <p:nvPr/>
        </p:nvSpPr>
        <p:spPr>
          <a:xfrm>
            <a:off x="10859389" y="5399722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638 w 298767"/>
              <a:gd name="connsiteY5" fmla="*/ 127699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6" name="Volný tvar: obrazec 495">
            <a:extLst>
              <a:ext uri="{FF2B5EF4-FFF2-40B4-BE49-F238E27FC236}">
                <a16:creationId xmlns:a16="http://schemas.microsoft.com/office/drawing/2014/main" id="{3E94A017-6E52-42A8-94D4-C6D585B4F117}"/>
              </a:ext>
            </a:extLst>
          </p:cNvPr>
          <p:cNvSpPr/>
          <p:nvPr/>
        </p:nvSpPr>
        <p:spPr>
          <a:xfrm>
            <a:off x="11188509" y="5399722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7" name="Volný tvar: obrazec 496">
            <a:extLst>
              <a:ext uri="{FF2B5EF4-FFF2-40B4-BE49-F238E27FC236}">
                <a16:creationId xmlns:a16="http://schemas.microsoft.com/office/drawing/2014/main" id="{C8A1FA34-4A07-4A27-B0DD-555AD00CFEE9}"/>
              </a:ext>
            </a:extLst>
          </p:cNvPr>
          <p:cNvSpPr/>
          <p:nvPr/>
        </p:nvSpPr>
        <p:spPr>
          <a:xfrm>
            <a:off x="11517883" y="5399722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grpSp>
        <p:nvGrpSpPr>
          <p:cNvPr id="656" name="Skupina 655">
            <a:extLst>
              <a:ext uri="{FF2B5EF4-FFF2-40B4-BE49-F238E27FC236}">
                <a16:creationId xmlns:a16="http://schemas.microsoft.com/office/drawing/2014/main" id="{81EF3949-ECF2-493E-911E-16D759DF4607}"/>
              </a:ext>
            </a:extLst>
          </p:cNvPr>
          <p:cNvGrpSpPr/>
          <p:nvPr userDrawn="1"/>
        </p:nvGrpSpPr>
        <p:grpSpPr>
          <a:xfrm>
            <a:off x="981900" y="2517299"/>
            <a:ext cx="10834687" cy="1083499"/>
            <a:chOff x="981900" y="3010090"/>
            <a:chExt cx="10834687" cy="1083499"/>
          </a:xfrm>
        </p:grpSpPr>
        <p:sp>
          <p:nvSpPr>
            <p:cNvPr id="498" name="Volný tvar: obrazec 497">
              <a:extLst>
                <a:ext uri="{FF2B5EF4-FFF2-40B4-BE49-F238E27FC236}">
                  <a16:creationId xmlns:a16="http://schemas.microsoft.com/office/drawing/2014/main" id="{AB150D3A-5A2C-461E-8BAB-B587FA48F7CA}"/>
                </a:ext>
              </a:extLst>
            </p:cNvPr>
            <p:cNvSpPr/>
            <p:nvPr/>
          </p:nvSpPr>
          <p:spPr>
            <a:xfrm>
              <a:off x="981900" y="3728465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9" name="Volný tvar: obrazec 498">
              <a:extLst>
                <a:ext uri="{FF2B5EF4-FFF2-40B4-BE49-F238E27FC236}">
                  <a16:creationId xmlns:a16="http://schemas.microsoft.com/office/drawing/2014/main" id="{6B468C48-4CF3-4C75-867A-5F9E3DE5D63B}"/>
                </a:ext>
              </a:extLst>
            </p:cNvPr>
            <p:cNvSpPr/>
            <p:nvPr/>
          </p:nvSpPr>
          <p:spPr>
            <a:xfrm>
              <a:off x="1311211" y="3728465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0" name="Volný tvar: obrazec 499">
              <a:extLst>
                <a:ext uri="{FF2B5EF4-FFF2-40B4-BE49-F238E27FC236}">
                  <a16:creationId xmlns:a16="http://schemas.microsoft.com/office/drawing/2014/main" id="{EC3AACD8-3F4B-4562-B3A9-F71F9E9F7FC7}"/>
                </a:ext>
              </a:extLst>
            </p:cNvPr>
            <p:cNvSpPr/>
            <p:nvPr/>
          </p:nvSpPr>
          <p:spPr>
            <a:xfrm>
              <a:off x="1640332" y="3728465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918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1" name="Volný tvar: obrazec 500">
              <a:extLst>
                <a:ext uri="{FF2B5EF4-FFF2-40B4-BE49-F238E27FC236}">
                  <a16:creationId xmlns:a16="http://schemas.microsoft.com/office/drawing/2014/main" id="{28E945DC-9847-4A19-A54B-BDDE40330ED4}"/>
                </a:ext>
              </a:extLst>
            </p:cNvPr>
            <p:cNvSpPr/>
            <p:nvPr/>
          </p:nvSpPr>
          <p:spPr>
            <a:xfrm>
              <a:off x="1969770" y="3728465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2" name="Volný tvar: obrazec 501">
              <a:extLst>
                <a:ext uri="{FF2B5EF4-FFF2-40B4-BE49-F238E27FC236}">
                  <a16:creationId xmlns:a16="http://schemas.microsoft.com/office/drawing/2014/main" id="{CCD4AF7C-F422-429A-82BB-51D4C8DEB2E9}"/>
                </a:ext>
              </a:extLst>
            </p:cNvPr>
            <p:cNvSpPr/>
            <p:nvPr/>
          </p:nvSpPr>
          <p:spPr>
            <a:xfrm>
              <a:off x="2298826" y="3728465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3" name="Volný tvar: obrazec 502">
              <a:extLst>
                <a:ext uri="{FF2B5EF4-FFF2-40B4-BE49-F238E27FC236}">
                  <a16:creationId xmlns:a16="http://schemas.microsoft.com/office/drawing/2014/main" id="{F5C28D64-0DC2-4F02-A42E-E574E1082831}"/>
                </a:ext>
              </a:extLst>
            </p:cNvPr>
            <p:cNvSpPr/>
            <p:nvPr/>
          </p:nvSpPr>
          <p:spPr>
            <a:xfrm>
              <a:off x="2628201" y="3728465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720" y="62484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4" name="Volný tvar: obrazec 503">
              <a:extLst>
                <a:ext uri="{FF2B5EF4-FFF2-40B4-BE49-F238E27FC236}">
                  <a16:creationId xmlns:a16="http://schemas.microsoft.com/office/drawing/2014/main" id="{39CD39A9-A1FA-485A-8082-3A0E36F0314E}"/>
                </a:ext>
              </a:extLst>
            </p:cNvPr>
            <p:cNvSpPr/>
            <p:nvPr/>
          </p:nvSpPr>
          <p:spPr>
            <a:xfrm>
              <a:off x="2957385" y="3728465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5" name="Volný tvar: obrazec 504">
              <a:extLst>
                <a:ext uri="{FF2B5EF4-FFF2-40B4-BE49-F238E27FC236}">
                  <a16:creationId xmlns:a16="http://schemas.microsoft.com/office/drawing/2014/main" id="{F5F8C5FE-10A6-4614-940B-0A7AA5ECED03}"/>
                </a:ext>
              </a:extLst>
            </p:cNvPr>
            <p:cNvSpPr/>
            <p:nvPr/>
          </p:nvSpPr>
          <p:spPr>
            <a:xfrm>
              <a:off x="3286759" y="3728465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6" name="Volný tvar: obrazec 505">
              <a:extLst>
                <a:ext uri="{FF2B5EF4-FFF2-40B4-BE49-F238E27FC236}">
                  <a16:creationId xmlns:a16="http://schemas.microsoft.com/office/drawing/2014/main" id="{362FE9AB-BE93-4A77-9CE8-5F26E2A12132}"/>
                </a:ext>
              </a:extLst>
            </p:cNvPr>
            <p:cNvSpPr/>
            <p:nvPr/>
          </p:nvSpPr>
          <p:spPr>
            <a:xfrm>
              <a:off x="3615880" y="3728465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7" name="Volný tvar: obrazec 506">
              <a:extLst>
                <a:ext uri="{FF2B5EF4-FFF2-40B4-BE49-F238E27FC236}">
                  <a16:creationId xmlns:a16="http://schemas.microsoft.com/office/drawing/2014/main" id="{D863D322-20E2-442F-9193-765CE407AC3D}"/>
                </a:ext>
              </a:extLst>
            </p:cNvPr>
            <p:cNvSpPr/>
            <p:nvPr/>
          </p:nvSpPr>
          <p:spPr>
            <a:xfrm>
              <a:off x="3945318" y="3728465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8" name="Volný tvar: obrazec 507">
              <a:extLst>
                <a:ext uri="{FF2B5EF4-FFF2-40B4-BE49-F238E27FC236}">
                  <a16:creationId xmlns:a16="http://schemas.microsoft.com/office/drawing/2014/main" id="{1C1425A8-F209-4B45-9D10-58FD6B858E2C}"/>
                </a:ext>
              </a:extLst>
            </p:cNvPr>
            <p:cNvSpPr/>
            <p:nvPr/>
          </p:nvSpPr>
          <p:spPr>
            <a:xfrm>
              <a:off x="4274439" y="3728465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9" name="Volný tvar: obrazec 508">
              <a:extLst>
                <a:ext uri="{FF2B5EF4-FFF2-40B4-BE49-F238E27FC236}">
                  <a16:creationId xmlns:a16="http://schemas.microsoft.com/office/drawing/2014/main" id="{E44FD158-484A-40BB-A09D-EA0AB61DCC45}"/>
                </a:ext>
              </a:extLst>
            </p:cNvPr>
            <p:cNvSpPr/>
            <p:nvPr/>
          </p:nvSpPr>
          <p:spPr>
            <a:xfrm>
              <a:off x="4603750" y="3728465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0" name="Volný tvar: obrazec 509">
              <a:extLst>
                <a:ext uri="{FF2B5EF4-FFF2-40B4-BE49-F238E27FC236}">
                  <a16:creationId xmlns:a16="http://schemas.microsoft.com/office/drawing/2014/main" id="{094D3614-DE67-4008-A250-48CD1FB8AA56}"/>
                </a:ext>
              </a:extLst>
            </p:cNvPr>
            <p:cNvSpPr/>
            <p:nvPr/>
          </p:nvSpPr>
          <p:spPr>
            <a:xfrm>
              <a:off x="4932934" y="3728465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918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1" name="Volný tvar: obrazec 510">
              <a:extLst>
                <a:ext uri="{FF2B5EF4-FFF2-40B4-BE49-F238E27FC236}">
                  <a16:creationId xmlns:a16="http://schemas.microsoft.com/office/drawing/2014/main" id="{2A6DF18C-AA6D-4C10-9A8D-06CF89BFE792}"/>
                </a:ext>
              </a:extLst>
            </p:cNvPr>
            <p:cNvSpPr/>
            <p:nvPr/>
          </p:nvSpPr>
          <p:spPr>
            <a:xfrm>
              <a:off x="981900" y="3965955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2" name="Volný tvar: obrazec 511">
              <a:extLst>
                <a:ext uri="{FF2B5EF4-FFF2-40B4-BE49-F238E27FC236}">
                  <a16:creationId xmlns:a16="http://schemas.microsoft.com/office/drawing/2014/main" id="{CEFC5726-F415-4D19-AF9D-6C77FA587D8F}"/>
                </a:ext>
              </a:extLst>
            </p:cNvPr>
            <p:cNvSpPr/>
            <p:nvPr/>
          </p:nvSpPr>
          <p:spPr>
            <a:xfrm>
              <a:off x="1311211" y="3965955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3" name="Volný tvar: obrazec 512">
              <a:extLst>
                <a:ext uri="{FF2B5EF4-FFF2-40B4-BE49-F238E27FC236}">
                  <a16:creationId xmlns:a16="http://schemas.microsoft.com/office/drawing/2014/main" id="{9C3132EE-5F7C-4645-AE74-1A3927032085}"/>
                </a:ext>
              </a:extLst>
            </p:cNvPr>
            <p:cNvSpPr/>
            <p:nvPr/>
          </p:nvSpPr>
          <p:spPr>
            <a:xfrm>
              <a:off x="1640332" y="3965955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1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854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4" name="Volný tvar: obrazec 513">
              <a:extLst>
                <a:ext uri="{FF2B5EF4-FFF2-40B4-BE49-F238E27FC236}">
                  <a16:creationId xmlns:a16="http://schemas.microsoft.com/office/drawing/2014/main" id="{2D2CB034-54F5-4B46-B561-776E08E72BCD}"/>
                </a:ext>
              </a:extLst>
            </p:cNvPr>
            <p:cNvSpPr/>
            <p:nvPr/>
          </p:nvSpPr>
          <p:spPr>
            <a:xfrm>
              <a:off x="1969770" y="3965955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5" name="Volný tvar: obrazec 514">
              <a:extLst>
                <a:ext uri="{FF2B5EF4-FFF2-40B4-BE49-F238E27FC236}">
                  <a16:creationId xmlns:a16="http://schemas.microsoft.com/office/drawing/2014/main" id="{D81F625D-3C14-4F40-BEF6-DF63AABAE29D}"/>
                </a:ext>
              </a:extLst>
            </p:cNvPr>
            <p:cNvSpPr/>
            <p:nvPr/>
          </p:nvSpPr>
          <p:spPr>
            <a:xfrm>
              <a:off x="2298826" y="3965955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547"/>
                    <a:pt x="149416" y="76391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6" name="Volný tvar: obrazec 515">
              <a:extLst>
                <a:ext uri="{FF2B5EF4-FFF2-40B4-BE49-F238E27FC236}">
                  <a16:creationId xmlns:a16="http://schemas.microsoft.com/office/drawing/2014/main" id="{51110ED1-2498-4BAE-9143-65FAD2FB4A3F}"/>
                </a:ext>
              </a:extLst>
            </p:cNvPr>
            <p:cNvSpPr/>
            <p:nvPr/>
          </p:nvSpPr>
          <p:spPr>
            <a:xfrm>
              <a:off x="2628201" y="3965955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6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720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7" name="Volný tvar: obrazec 516">
              <a:extLst>
                <a:ext uri="{FF2B5EF4-FFF2-40B4-BE49-F238E27FC236}">
                  <a16:creationId xmlns:a16="http://schemas.microsoft.com/office/drawing/2014/main" id="{B637B58F-DA05-4A56-A90D-D81FE2A110D9}"/>
                </a:ext>
              </a:extLst>
            </p:cNvPr>
            <p:cNvSpPr/>
            <p:nvPr/>
          </p:nvSpPr>
          <p:spPr>
            <a:xfrm>
              <a:off x="2957385" y="3965955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8" name="Volný tvar: obrazec 517">
              <a:extLst>
                <a:ext uri="{FF2B5EF4-FFF2-40B4-BE49-F238E27FC236}">
                  <a16:creationId xmlns:a16="http://schemas.microsoft.com/office/drawing/2014/main" id="{DE933D28-EF3F-4DF0-945F-8039E1BE8D5B}"/>
                </a:ext>
              </a:extLst>
            </p:cNvPr>
            <p:cNvSpPr/>
            <p:nvPr/>
          </p:nvSpPr>
          <p:spPr>
            <a:xfrm>
              <a:off x="3286759" y="3965955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9" name="Volný tvar: obrazec 518">
              <a:extLst>
                <a:ext uri="{FF2B5EF4-FFF2-40B4-BE49-F238E27FC236}">
                  <a16:creationId xmlns:a16="http://schemas.microsoft.com/office/drawing/2014/main" id="{FEB906E7-F580-4042-BD50-2D2DBAE2D8EF}"/>
                </a:ext>
              </a:extLst>
            </p:cNvPr>
            <p:cNvSpPr/>
            <p:nvPr/>
          </p:nvSpPr>
          <p:spPr>
            <a:xfrm>
              <a:off x="3615880" y="3965955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0" name="Volný tvar: obrazec 519">
              <a:extLst>
                <a:ext uri="{FF2B5EF4-FFF2-40B4-BE49-F238E27FC236}">
                  <a16:creationId xmlns:a16="http://schemas.microsoft.com/office/drawing/2014/main" id="{5D4F5D50-6B1F-474E-B15F-176CE15618E1}"/>
                </a:ext>
              </a:extLst>
            </p:cNvPr>
            <p:cNvSpPr/>
            <p:nvPr/>
          </p:nvSpPr>
          <p:spPr>
            <a:xfrm>
              <a:off x="3945318" y="3965955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1" name="Volný tvar: obrazec 520">
              <a:extLst>
                <a:ext uri="{FF2B5EF4-FFF2-40B4-BE49-F238E27FC236}">
                  <a16:creationId xmlns:a16="http://schemas.microsoft.com/office/drawing/2014/main" id="{41C95F0A-004A-45C0-A103-9FCD22AAD49F}"/>
                </a:ext>
              </a:extLst>
            </p:cNvPr>
            <p:cNvSpPr/>
            <p:nvPr/>
          </p:nvSpPr>
          <p:spPr>
            <a:xfrm>
              <a:off x="4274439" y="3965955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2" name="Volný tvar: obrazec 521">
              <a:extLst>
                <a:ext uri="{FF2B5EF4-FFF2-40B4-BE49-F238E27FC236}">
                  <a16:creationId xmlns:a16="http://schemas.microsoft.com/office/drawing/2014/main" id="{98333F29-5AEB-4BDA-B5FB-40813D242589}"/>
                </a:ext>
              </a:extLst>
            </p:cNvPr>
            <p:cNvSpPr/>
            <p:nvPr/>
          </p:nvSpPr>
          <p:spPr>
            <a:xfrm>
              <a:off x="4603750" y="3965955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6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3" name="Volný tvar: obrazec 522">
              <a:extLst>
                <a:ext uri="{FF2B5EF4-FFF2-40B4-BE49-F238E27FC236}">
                  <a16:creationId xmlns:a16="http://schemas.microsoft.com/office/drawing/2014/main" id="{19AEB17E-B900-4D46-9F3E-A5AB3DC8683E}"/>
                </a:ext>
              </a:extLst>
            </p:cNvPr>
            <p:cNvSpPr/>
            <p:nvPr/>
          </p:nvSpPr>
          <p:spPr>
            <a:xfrm>
              <a:off x="4932934" y="3965955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1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4" name="Volný tvar: obrazec 523">
              <a:extLst>
                <a:ext uri="{FF2B5EF4-FFF2-40B4-BE49-F238E27FC236}">
                  <a16:creationId xmlns:a16="http://schemas.microsoft.com/office/drawing/2014/main" id="{E8162ECB-D9A7-434D-8178-4939186EDCF5}"/>
                </a:ext>
              </a:extLst>
            </p:cNvPr>
            <p:cNvSpPr/>
            <p:nvPr/>
          </p:nvSpPr>
          <p:spPr>
            <a:xfrm>
              <a:off x="5262181" y="3728465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5" name="Volný tvar: obrazec 524">
              <a:extLst>
                <a:ext uri="{FF2B5EF4-FFF2-40B4-BE49-F238E27FC236}">
                  <a16:creationId xmlns:a16="http://schemas.microsoft.com/office/drawing/2014/main" id="{D85D0C1A-C1A1-4AED-9BD4-728F8754F7D6}"/>
                </a:ext>
              </a:extLst>
            </p:cNvPr>
            <p:cNvSpPr/>
            <p:nvPr/>
          </p:nvSpPr>
          <p:spPr>
            <a:xfrm>
              <a:off x="5591428" y="3728465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6" name="Volný tvar: obrazec 525">
              <a:extLst>
                <a:ext uri="{FF2B5EF4-FFF2-40B4-BE49-F238E27FC236}">
                  <a16:creationId xmlns:a16="http://schemas.microsoft.com/office/drawing/2014/main" id="{F7E9C087-5C28-4F52-822C-A442E3049B99}"/>
                </a:ext>
              </a:extLst>
            </p:cNvPr>
            <p:cNvSpPr/>
            <p:nvPr/>
          </p:nvSpPr>
          <p:spPr>
            <a:xfrm>
              <a:off x="5920613" y="3728465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7" name="Volný tvar: obrazec 526">
              <a:extLst>
                <a:ext uri="{FF2B5EF4-FFF2-40B4-BE49-F238E27FC236}">
                  <a16:creationId xmlns:a16="http://schemas.microsoft.com/office/drawing/2014/main" id="{54EB0906-B1B2-454D-A556-877E8D47AEED}"/>
                </a:ext>
              </a:extLst>
            </p:cNvPr>
            <p:cNvSpPr/>
            <p:nvPr/>
          </p:nvSpPr>
          <p:spPr>
            <a:xfrm>
              <a:off x="6249923" y="3728465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8" name="Volný tvar: obrazec 527">
              <a:extLst>
                <a:ext uri="{FF2B5EF4-FFF2-40B4-BE49-F238E27FC236}">
                  <a16:creationId xmlns:a16="http://schemas.microsoft.com/office/drawing/2014/main" id="{63B89E30-7699-4B14-894B-C9CD6CAEF9AF}"/>
                </a:ext>
              </a:extLst>
            </p:cNvPr>
            <p:cNvSpPr/>
            <p:nvPr/>
          </p:nvSpPr>
          <p:spPr>
            <a:xfrm>
              <a:off x="6579044" y="3728465"/>
              <a:ext cx="298704" cy="127635"/>
            </a:xfrm>
            <a:custGeom>
              <a:avLst/>
              <a:gdLst>
                <a:gd name="connsiteX0" fmla="*/ 289434 w 298704"/>
                <a:gd name="connsiteY0" fmla="*/ 0 h 127635"/>
                <a:gd name="connsiteX1" fmla="*/ 149416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4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4" y="0"/>
                  </a:moveTo>
                  <a:cubicBezTo>
                    <a:pt x="262065" y="11811"/>
                    <a:pt x="176721" y="62484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9" name="Volný tvar: obrazec 528">
              <a:extLst>
                <a:ext uri="{FF2B5EF4-FFF2-40B4-BE49-F238E27FC236}">
                  <a16:creationId xmlns:a16="http://schemas.microsoft.com/office/drawing/2014/main" id="{88736586-8C25-43E2-B479-504BBF90D749}"/>
                </a:ext>
              </a:extLst>
            </p:cNvPr>
            <p:cNvSpPr/>
            <p:nvPr/>
          </p:nvSpPr>
          <p:spPr>
            <a:xfrm>
              <a:off x="6908482" y="3728465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0" name="Volný tvar: obrazec 529">
              <a:extLst>
                <a:ext uri="{FF2B5EF4-FFF2-40B4-BE49-F238E27FC236}">
                  <a16:creationId xmlns:a16="http://schemas.microsoft.com/office/drawing/2014/main" id="{1E16D538-188A-43A8-8EEF-ED612B7E6026}"/>
                </a:ext>
              </a:extLst>
            </p:cNvPr>
            <p:cNvSpPr/>
            <p:nvPr/>
          </p:nvSpPr>
          <p:spPr>
            <a:xfrm>
              <a:off x="7237666" y="3728465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1" name="Volný tvar: obrazec 530">
              <a:extLst>
                <a:ext uri="{FF2B5EF4-FFF2-40B4-BE49-F238E27FC236}">
                  <a16:creationId xmlns:a16="http://schemas.microsoft.com/office/drawing/2014/main" id="{4AB9EF26-8ACA-47E8-BDA0-358491FD1713}"/>
                </a:ext>
              </a:extLst>
            </p:cNvPr>
            <p:cNvSpPr/>
            <p:nvPr/>
          </p:nvSpPr>
          <p:spPr>
            <a:xfrm>
              <a:off x="7566977" y="3728465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2" name="Volný tvar: obrazec 531">
              <a:extLst>
                <a:ext uri="{FF2B5EF4-FFF2-40B4-BE49-F238E27FC236}">
                  <a16:creationId xmlns:a16="http://schemas.microsoft.com/office/drawing/2014/main" id="{FDB44FDB-0F08-4895-9AC2-7340F77E3A43}"/>
                </a:ext>
              </a:extLst>
            </p:cNvPr>
            <p:cNvSpPr/>
            <p:nvPr/>
          </p:nvSpPr>
          <p:spPr>
            <a:xfrm>
              <a:off x="7896161" y="3728465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3" name="Volný tvar: obrazec 532">
              <a:extLst>
                <a:ext uri="{FF2B5EF4-FFF2-40B4-BE49-F238E27FC236}">
                  <a16:creationId xmlns:a16="http://schemas.microsoft.com/office/drawing/2014/main" id="{994C2153-3CB1-4FF1-BA24-CD4E81A00288}"/>
                </a:ext>
              </a:extLst>
            </p:cNvPr>
            <p:cNvSpPr/>
            <p:nvPr/>
          </p:nvSpPr>
          <p:spPr>
            <a:xfrm>
              <a:off x="8225535" y="3728465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4" name="Volný tvar: obrazec 533">
              <a:extLst>
                <a:ext uri="{FF2B5EF4-FFF2-40B4-BE49-F238E27FC236}">
                  <a16:creationId xmlns:a16="http://schemas.microsoft.com/office/drawing/2014/main" id="{A9A67873-D68A-4AA6-B1E4-B0D2387D3523}"/>
                </a:ext>
              </a:extLst>
            </p:cNvPr>
            <p:cNvSpPr/>
            <p:nvPr/>
          </p:nvSpPr>
          <p:spPr>
            <a:xfrm>
              <a:off x="8554656" y="3728465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9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5" name="Volný tvar: obrazec 534">
              <a:extLst>
                <a:ext uri="{FF2B5EF4-FFF2-40B4-BE49-F238E27FC236}">
                  <a16:creationId xmlns:a16="http://schemas.microsoft.com/office/drawing/2014/main" id="{85D1727F-500C-4B79-BE2E-C21FB11F87E6}"/>
                </a:ext>
              </a:extLst>
            </p:cNvPr>
            <p:cNvSpPr/>
            <p:nvPr/>
          </p:nvSpPr>
          <p:spPr>
            <a:xfrm>
              <a:off x="8884031" y="3728465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7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6" name="Volný tvar: obrazec 535">
              <a:extLst>
                <a:ext uri="{FF2B5EF4-FFF2-40B4-BE49-F238E27FC236}">
                  <a16:creationId xmlns:a16="http://schemas.microsoft.com/office/drawing/2014/main" id="{98043ED9-6E5E-43A5-8AE2-EED9D52F0D08}"/>
                </a:ext>
              </a:extLst>
            </p:cNvPr>
            <p:cNvSpPr/>
            <p:nvPr/>
          </p:nvSpPr>
          <p:spPr>
            <a:xfrm>
              <a:off x="5262181" y="3965955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7" name="Volný tvar: obrazec 536">
              <a:extLst>
                <a:ext uri="{FF2B5EF4-FFF2-40B4-BE49-F238E27FC236}">
                  <a16:creationId xmlns:a16="http://schemas.microsoft.com/office/drawing/2014/main" id="{F1314BB2-2B38-4133-B705-B8683F3AB331}"/>
                </a:ext>
              </a:extLst>
            </p:cNvPr>
            <p:cNvSpPr/>
            <p:nvPr/>
          </p:nvSpPr>
          <p:spPr>
            <a:xfrm>
              <a:off x="5591428" y="3965955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8" name="Volný tvar: obrazec 537">
              <a:extLst>
                <a:ext uri="{FF2B5EF4-FFF2-40B4-BE49-F238E27FC236}">
                  <a16:creationId xmlns:a16="http://schemas.microsoft.com/office/drawing/2014/main" id="{29ACB0A3-0BD2-46A8-BD6B-AD263B328E03}"/>
                </a:ext>
              </a:extLst>
            </p:cNvPr>
            <p:cNvSpPr/>
            <p:nvPr/>
          </p:nvSpPr>
          <p:spPr>
            <a:xfrm>
              <a:off x="5920613" y="3965955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9" name="Volný tvar: obrazec 538">
              <a:extLst>
                <a:ext uri="{FF2B5EF4-FFF2-40B4-BE49-F238E27FC236}">
                  <a16:creationId xmlns:a16="http://schemas.microsoft.com/office/drawing/2014/main" id="{BC11A09C-9291-48AB-8D98-4C7640DE4142}"/>
                </a:ext>
              </a:extLst>
            </p:cNvPr>
            <p:cNvSpPr/>
            <p:nvPr/>
          </p:nvSpPr>
          <p:spPr>
            <a:xfrm>
              <a:off x="6249923" y="3965955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6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0" name="Volný tvar: obrazec 539">
              <a:extLst>
                <a:ext uri="{FF2B5EF4-FFF2-40B4-BE49-F238E27FC236}">
                  <a16:creationId xmlns:a16="http://schemas.microsoft.com/office/drawing/2014/main" id="{30364EFA-5684-44D4-A412-D374BE4D3F73}"/>
                </a:ext>
              </a:extLst>
            </p:cNvPr>
            <p:cNvSpPr/>
            <p:nvPr/>
          </p:nvSpPr>
          <p:spPr>
            <a:xfrm>
              <a:off x="6579044" y="3965955"/>
              <a:ext cx="298704" cy="127634"/>
            </a:xfrm>
            <a:custGeom>
              <a:avLst/>
              <a:gdLst>
                <a:gd name="connsiteX0" fmla="*/ 289434 w 298704"/>
                <a:gd name="connsiteY0" fmla="*/ 0 h 127634"/>
                <a:gd name="connsiteX1" fmla="*/ 149416 w 298704"/>
                <a:gd name="connsiteY1" fmla="*/ 76391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4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4" y="0"/>
                  </a:moveTo>
                  <a:cubicBezTo>
                    <a:pt x="262065" y="11811"/>
                    <a:pt x="176721" y="62547"/>
                    <a:pt x="149416" y="76391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1" name="Volný tvar: obrazec 540">
              <a:extLst>
                <a:ext uri="{FF2B5EF4-FFF2-40B4-BE49-F238E27FC236}">
                  <a16:creationId xmlns:a16="http://schemas.microsoft.com/office/drawing/2014/main" id="{D38AA846-F196-4507-BA72-F6462742F376}"/>
                </a:ext>
              </a:extLst>
            </p:cNvPr>
            <p:cNvSpPr/>
            <p:nvPr/>
          </p:nvSpPr>
          <p:spPr>
            <a:xfrm>
              <a:off x="6908482" y="3965955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1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2" name="Volný tvar: obrazec 541">
              <a:extLst>
                <a:ext uri="{FF2B5EF4-FFF2-40B4-BE49-F238E27FC236}">
                  <a16:creationId xmlns:a16="http://schemas.microsoft.com/office/drawing/2014/main" id="{413C0B1B-49F8-428D-A00B-E7BC042EA2BB}"/>
                </a:ext>
              </a:extLst>
            </p:cNvPr>
            <p:cNvSpPr/>
            <p:nvPr/>
          </p:nvSpPr>
          <p:spPr>
            <a:xfrm>
              <a:off x="7237666" y="3965955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3" name="Volný tvar: obrazec 542">
              <a:extLst>
                <a:ext uri="{FF2B5EF4-FFF2-40B4-BE49-F238E27FC236}">
                  <a16:creationId xmlns:a16="http://schemas.microsoft.com/office/drawing/2014/main" id="{82A5CB2E-A04C-4D3E-A3DF-E896DCB2BB37}"/>
                </a:ext>
              </a:extLst>
            </p:cNvPr>
            <p:cNvSpPr/>
            <p:nvPr/>
          </p:nvSpPr>
          <p:spPr>
            <a:xfrm>
              <a:off x="7566977" y="3965955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6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65" y="11811"/>
                    <a:pt x="176720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4" name="Volný tvar: obrazec 543">
              <a:extLst>
                <a:ext uri="{FF2B5EF4-FFF2-40B4-BE49-F238E27FC236}">
                  <a16:creationId xmlns:a16="http://schemas.microsoft.com/office/drawing/2014/main" id="{299C9952-57D3-4CED-AEE9-7067E165E297}"/>
                </a:ext>
              </a:extLst>
            </p:cNvPr>
            <p:cNvSpPr/>
            <p:nvPr/>
          </p:nvSpPr>
          <p:spPr>
            <a:xfrm>
              <a:off x="7896161" y="3965955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5" name="Volný tvar: obrazec 544">
              <a:extLst>
                <a:ext uri="{FF2B5EF4-FFF2-40B4-BE49-F238E27FC236}">
                  <a16:creationId xmlns:a16="http://schemas.microsoft.com/office/drawing/2014/main" id="{D88FDCF6-C2B6-49BC-9D51-D849180417B6}"/>
                </a:ext>
              </a:extLst>
            </p:cNvPr>
            <p:cNvSpPr/>
            <p:nvPr/>
          </p:nvSpPr>
          <p:spPr>
            <a:xfrm>
              <a:off x="8225535" y="3965955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6" name="Volný tvar: obrazec 545">
              <a:extLst>
                <a:ext uri="{FF2B5EF4-FFF2-40B4-BE49-F238E27FC236}">
                  <a16:creationId xmlns:a16="http://schemas.microsoft.com/office/drawing/2014/main" id="{89684590-B390-4B3E-991F-28EB59ADA99F}"/>
                </a:ext>
              </a:extLst>
            </p:cNvPr>
            <p:cNvSpPr/>
            <p:nvPr/>
          </p:nvSpPr>
          <p:spPr>
            <a:xfrm>
              <a:off x="8554656" y="3965955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1 h 127634"/>
                <a:gd name="connsiteX2" fmla="*/ 9399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7" name="Volný tvar: obrazec 546">
              <a:extLst>
                <a:ext uri="{FF2B5EF4-FFF2-40B4-BE49-F238E27FC236}">
                  <a16:creationId xmlns:a16="http://schemas.microsoft.com/office/drawing/2014/main" id="{B99AADA9-DF43-4C49-8072-726F2F498494}"/>
                </a:ext>
              </a:extLst>
            </p:cNvPr>
            <p:cNvSpPr/>
            <p:nvPr/>
          </p:nvSpPr>
          <p:spPr>
            <a:xfrm>
              <a:off x="8884031" y="3965955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7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1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8" name="Volný tvar: obrazec 547">
              <a:extLst>
                <a:ext uri="{FF2B5EF4-FFF2-40B4-BE49-F238E27FC236}">
                  <a16:creationId xmlns:a16="http://schemas.microsoft.com/office/drawing/2014/main" id="{958A52F4-7B4C-467E-AB49-4971BB432A49}"/>
                </a:ext>
              </a:extLst>
            </p:cNvPr>
            <p:cNvSpPr/>
            <p:nvPr/>
          </p:nvSpPr>
          <p:spPr>
            <a:xfrm>
              <a:off x="9213151" y="3965955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720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9" name="Volný tvar: obrazec 548">
              <a:extLst>
                <a:ext uri="{FF2B5EF4-FFF2-40B4-BE49-F238E27FC236}">
                  <a16:creationId xmlns:a16="http://schemas.microsoft.com/office/drawing/2014/main" id="{67ED263A-FBEA-44A5-BE36-0F42A7A153A9}"/>
                </a:ext>
              </a:extLst>
            </p:cNvPr>
            <p:cNvSpPr/>
            <p:nvPr/>
          </p:nvSpPr>
          <p:spPr>
            <a:xfrm>
              <a:off x="9542335" y="3728465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0" name="Volný tvar: obrazec 549">
              <a:extLst>
                <a:ext uri="{FF2B5EF4-FFF2-40B4-BE49-F238E27FC236}">
                  <a16:creationId xmlns:a16="http://schemas.microsoft.com/office/drawing/2014/main" id="{6FF785A9-4758-495A-AD45-5B6702CED458}"/>
                </a:ext>
              </a:extLst>
            </p:cNvPr>
            <p:cNvSpPr/>
            <p:nvPr/>
          </p:nvSpPr>
          <p:spPr>
            <a:xfrm>
              <a:off x="10200830" y="3728465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4" y="11811"/>
                    <a:pt x="176720" y="62484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1" name="Volný tvar: obrazec 550">
              <a:extLst>
                <a:ext uri="{FF2B5EF4-FFF2-40B4-BE49-F238E27FC236}">
                  <a16:creationId xmlns:a16="http://schemas.microsoft.com/office/drawing/2014/main" id="{38C7FDE3-8B9F-4AAE-A13B-7056A5750EFC}"/>
                </a:ext>
              </a:extLst>
            </p:cNvPr>
            <p:cNvSpPr/>
            <p:nvPr/>
          </p:nvSpPr>
          <p:spPr>
            <a:xfrm>
              <a:off x="10530014" y="3728465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2" name="Volný tvar: obrazec 551">
              <a:extLst>
                <a:ext uri="{FF2B5EF4-FFF2-40B4-BE49-F238E27FC236}">
                  <a16:creationId xmlns:a16="http://schemas.microsoft.com/office/drawing/2014/main" id="{085796A4-30A0-4728-BC42-D035A12D8296}"/>
                </a:ext>
              </a:extLst>
            </p:cNvPr>
            <p:cNvSpPr/>
            <p:nvPr/>
          </p:nvSpPr>
          <p:spPr>
            <a:xfrm>
              <a:off x="10859389" y="3728465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3" name="Volný tvar: obrazec 552">
              <a:extLst>
                <a:ext uri="{FF2B5EF4-FFF2-40B4-BE49-F238E27FC236}">
                  <a16:creationId xmlns:a16="http://schemas.microsoft.com/office/drawing/2014/main" id="{5F126325-6B3A-4BF3-9BC5-0BD387EFA4AF}"/>
                </a:ext>
              </a:extLst>
            </p:cNvPr>
            <p:cNvSpPr/>
            <p:nvPr/>
          </p:nvSpPr>
          <p:spPr>
            <a:xfrm>
              <a:off x="11188509" y="3728465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4" name="Volný tvar: obrazec 553">
              <a:extLst>
                <a:ext uri="{FF2B5EF4-FFF2-40B4-BE49-F238E27FC236}">
                  <a16:creationId xmlns:a16="http://schemas.microsoft.com/office/drawing/2014/main" id="{C78537BC-C7F0-4BE5-9422-05A17EC1044D}"/>
                </a:ext>
              </a:extLst>
            </p:cNvPr>
            <p:cNvSpPr/>
            <p:nvPr/>
          </p:nvSpPr>
          <p:spPr>
            <a:xfrm>
              <a:off x="11517883" y="3728465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5" name="Volný tvar: obrazec 554">
              <a:extLst>
                <a:ext uri="{FF2B5EF4-FFF2-40B4-BE49-F238E27FC236}">
                  <a16:creationId xmlns:a16="http://schemas.microsoft.com/office/drawing/2014/main" id="{D4EA5148-7A83-4B4B-9DC6-C8C3A1AE83B5}"/>
                </a:ext>
              </a:extLst>
            </p:cNvPr>
            <p:cNvSpPr/>
            <p:nvPr/>
          </p:nvSpPr>
          <p:spPr>
            <a:xfrm>
              <a:off x="9871582" y="3965955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1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4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6" name="Volný tvar: obrazec 555">
              <a:extLst>
                <a:ext uri="{FF2B5EF4-FFF2-40B4-BE49-F238E27FC236}">
                  <a16:creationId xmlns:a16="http://schemas.microsoft.com/office/drawing/2014/main" id="{A87E7608-14BF-4F33-BFD3-185AF168FD5A}"/>
                </a:ext>
              </a:extLst>
            </p:cNvPr>
            <p:cNvSpPr/>
            <p:nvPr/>
          </p:nvSpPr>
          <p:spPr>
            <a:xfrm>
              <a:off x="10200830" y="3965955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64" y="11811"/>
                    <a:pt x="176720" y="62547"/>
                    <a:pt x="149415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7" name="Volný tvar: obrazec 556">
              <a:extLst>
                <a:ext uri="{FF2B5EF4-FFF2-40B4-BE49-F238E27FC236}">
                  <a16:creationId xmlns:a16="http://schemas.microsoft.com/office/drawing/2014/main" id="{5DC5BFE8-BEC5-4D8E-BD03-0FC1D1DDF8E5}"/>
                </a:ext>
              </a:extLst>
            </p:cNvPr>
            <p:cNvSpPr/>
            <p:nvPr/>
          </p:nvSpPr>
          <p:spPr>
            <a:xfrm>
              <a:off x="10530014" y="3965955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8" name="Volný tvar: obrazec 557">
              <a:extLst>
                <a:ext uri="{FF2B5EF4-FFF2-40B4-BE49-F238E27FC236}">
                  <a16:creationId xmlns:a16="http://schemas.microsoft.com/office/drawing/2014/main" id="{243D46D1-FF83-44EC-90DA-DB86C7D55121}"/>
                </a:ext>
              </a:extLst>
            </p:cNvPr>
            <p:cNvSpPr/>
            <p:nvPr/>
          </p:nvSpPr>
          <p:spPr>
            <a:xfrm>
              <a:off x="10859389" y="3965955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9" name="Volný tvar: obrazec 558">
              <a:extLst>
                <a:ext uri="{FF2B5EF4-FFF2-40B4-BE49-F238E27FC236}">
                  <a16:creationId xmlns:a16="http://schemas.microsoft.com/office/drawing/2014/main" id="{96AD13DB-E857-4B7A-973C-05940B23826B}"/>
                </a:ext>
              </a:extLst>
            </p:cNvPr>
            <p:cNvSpPr/>
            <p:nvPr/>
          </p:nvSpPr>
          <p:spPr>
            <a:xfrm>
              <a:off x="11188509" y="3965955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0" name="Volný tvar: obrazec 559">
              <a:extLst>
                <a:ext uri="{FF2B5EF4-FFF2-40B4-BE49-F238E27FC236}">
                  <a16:creationId xmlns:a16="http://schemas.microsoft.com/office/drawing/2014/main" id="{6651C228-71C9-407E-B03D-38FB809ED70F}"/>
                </a:ext>
              </a:extLst>
            </p:cNvPr>
            <p:cNvSpPr/>
            <p:nvPr/>
          </p:nvSpPr>
          <p:spPr>
            <a:xfrm>
              <a:off x="11517883" y="3965955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2" name="Volný tvar: obrazec 561">
              <a:extLst>
                <a:ext uri="{FF2B5EF4-FFF2-40B4-BE49-F238E27FC236}">
                  <a16:creationId xmlns:a16="http://schemas.microsoft.com/office/drawing/2014/main" id="{A7810301-1F7D-4AA3-97B9-E7E09E93FFDA}"/>
                </a:ext>
              </a:extLst>
            </p:cNvPr>
            <p:cNvSpPr/>
            <p:nvPr/>
          </p:nvSpPr>
          <p:spPr>
            <a:xfrm>
              <a:off x="981900" y="325056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3" name="Volný tvar: obrazec 562">
              <a:extLst>
                <a:ext uri="{FF2B5EF4-FFF2-40B4-BE49-F238E27FC236}">
                  <a16:creationId xmlns:a16="http://schemas.microsoft.com/office/drawing/2014/main" id="{DDBB2A86-19E0-4577-804F-319BA320C730}"/>
                </a:ext>
              </a:extLst>
            </p:cNvPr>
            <p:cNvSpPr/>
            <p:nvPr/>
          </p:nvSpPr>
          <p:spPr>
            <a:xfrm>
              <a:off x="1311211" y="325056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4" name="Volný tvar: obrazec 563">
              <a:extLst>
                <a:ext uri="{FF2B5EF4-FFF2-40B4-BE49-F238E27FC236}">
                  <a16:creationId xmlns:a16="http://schemas.microsoft.com/office/drawing/2014/main" id="{A603FC8D-53A4-42C7-B053-9363603930B6}"/>
                </a:ext>
              </a:extLst>
            </p:cNvPr>
            <p:cNvSpPr/>
            <p:nvPr/>
          </p:nvSpPr>
          <p:spPr>
            <a:xfrm>
              <a:off x="1640332" y="325056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854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5" name="Volný tvar: obrazec 564">
              <a:extLst>
                <a:ext uri="{FF2B5EF4-FFF2-40B4-BE49-F238E27FC236}">
                  <a16:creationId xmlns:a16="http://schemas.microsoft.com/office/drawing/2014/main" id="{2AA9314C-74B8-4F4E-9857-D90F3A1E6872}"/>
                </a:ext>
              </a:extLst>
            </p:cNvPr>
            <p:cNvSpPr/>
            <p:nvPr/>
          </p:nvSpPr>
          <p:spPr>
            <a:xfrm>
              <a:off x="1969770" y="325056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6" name="Volný tvar: obrazec 565">
              <a:extLst>
                <a:ext uri="{FF2B5EF4-FFF2-40B4-BE49-F238E27FC236}">
                  <a16:creationId xmlns:a16="http://schemas.microsoft.com/office/drawing/2014/main" id="{9A520F70-D6CD-4FF9-9802-EBEA8E94B678}"/>
                </a:ext>
              </a:extLst>
            </p:cNvPr>
            <p:cNvSpPr/>
            <p:nvPr/>
          </p:nvSpPr>
          <p:spPr>
            <a:xfrm>
              <a:off x="2298826" y="3250564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7" name="Volný tvar: obrazec 566">
              <a:extLst>
                <a:ext uri="{FF2B5EF4-FFF2-40B4-BE49-F238E27FC236}">
                  <a16:creationId xmlns:a16="http://schemas.microsoft.com/office/drawing/2014/main" id="{DDF116C5-5E17-4EF0-80B9-247A838F2FCC}"/>
                </a:ext>
              </a:extLst>
            </p:cNvPr>
            <p:cNvSpPr/>
            <p:nvPr/>
          </p:nvSpPr>
          <p:spPr>
            <a:xfrm>
              <a:off x="2628201" y="325056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720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8" name="Volný tvar: obrazec 567">
              <a:extLst>
                <a:ext uri="{FF2B5EF4-FFF2-40B4-BE49-F238E27FC236}">
                  <a16:creationId xmlns:a16="http://schemas.microsoft.com/office/drawing/2014/main" id="{EA535848-8E92-47CF-90D2-0C2974B5D81B}"/>
                </a:ext>
              </a:extLst>
            </p:cNvPr>
            <p:cNvSpPr/>
            <p:nvPr/>
          </p:nvSpPr>
          <p:spPr>
            <a:xfrm>
              <a:off x="2957385" y="3250564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9" name="Volný tvar: obrazec 568">
              <a:extLst>
                <a:ext uri="{FF2B5EF4-FFF2-40B4-BE49-F238E27FC236}">
                  <a16:creationId xmlns:a16="http://schemas.microsoft.com/office/drawing/2014/main" id="{C48721E5-D6B5-4028-93C1-80736C0260F7}"/>
                </a:ext>
              </a:extLst>
            </p:cNvPr>
            <p:cNvSpPr/>
            <p:nvPr/>
          </p:nvSpPr>
          <p:spPr>
            <a:xfrm>
              <a:off x="3286759" y="325056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0" name="Volný tvar: obrazec 569">
              <a:extLst>
                <a:ext uri="{FF2B5EF4-FFF2-40B4-BE49-F238E27FC236}">
                  <a16:creationId xmlns:a16="http://schemas.microsoft.com/office/drawing/2014/main" id="{06F3F0C7-0D38-40AE-AB59-3CF0BE3F4B87}"/>
                </a:ext>
              </a:extLst>
            </p:cNvPr>
            <p:cNvSpPr/>
            <p:nvPr/>
          </p:nvSpPr>
          <p:spPr>
            <a:xfrm>
              <a:off x="3615880" y="325056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1" name="Volný tvar: obrazec 570">
              <a:extLst>
                <a:ext uri="{FF2B5EF4-FFF2-40B4-BE49-F238E27FC236}">
                  <a16:creationId xmlns:a16="http://schemas.microsoft.com/office/drawing/2014/main" id="{3BD199D4-C133-4C1D-ACFD-8C3CD05F23AB}"/>
                </a:ext>
              </a:extLst>
            </p:cNvPr>
            <p:cNvSpPr/>
            <p:nvPr/>
          </p:nvSpPr>
          <p:spPr>
            <a:xfrm>
              <a:off x="3945318" y="325056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2" name="Volný tvar: obrazec 571">
              <a:extLst>
                <a:ext uri="{FF2B5EF4-FFF2-40B4-BE49-F238E27FC236}">
                  <a16:creationId xmlns:a16="http://schemas.microsoft.com/office/drawing/2014/main" id="{BF00E25D-C4F9-4D1A-A8E5-F77F549F4B79}"/>
                </a:ext>
              </a:extLst>
            </p:cNvPr>
            <p:cNvSpPr/>
            <p:nvPr/>
          </p:nvSpPr>
          <p:spPr>
            <a:xfrm>
              <a:off x="4274439" y="325056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3" name="Volný tvar: obrazec 572">
              <a:extLst>
                <a:ext uri="{FF2B5EF4-FFF2-40B4-BE49-F238E27FC236}">
                  <a16:creationId xmlns:a16="http://schemas.microsoft.com/office/drawing/2014/main" id="{6D9BFDC8-B10B-4272-B37D-1F928EC9266C}"/>
                </a:ext>
              </a:extLst>
            </p:cNvPr>
            <p:cNvSpPr/>
            <p:nvPr/>
          </p:nvSpPr>
          <p:spPr>
            <a:xfrm>
              <a:off x="4603750" y="325056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4" name="Volný tvar: obrazec 573">
              <a:extLst>
                <a:ext uri="{FF2B5EF4-FFF2-40B4-BE49-F238E27FC236}">
                  <a16:creationId xmlns:a16="http://schemas.microsoft.com/office/drawing/2014/main" id="{55AB5F30-C007-41B7-A38B-11138054404B}"/>
                </a:ext>
              </a:extLst>
            </p:cNvPr>
            <p:cNvSpPr/>
            <p:nvPr/>
          </p:nvSpPr>
          <p:spPr>
            <a:xfrm>
              <a:off x="4932934" y="325056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5" name="Volný tvar: obrazec 574">
              <a:extLst>
                <a:ext uri="{FF2B5EF4-FFF2-40B4-BE49-F238E27FC236}">
                  <a16:creationId xmlns:a16="http://schemas.microsoft.com/office/drawing/2014/main" id="{9A8013E6-60BB-4C12-8C7D-5F890D4E9D57}"/>
                </a:ext>
              </a:extLst>
            </p:cNvPr>
            <p:cNvSpPr/>
            <p:nvPr/>
          </p:nvSpPr>
          <p:spPr>
            <a:xfrm>
              <a:off x="981900" y="348805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6" name="Volný tvar: obrazec 575">
              <a:extLst>
                <a:ext uri="{FF2B5EF4-FFF2-40B4-BE49-F238E27FC236}">
                  <a16:creationId xmlns:a16="http://schemas.microsoft.com/office/drawing/2014/main" id="{50FAD18F-C0E4-45A0-B45D-E322C5D79C5C}"/>
                </a:ext>
              </a:extLst>
            </p:cNvPr>
            <p:cNvSpPr/>
            <p:nvPr/>
          </p:nvSpPr>
          <p:spPr>
            <a:xfrm>
              <a:off x="1311211" y="3488054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7" name="Volný tvar: obrazec 576">
              <a:extLst>
                <a:ext uri="{FF2B5EF4-FFF2-40B4-BE49-F238E27FC236}">
                  <a16:creationId xmlns:a16="http://schemas.microsoft.com/office/drawing/2014/main" id="{90310027-F157-4F5D-A4E7-045FB6678A3B}"/>
                </a:ext>
              </a:extLst>
            </p:cNvPr>
            <p:cNvSpPr/>
            <p:nvPr/>
          </p:nvSpPr>
          <p:spPr>
            <a:xfrm>
              <a:off x="1640332" y="348805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1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1" y="127698"/>
                  </a:lnTo>
                  <a:cubicBezTo>
                    <a:pt x="176213" y="101917"/>
                    <a:pt x="271208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8" name="Volný tvar: obrazec 577">
              <a:extLst>
                <a:ext uri="{FF2B5EF4-FFF2-40B4-BE49-F238E27FC236}">
                  <a16:creationId xmlns:a16="http://schemas.microsoft.com/office/drawing/2014/main" id="{561654F3-A8D0-454F-A804-26CAC581C6A5}"/>
                </a:ext>
              </a:extLst>
            </p:cNvPr>
            <p:cNvSpPr/>
            <p:nvPr/>
          </p:nvSpPr>
          <p:spPr>
            <a:xfrm>
              <a:off x="1969770" y="3488054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9" name="Volný tvar: obrazec 578">
              <a:extLst>
                <a:ext uri="{FF2B5EF4-FFF2-40B4-BE49-F238E27FC236}">
                  <a16:creationId xmlns:a16="http://schemas.microsoft.com/office/drawing/2014/main" id="{B37DC656-7207-44FA-B6FB-92B29A5E80D2}"/>
                </a:ext>
              </a:extLst>
            </p:cNvPr>
            <p:cNvSpPr/>
            <p:nvPr/>
          </p:nvSpPr>
          <p:spPr>
            <a:xfrm>
              <a:off x="2298826" y="3488054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0" name="Volný tvar: obrazec 579">
              <a:extLst>
                <a:ext uri="{FF2B5EF4-FFF2-40B4-BE49-F238E27FC236}">
                  <a16:creationId xmlns:a16="http://schemas.microsoft.com/office/drawing/2014/main" id="{0075957C-1EC0-4B19-B74B-A31D838B52CE}"/>
                </a:ext>
              </a:extLst>
            </p:cNvPr>
            <p:cNvSpPr/>
            <p:nvPr/>
          </p:nvSpPr>
          <p:spPr>
            <a:xfrm>
              <a:off x="2628201" y="3488054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1" name="Volný tvar: obrazec 580">
              <a:extLst>
                <a:ext uri="{FF2B5EF4-FFF2-40B4-BE49-F238E27FC236}">
                  <a16:creationId xmlns:a16="http://schemas.microsoft.com/office/drawing/2014/main" id="{6F6AC51C-8BA8-4C4C-8B7E-9CD026F8948D}"/>
                </a:ext>
              </a:extLst>
            </p:cNvPr>
            <p:cNvSpPr/>
            <p:nvPr/>
          </p:nvSpPr>
          <p:spPr>
            <a:xfrm>
              <a:off x="2957385" y="348805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2" name="Volný tvar: obrazec 581">
              <a:extLst>
                <a:ext uri="{FF2B5EF4-FFF2-40B4-BE49-F238E27FC236}">
                  <a16:creationId xmlns:a16="http://schemas.microsoft.com/office/drawing/2014/main" id="{170A82D3-9AC8-4397-995B-3E159AE89726}"/>
                </a:ext>
              </a:extLst>
            </p:cNvPr>
            <p:cNvSpPr/>
            <p:nvPr/>
          </p:nvSpPr>
          <p:spPr>
            <a:xfrm>
              <a:off x="3286759" y="348805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3" name="Volný tvar: obrazec 582">
              <a:extLst>
                <a:ext uri="{FF2B5EF4-FFF2-40B4-BE49-F238E27FC236}">
                  <a16:creationId xmlns:a16="http://schemas.microsoft.com/office/drawing/2014/main" id="{568EE03F-A503-4BCB-ADF3-F3C5C397B50D}"/>
                </a:ext>
              </a:extLst>
            </p:cNvPr>
            <p:cNvSpPr/>
            <p:nvPr/>
          </p:nvSpPr>
          <p:spPr>
            <a:xfrm>
              <a:off x="3615880" y="348805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4" name="Volný tvar: obrazec 583">
              <a:extLst>
                <a:ext uri="{FF2B5EF4-FFF2-40B4-BE49-F238E27FC236}">
                  <a16:creationId xmlns:a16="http://schemas.microsoft.com/office/drawing/2014/main" id="{09238952-6CB3-4A48-A48E-825333573881}"/>
                </a:ext>
              </a:extLst>
            </p:cNvPr>
            <p:cNvSpPr/>
            <p:nvPr/>
          </p:nvSpPr>
          <p:spPr>
            <a:xfrm>
              <a:off x="3945318" y="348805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5" name="Volný tvar: obrazec 584">
              <a:extLst>
                <a:ext uri="{FF2B5EF4-FFF2-40B4-BE49-F238E27FC236}">
                  <a16:creationId xmlns:a16="http://schemas.microsoft.com/office/drawing/2014/main" id="{226C4D12-86D7-4261-9A58-B8828578C4F1}"/>
                </a:ext>
              </a:extLst>
            </p:cNvPr>
            <p:cNvSpPr/>
            <p:nvPr/>
          </p:nvSpPr>
          <p:spPr>
            <a:xfrm>
              <a:off x="4274439" y="348805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6" name="Volný tvar: obrazec 585">
              <a:extLst>
                <a:ext uri="{FF2B5EF4-FFF2-40B4-BE49-F238E27FC236}">
                  <a16:creationId xmlns:a16="http://schemas.microsoft.com/office/drawing/2014/main" id="{7247A3E2-D918-47FE-9C86-31E38FAB1DAA}"/>
                </a:ext>
              </a:extLst>
            </p:cNvPr>
            <p:cNvSpPr/>
            <p:nvPr/>
          </p:nvSpPr>
          <p:spPr>
            <a:xfrm>
              <a:off x="4603750" y="348805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7" name="Volný tvar: obrazec 586">
              <a:extLst>
                <a:ext uri="{FF2B5EF4-FFF2-40B4-BE49-F238E27FC236}">
                  <a16:creationId xmlns:a16="http://schemas.microsoft.com/office/drawing/2014/main" id="{FBF61AD8-D3E7-4DF1-A66F-89ACA8C05D11}"/>
                </a:ext>
              </a:extLst>
            </p:cNvPr>
            <p:cNvSpPr/>
            <p:nvPr/>
          </p:nvSpPr>
          <p:spPr>
            <a:xfrm>
              <a:off x="4932934" y="3488054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1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701" y="127698"/>
                  </a:lnTo>
                  <a:cubicBezTo>
                    <a:pt x="176149" y="101917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8" name="Volný tvar: obrazec 587">
              <a:extLst>
                <a:ext uri="{FF2B5EF4-FFF2-40B4-BE49-F238E27FC236}">
                  <a16:creationId xmlns:a16="http://schemas.microsoft.com/office/drawing/2014/main" id="{784C170A-8C86-476D-AE49-E6C98926A8BA}"/>
                </a:ext>
              </a:extLst>
            </p:cNvPr>
            <p:cNvSpPr/>
            <p:nvPr/>
          </p:nvSpPr>
          <p:spPr>
            <a:xfrm>
              <a:off x="5262181" y="325056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9" name="Volný tvar: obrazec 588">
              <a:extLst>
                <a:ext uri="{FF2B5EF4-FFF2-40B4-BE49-F238E27FC236}">
                  <a16:creationId xmlns:a16="http://schemas.microsoft.com/office/drawing/2014/main" id="{6A767263-39BF-4E8B-AC74-46679E0E4116}"/>
                </a:ext>
              </a:extLst>
            </p:cNvPr>
            <p:cNvSpPr/>
            <p:nvPr/>
          </p:nvSpPr>
          <p:spPr>
            <a:xfrm>
              <a:off x="5591428" y="325056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0" name="Volný tvar: obrazec 589">
              <a:extLst>
                <a:ext uri="{FF2B5EF4-FFF2-40B4-BE49-F238E27FC236}">
                  <a16:creationId xmlns:a16="http://schemas.microsoft.com/office/drawing/2014/main" id="{F3B277B4-C544-4580-936D-840D70C64193}"/>
                </a:ext>
              </a:extLst>
            </p:cNvPr>
            <p:cNvSpPr/>
            <p:nvPr/>
          </p:nvSpPr>
          <p:spPr>
            <a:xfrm>
              <a:off x="5920613" y="325056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1" name="Volný tvar: obrazec 590">
              <a:extLst>
                <a:ext uri="{FF2B5EF4-FFF2-40B4-BE49-F238E27FC236}">
                  <a16:creationId xmlns:a16="http://schemas.microsoft.com/office/drawing/2014/main" id="{111B7356-88EC-4B8E-A5ED-CC8860863960}"/>
                </a:ext>
              </a:extLst>
            </p:cNvPr>
            <p:cNvSpPr/>
            <p:nvPr/>
          </p:nvSpPr>
          <p:spPr>
            <a:xfrm>
              <a:off x="6249923" y="325056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2" name="Volný tvar: obrazec 591">
              <a:extLst>
                <a:ext uri="{FF2B5EF4-FFF2-40B4-BE49-F238E27FC236}">
                  <a16:creationId xmlns:a16="http://schemas.microsoft.com/office/drawing/2014/main" id="{837304C4-CE00-42D1-98D5-45A71CF7B9BC}"/>
                </a:ext>
              </a:extLst>
            </p:cNvPr>
            <p:cNvSpPr/>
            <p:nvPr/>
          </p:nvSpPr>
          <p:spPr>
            <a:xfrm>
              <a:off x="6579044" y="3250564"/>
              <a:ext cx="298704" cy="127635"/>
            </a:xfrm>
            <a:custGeom>
              <a:avLst/>
              <a:gdLst>
                <a:gd name="connsiteX0" fmla="*/ 289434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4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4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3" name="Volný tvar: obrazec 592">
              <a:extLst>
                <a:ext uri="{FF2B5EF4-FFF2-40B4-BE49-F238E27FC236}">
                  <a16:creationId xmlns:a16="http://schemas.microsoft.com/office/drawing/2014/main" id="{93A07B02-8963-41C8-9066-54D827110F6F}"/>
                </a:ext>
              </a:extLst>
            </p:cNvPr>
            <p:cNvSpPr/>
            <p:nvPr/>
          </p:nvSpPr>
          <p:spPr>
            <a:xfrm>
              <a:off x="6908482" y="325056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4" name="Volný tvar: obrazec 593">
              <a:extLst>
                <a:ext uri="{FF2B5EF4-FFF2-40B4-BE49-F238E27FC236}">
                  <a16:creationId xmlns:a16="http://schemas.microsoft.com/office/drawing/2014/main" id="{0EEF7BAB-E4FB-4E6A-8B3C-4D60710226F4}"/>
                </a:ext>
              </a:extLst>
            </p:cNvPr>
            <p:cNvSpPr/>
            <p:nvPr/>
          </p:nvSpPr>
          <p:spPr>
            <a:xfrm>
              <a:off x="7237666" y="325056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5" name="Volný tvar: obrazec 594">
              <a:extLst>
                <a:ext uri="{FF2B5EF4-FFF2-40B4-BE49-F238E27FC236}">
                  <a16:creationId xmlns:a16="http://schemas.microsoft.com/office/drawing/2014/main" id="{9334F79D-BA82-4488-8A73-B7F3AF2CEC1B}"/>
                </a:ext>
              </a:extLst>
            </p:cNvPr>
            <p:cNvSpPr/>
            <p:nvPr/>
          </p:nvSpPr>
          <p:spPr>
            <a:xfrm>
              <a:off x="7566977" y="325056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6" name="Volný tvar: obrazec 595">
              <a:extLst>
                <a:ext uri="{FF2B5EF4-FFF2-40B4-BE49-F238E27FC236}">
                  <a16:creationId xmlns:a16="http://schemas.microsoft.com/office/drawing/2014/main" id="{6E8A3F33-3987-4A1F-B941-5D207EFD349F}"/>
                </a:ext>
              </a:extLst>
            </p:cNvPr>
            <p:cNvSpPr/>
            <p:nvPr/>
          </p:nvSpPr>
          <p:spPr>
            <a:xfrm>
              <a:off x="7896161" y="325056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7" name="Volný tvar: obrazec 596">
              <a:extLst>
                <a:ext uri="{FF2B5EF4-FFF2-40B4-BE49-F238E27FC236}">
                  <a16:creationId xmlns:a16="http://schemas.microsoft.com/office/drawing/2014/main" id="{14A3AD61-CFC7-45E4-980E-2C63E93A8157}"/>
                </a:ext>
              </a:extLst>
            </p:cNvPr>
            <p:cNvSpPr/>
            <p:nvPr/>
          </p:nvSpPr>
          <p:spPr>
            <a:xfrm>
              <a:off x="8225535" y="325056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8" name="Volný tvar: obrazec 597">
              <a:extLst>
                <a:ext uri="{FF2B5EF4-FFF2-40B4-BE49-F238E27FC236}">
                  <a16:creationId xmlns:a16="http://schemas.microsoft.com/office/drawing/2014/main" id="{62BF4846-2B0D-4D5C-AEB0-CD93717A58C6}"/>
                </a:ext>
              </a:extLst>
            </p:cNvPr>
            <p:cNvSpPr/>
            <p:nvPr/>
          </p:nvSpPr>
          <p:spPr>
            <a:xfrm>
              <a:off x="8884031" y="325056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7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9" name="Volný tvar: obrazec 598">
              <a:extLst>
                <a:ext uri="{FF2B5EF4-FFF2-40B4-BE49-F238E27FC236}">
                  <a16:creationId xmlns:a16="http://schemas.microsoft.com/office/drawing/2014/main" id="{C76F9E20-0346-433A-9D7A-BA6A38EFE39D}"/>
                </a:ext>
              </a:extLst>
            </p:cNvPr>
            <p:cNvSpPr/>
            <p:nvPr/>
          </p:nvSpPr>
          <p:spPr>
            <a:xfrm>
              <a:off x="9213151" y="3250564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720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0" name="Volný tvar: obrazec 599">
              <a:extLst>
                <a:ext uri="{FF2B5EF4-FFF2-40B4-BE49-F238E27FC236}">
                  <a16:creationId xmlns:a16="http://schemas.microsoft.com/office/drawing/2014/main" id="{AFB7E1B6-E528-4F56-8EC5-0EC581A05E29}"/>
                </a:ext>
              </a:extLst>
            </p:cNvPr>
            <p:cNvSpPr/>
            <p:nvPr/>
          </p:nvSpPr>
          <p:spPr>
            <a:xfrm>
              <a:off x="5262181" y="348805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1" name="Volný tvar: obrazec 600">
              <a:extLst>
                <a:ext uri="{FF2B5EF4-FFF2-40B4-BE49-F238E27FC236}">
                  <a16:creationId xmlns:a16="http://schemas.microsoft.com/office/drawing/2014/main" id="{447423E2-9CEF-4270-A2D9-007B5F1416FD}"/>
                </a:ext>
              </a:extLst>
            </p:cNvPr>
            <p:cNvSpPr/>
            <p:nvPr/>
          </p:nvSpPr>
          <p:spPr>
            <a:xfrm>
              <a:off x="5591428" y="348805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2" name="Volný tvar: obrazec 601">
              <a:extLst>
                <a:ext uri="{FF2B5EF4-FFF2-40B4-BE49-F238E27FC236}">
                  <a16:creationId xmlns:a16="http://schemas.microsoft.com/office/drawing/2014/main" id="{6A522395-3008-4859-B427-E6BEAECC4A6C}"/>
                </a:ext>
              </a:extLst>
            </p:cNvPr>
            <p:cNvSpPr/>
            <p:nvPr/>
          </p:nvSpPr>
          <p:spPr>
            <a:xfrm>
              <a:off x="5920613" y="348805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3" name="Volný tvar: obrazec 602">
              <a:extLst>
                <a:ext uri="{FF2B5EF4-FFF2-40B4-BE49-F238E27FC236}">
                  <a16:creationId xmlns:a16="http://schemas.microsoft.com/office/drawing/2014/main" id="{68797A69-C672-4F4D-B2FB-5090351C49B6}"/>
                </a:ext>
              </a:extLst>
            </p:cNvPr>
            <p:cNvSpPr/>
            <p:nvPr/>
          </p:nvSpPr>
          <p:spPr>
            <a:xfrm>
              <a:off x="6249923" y="348805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4" name="Volný tvar: obrazec 603">
              <a:extLst>
                <a:ext uri="{FF2B5EF4-FFF2-40B4-BE49-F238E27FC236}">
                  <a16:creationId xmlns:a16="http://schemas.microsoft.com/office/drawing/2014/main" id="{B965E4FC-9215-4B83-A0DB-00A6A94F93D6}"/>
                </a:ext>
              </a:extLst>
            </p:cNvPr>
            <p:cNvSpPr/>
            <p:nvPr/>
          </p:nvSpPr>
          <p:spPr>
            <a:xfrm>
              <a:off x="6579044" y="3488054"/>
              <a:ext cx="298704" cy="127698"/>
            </a:xfrm>
            <a:custGeom>
              <a:avLst/>
              <a:gdLst>
                <a:gd name="connsiteX0" fmla="*/ 289434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4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4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5" name="Volný tvar: obrazec 604">
              <a:extLst>
                <a:ext uri="{FF2B5EF4-FFF2-40B4-BE49-F238E27FC236}">
                  <a16:creationId xmlns:a16="http://schemas.microsoft.com/office/drawing/2014/main" id="{65792C9E-A41D-4E51-AD6C-034EC30B8A0F}"/>
                </a:ext>
              </a:extLst>
            </p:cNvPr>
            <p:cNvSpPr/>
            <p:nvPr/>
          </p:nvSpPr>
          <p:spPr>
            <a:xfrm>
              <a:off x="6908482" y="348805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619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6" name="Volný tvar: obrazec 605">
              <a:extLst>
                <a:ext uri="{FF2B5EF4-FFF2-40B4-BE49-F238E27FC236}">
                  <a16:creationId xmlns:a16="http://schemas.microsoft.com/office/drawing/2014/main" id="{9C979108-7B11-4381-ACA1-CC1913AFA1BC}"/>
                </a:ext>
              </a:extLst>
            </p:cNvPr>
            <p:cNvSpPr/>
            <p:nvPr/>
          </p:nvSpPr>
          <p:spPr>
            <a:xfrm>
              <a:off x="7237666" y="348805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7" name="Volný tvar: obrazec 606">
              <a:extLst>
                <a:ext uri="{FF2B5EF4-FFF2-40B4-BE49-F238E27FC236}">
                  <a16:creationId xmlns:a16="http://schemas.microsoft.com/office/drawing/2014/main" id="{78E9465F-83C0-456F-9B22-5266A5AE6F94}"/>
                </a:ext>
              </a:extLst>
            </p:cNvPr>
            <p:cNvSpPr/>
            <p:nvPr/>
          </p:nvSpPr>
          <p:spPr>
            <a:xfrm>
              <a:off x="7566977" y="3488054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8" name="Volný tvar: obrazec 607">
              <a:extLst>
                <a:ext uri="{FF2B5EF4-FFF2-40B4-BE49-F238E27FC236}">
                  <a16:creationId xmlns:a16="http://schemas.microsoft.com/office/drawing/2014/main" id="{1A08A2BF-012F-4C31-8AD0-ABA556D8272B}"/>
                </a:ext>
              </a:extLst>
            </p:cNvPr>
            <p:cNvSpPr/>
            <p:nvPr/>
          </p:nvSpPr>
          <p:spPr>
            <a:xfrm>
              <a:off x="7896161" y="348805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9" name="Volný tvar: obrazec 608">
              <a:extLst>
                <a:ext uri="{FF2B5EF4-FFF2-40B4-BE49-F238E27FC236}">
                  <a16:creationId xmlns:a16="http://schemas.microsoft.com/office/drawing/2014/main" id="{59F898E7-F3D6-47C6-8D9A-48780BC5CFA4}"/>
                </a:ext>
              </a:extLst>
            </p:cNvPr>
            <p:cNvSpPr/>
            <p:nvPr/>
          </p:nvSpPr>
          <p:spPr>
            <a:xfrm>
              <a:off x="8225535" y="348805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0" name="Volný tvar: obrazec 609">
              <a:extLst>
                <a:ext uri="{FF2B5EF4-FFF2-40B4-BE49-F238E27FC236}">
                  <a16:creationId xmlns:a16="http://schemas.microsoft.com/office/drawing/2014/main" id="{9161E7C5-312B-4AF9-A591-9A20156B0C63}"/>
                </a:ext>
              </a:extLst>
            </p:cNvPr>
            <p:cNvSpPr/>
            <p:nvPr/>
          </p:nvSpPr>
          <p:spPr>
            <a:xfrm>
              <a:off x="8554656" y="348805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9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560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1" name="Volný tvar: obrazec 610">
              <a:extLst>
                <a:ext uri="{FF2B5EF4-FFF2-40B4-BE49-F238E27FC236}">
                  <a16:creationId xmlns:a16="http://schemas.microsoft.com/office/drawing/2014/main" id="{7555AE2C-A674-4B88-9ADE-2DCBB1180D8F}"/>
                </a:ext>
              </a:extLst>
            </p:cNvPr>
            <p:cNvSpPr/>
            <p:nvPr/>
          </p:nvSpPr>
          <p:spPr>
            <a:xfrm>
              <a:off x="9213151" y="348805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720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2" name="Volný tvar: obrazec 611">
              <a:extLst>
                <a:ext uri="{FF2B5EF4-FFF2-40B4-BE49-F238E27FC236}">
                  <a16:creationId xmlns:a16="http://schemas.microsoft.com/office/drawing/2014/main" id="{13BB19FC-9AB4-4CD5-93A0-1F39DE86648F}"/>
                </a:ext>
              </a:extLst>
            </p:cNvPr>
            <p:cNvSpPr/>
            <p:nvPr/>
          </p:nvSpPr>
          <p:spPr>
            <a:xfrm>
              <a:off x="9542335" y="325056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3" name="Volný tvar: obrazec 612">
              <a:extLst>
                <a:ext uri="{FF2B5EF4-FFF2-40B4-BE49-F238E27FC236}">
                  <a16:creationId xmlns:a16="http://schemas.microsoft.com/office/drawing/2014/main" id="{BD07541C-B612-4E2A-9FED-46E0207ED850}"/>
                </a:ext>
              </a:extLst>
            </p:cNvPr>
            <p:cNvSpPr/>
            <p:nvPr/>
          </p:nvSpPr>
          <p:spPr>
            <a:xfrm>
              <a:off x="9871582" y="325056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4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4" name="Volný tvar: obrazec 613">
              <a:extLst>
                <a:ext uri="{FF2B5EF4-FFF2-40B4-BE49-F238E27FC236}">
                  <a16:creationId xmlns:a16="http://schemas.microsoft.com/office/drawing/2014/main" id="{CD81F087-8083-466A-8B4B-FC361D03185F}"/>
                </a:ext>
              </a:extLst>
            </p:cNvPr>
            <p:cNvSpPr/>
            <p:nvPr/>
          </p:nvSpPr>
          <p:spPr>
            <a:xfrm>
              <a:off x="10200830" y="325056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5" name="Volný tvar: obrazec 614">
              <a:extLst>
                <a:ext uri="{FF2B5EF4-FFF2-40B4-BE49-F238E27FC236}">
                  <a16:creationId xmlns:a16="http://schemas.microsoft.com/office/drawing/2014/main" id="{8E0E2C2F-F311-471A-9714-2D42CD9A1BFF}"/>
                </a:ext>
              </a:extLst>
            </p:cNvPr>
            <p:cNvSpPr/>
            <p:nvPr/>
          </p:nvSpPr>
          <p:spPr>
            <a:xfrm>
              <a:off x="10859389" y="325056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6" name="Volný tvar: obrazec 615">
              <a:extLst>
                <a:ext uri="{FF2B5EF4-FFF2-40B4-BE49-F238E27FC236}">
                  <a16:creationId xmlns:a16="http://schemas.microsoft.com/office/drawing/2014/main" id="{E0977770-5F15-4283-AAA1-081366DD2C6C}"/>
                </a:ext>
              </a:extLst>
            </p:cNvPr>
            <p:cNvSpPr/>
            <p:nvPr/>
          </p:nvSpPr>
          <p:spPr>
            <a:xfrm>
              <a:off x="11188509" y="325056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7" name="Volný tvar: obrazec 616">
              <a:extLst>
                <a:ext uri="{FF2B5EF4-FFF2-40B4-BE49-F238E27FC236}">
                  <a16:creationId xmlns:a16="http://schemas.microsoft.com/office/drawing/2014/main" id="{F12E4AE1-04D4-4E61-92F5-909C6B8B1C31}"/>
                </a:ext>
              </a:extLst>
            </p:cNvPr>
            <p:cNvSpPr/>
            <p:nvPr/>
          </p:nvSpPr>
          <p:spPr>
            <a:xfrm>
              <a:off x="11517883" y="325056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8" name="Volný tvar: obrazec 617">
              <a:extLst>
                <a:ext uri="{FF2B5EF4-FFF2-40B4-BE49-F238E27FC236}">
                  <a16:creationId xmlns:a16="http://schemas.microsoft.com/office/drawing/2014/main" id="{0FBE9C4D-0FF7-40DB-86BA-CA0EC941C3DD}"/>
                </a:ext>
              </a:extLst>
            </p:cNvPr>
            <p:cNvSpPr/>
            <p:nvPr/>
          </p:nvSpPr>
          <p:spPr>
            <a:xfrm>
              <a:off x="9542335" y="348805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9" name="Volný tvar: obrazec 618">
              <a:extLst>
                <a:ext uri="{FF2B5EF4-FFF2-40B4-BE49-F238E27FC236}">
                  <a16:creationId xmlns:a16="http://schemas.microsoft.com/office/drawing/2014/main" id="{E96CF57D-2E45-449A-8285-3434321BFC33}"/>
                </a:ext>
              </a:extLst>
            </p:cNvPr>
            <p:cNvSpPr/>
            <p:nvPr/>
          </p:nvSpPr>
          <p:spPr>
            <a:xfrm>
              <a:off x="9871582" y="348805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4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0" name="Volný tvar: obrazec 619">
              <a:extLst>
                <a:ext uri="{FF2B5EF4-FFF2-40B4-BE49-F238E27FC236}">
                  <a16:creationId xmlns:a16="http://schemas.microsoft.com/office/drawing/2014/main" id="{F8D04FC0-3D67-463F-8CCB-59981CA925F4}"/>
                </a:ext>
              </a:extLst>
            </p:cNvPr>
            <p:cNvSpPr/>
            <p:nvPr/>
          </p:nvSpPr>
          <p:spPr>
            <a:xfrm>
              <a:off x="10530014" y="348805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1" name="Volný tvar: obrazec 620">
              <a:extLst>
                <a:ext uri="{FF2B5EF4-FFF2-40B4-BE49-F238E27FC236}">
                  <a16:creationId xmlns:a16="http://schemas.microsoft.com/office/drawing/2014/main" id="{F4890532-66DE-4A72-A6C9-42235ADA6DE3}"/>
                </a:ext>
              </a:extLst>
            </p:cNvPr>
            <p:cNvSpPr/>
            <p:nvPr/>
          </p:nvSpPr>
          <p:spPr>
            <a:xfrm>
              <a:off x="10859389" y="3488054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2" name="Volný tvar: obrazec 621">
              <a:extLst>
                <a:ext uri="{FF2B5EF4-FFF2-40B4-BE49-F238E27FC236}">
                  <a16:creationId xmlns:a16="http://schemas.microsoft.com/office/drawing/2014/main" id="{88A10D69-3CB6-4BF0-829B-E7296B3D07CF}"/>
                </a:ext>
              </a:extLst>
            </p:cNvPr>
            <p:cNvSpPr/>
            <p:nvPr/>
          </p:nvSpPr>
          <p:spPr>
            <a:xfrm>
              <a:off x="11188509" y="348805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3" name="Volný tvar: obrazec 622">
              <a:extLst>
                <a:ext uri="{FF2B5EF4-FFF2-40B4-BE49-F238E27FC236}">
                  <a16:creationId xmlns:a16="http://schemas.microsoft.com/office/drawing/2014/main" id="{73413C2A-54FA-4FA6-A40B-FDEA0D40B054}"/>
                </a:ext>
              </a:extLst>
            </p:cNvPr>
            <p:cNvSpPr/>
            <p:nvPr/>
          </p:nvSpPr>
          <p:spPr>
            <a:xfrm>
              <a:off x="11517883" y="348805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5" name="Volný tvar: obrazec 624">
              <a:extLst>
                <a:ext uri="{FF2B5EF4-FFF2-40B4-BE49-F238E27FC236}">
                  <a16:creationId xmlns:a16="http://schemas.microsoft.com/office/drawing/2014/main" id="{905D86AC-CD09-4194-9077-438F5DBCB9F6}"/>
                </a:ext>
              </a:extLst>
            </p:cNvPr>
            <p:cNvSpPr/>
            <p:nvPr/>
          </p:nvSpPr>
          <p:spPr>
            <a:xfrm>
              <a:off x="981900" y="301009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6" name="Volný tvar: obrazec 625">
              <a:extLst>
                <a:ext uri="{FF2B5EF4-FFF2-40B4-BE49-F238E27FC236}">
                  <a16:creationId xmlns:a16="http://schemas.microsoft.com/office/drawing/2014/main" id="{82E55400-038C-4B0C-8E72-8D52C8A35DA7}"/>
                </a:ext>
              </a:extLst>
            </p:cNvPr>
            <p:cNvSpPr/>
            <p:nvPr/>
          </p:nvSpPr>
          <p:spPr>
            <a:xfrm>
              <a:off x="1311211" y="301009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7" name="Volný tvar: obrazec 626">
              <a:extLst>
                <a:ext uri="{FF2B5EF4-FFF2-40B4-BE49-F238E27FC236}">
                  <a16:creationId xmlns:a16="http://schemas.microsoft.com/office/drawing/2014/main" id="{7F2A0E7A-921B-4936-9295-48E403BE9239}"/>
                </a:ext>
              </a:extLst>
            </p:cNvPr>
            <p:cNvSpPr/>
            <p:nvPr/>
          </p:nvSpPr>
          <p:spPr>
            <a:xfrm>
              <a:off x="1640332" y="301009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854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8" name="Volný tvar: obrazec 627">
              <a:extLst>
                <a:ext uri="{FF2B5EF4-FFF2-40B4-BE49-F238E27FC236}">
                  <a16:creationId xmlns:a16="http://schemas.microsoft.com/office/drawing/2014/main" id="{9BDB1842-CAF6-4FF1-A857-BE8FC3433ABC}"/>
                </a:ext>
              </a:extLst>
            </p:cNvPr>
            <p:cNvSpPr/>
            <p:nvPr/>
          </p:nvSpPr>
          <p:spPr>
            <a:xfrm>
              <a:off x="1969770" y="301009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9" name="Volný tvar: obrazec 628">
              <a:extLst>
                <a:ext uri="{FF2B5EF4-FFF2-40B4-BE49-F238E27FC236}">
                  <a16:creationId xmlns:a16="http://schemas.microsoft.com/office/drawing/2014/main" id="{D565F62A-D817-4E17-8482-0AE76A810A95}"/>
                </a:ext>
              </a:extLst>
            </p:cNvPr>
            <p:cNvSpPr/>
            <p:nvPr/>
          </p:nvSpPr>
          <p:spPr>
            <a:xfrm>
              <a:off x="2298826" y="3010090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0" name="Volný tvar: obrazec 629">
              <a:extLst>
                <a:ext uri="{FF2B5EF4-FFF2-40B4-BE49-F238E27FC236}">
                  <a16:creationId xmlns:a16="http://schemas.microsoft.com/office/drawing/2014/main" id="{6FDDE6EB-4F37-4FC6-981D-56B64DB944AD}"/>
                </a:ext>
              </a:extLst>
            </p:cNvPr>
            <p:cNvSpPr/>
            <p:nvPr/>
          </p:nvSpPr>
          <p:spPr>
            <a:xfrm>
              <a:off x="2628201" y="301009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720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1" name="Volný tvar: obrazec 630">
              <a:extLst>
                <a:ext uri="{FF2B5EF4-FFF2-40B4-BE49-F238E27FC236}">
                  <a16:creationId xmlns:a16="http://schemas.microsoft.com/office/drawing/2014/main" id="{3C7F0EE6-CBE8-4896-B3FA-CDF5BA426860}"/>
                </a:ext>
              </a:extLst>
            </p:cNvPr>
            <p:cNvSpPr/>
            <p:nvPr/>
          </p:nvSpPr>
          <p:spPr>
            <a:xfrm>
              <a:off x="2957385" y="301009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2" name="Volný tvar: obrazec 631">
              <a:extLst>
                <a:ext uri="{FF2B5EF4-FFF2-40B4-BE49-F238E27FC236}">
                  <a16:creationId xmlns:a16="http://schemas.microsoft.com/office/drawing/2014/main" id="{2D0ABABF-CBA9-4E32-84E8-0CD87E9391AB}"/>
                </a:ext>
              </a:extLst>
            </p:cNvPr>
            <p:cNvSpPr/>
            <p:nvPr/>
          </p:nvSpPr>
          <p:spPr>
            <a:xfrm>
              <a:off x="3286759" y="301009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3" name="Volný tvar: obrazec 632">
              <a:extLst>
                <a:ext uri="{FF2B5EF4-FFF2-40B4-BE49-F238E27FC236}">
                  <a16:creationId xmlns:a16="http://schemas.microsoft.com/office/drawing/2014/main" id="{E00BB438-37D5-4728-B08A-234FC21F31D6}"/>
                </a:ext>
              </a:extLst>
            </p:cNvPr>
            <p:cNvSpPr/>
            <p:nvPr/>
          </p:nvSpPr>
          <p:spPr>
            <a:xfrm>
              <a:off x="3615880" y="3010090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4" name="Volný tvar: obrazec 633">
              <a:extLst>
                <a:ext uri="{FF2B5EF4-FFF2-40B4-BE49-F238E27FC236}">
                  <a16:creationId xmlns:a16="http://schemas.microsoft.com/office/drawing/2014/main" id="{41BD803B-7639-46A7-BCA0-9A53C300F11F}"/>
                </a:ext>
              </a:extLst>
            </p:cNvPr>
            <p:cNvSpPr/>
            <p:nvPr/>
          </p:nvSpPr>
          <p:spPr>
            <a:xfrm>
              <a:off x="3945318" y="301009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5" name="Volný tvar: obrazec 634">
              <a:extLst>
                <a:ext uri="{FF2B5EF4-FFF2-40B4-BE49-F238E27FC236}">
                  <a16:creationId xmlns:a16="http://schemas.microsoft.com/office/drawing/2014/main" id="{198BB208-8BCC-4FE4-802E-BFF230466BFC}"/>
                </a:ext>
              </a:extLst>
            </p:cNvPr>
            <p:cNvSpPr/>
            <p:nvPr/>
          </p:nvSpPr>
          <p:spPr>
            <a:xfrm>
              <a:off x="4274439" y="3010090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6" name="Volný tvar: obrazec 635">
              <a:extLst>
                <a:ext uri="{FF2B5EF4-FFF2-40B4-BE49-F238E27FC236}">
                  <a16:creationId xmlns:a16="http://schemas.microsoft.com/office/drawing/2014/main" id="{8E0DD1AF-9F66-4D39-AA20-9D360B3BBFBC}"/>
                </a:ext>
              </a:extLst>
            </p:cNvPr>
            <p:cNvSpPr/>
            <p:nvPr/>
          </p:nvSpPr>
          <p:spPr>
            <a:xfrm>
              <a:off x="4603750" y="3010090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6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7" name="Volný tvar: obrazec 636">
              <a:extLst>
                <a:ext uri="{FF2B5EF4-FFF2-40B4-BE49-F238E27FC236}">
                  <a16:creationId xmlns:a16="http://schemas.microsoft.com/office/drawing/2014/main" id="{0158B6CC-3DA4-4CE1-939F-42FA7FD9EDD6}"/>
                </a:ext>
              </a:extLst>
            </p:cNvPr>
            <p:cNvSpPr/>
            <p:nvPr/>
          </p:nvSpPr>
          <p:spPr>
            <a:xfrm>
              <a:off x="4932934" y="301009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8" name="Volný tvar: obrazec 637">
              <a:extLst>
                <a:ext uri="{FF2B5EF4-FFF2-40B4-BE49-F238E27FC236}">
                  <a16:creationId xmlns:a16="http://schemas.microsoft.com/office/drawing/2014/main" id="{8420AF6C-A303-4BD1-A624-D1CE0E3769FD}"/>
                </a:ext>
              </a:extLst>
            </p:cNvPr>
            <p:cNvSpPr/>
            <p:nvPr/>
          </p:nvSpPr>
          <p:spPr>
            <a:xfrm>
              <a:off x="5262181" y="301009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9" name="Volný tvar: obrazec 638">
              <a:extLst>
                <a:ext uri="{FF2B5EF4-FFF2-40B4-BE49-F238E27FC236}">
                  <a16:creationId xmlns:a16="http://schemas.microsoft.com/office/drawing/2014/main" id="{CB6E80F9-3604-4FA6-90D6-A14DB51EB3D9}"/>
                </a:ext>
              </a:extLst>
            </p:cNvPr>
            <p:cNvSpPr/>
            <p:nvPr/>
          </p:nvSpPr>
          <p:spPr>
            <a:xfrm>
              <a:off x="5591428" y="301009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0" name="Volný tvar: obrazec 639">
              <a:extLst>
                <a:ext uri="{FF2B5EF4-FFF2-40B4-BE49-F238E27FC236}">
                  <a16:creationId xmlns:a16="http://schemas.microsoft.com/office/drawing/2014/main" id="{92076DDE-EF3B-4E63-8661-F9D909651FE0}"/>
                </a:ext>
              </a:extLst>
            </p:cNvPr>
            <p:cNvSpPr/>
            <p:nvPr/>
          </p:nvSpPr>
          <p:spPr>
            <a:xfrm>
              <a:off x="5920613" y="301009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1" name="Volný tvar: obrazec 640">
              <a:extLst>
                <a:ext uri="{FF2B5EF4-FFF2-40B4-BE49-F238E27FC236}">
                  <a16:creationId xmlns:a16="http://schemas.microsoft.com/office/drawing/2014/main" id="{C4A365BE-CD98-4B57-B116-5928DF2A4DE7}"/>
                </a:ext>
              </a:extLst>
            </p:cNvPr>
            <p:cNvSpPr/>
            <p:nvPr/>
          </p:nvSpPr>
          <p:spPr>
            <a:xfrm>
              <a:off x="6249923" y="301009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2" name="Volný tvar: obrazec 641">
              <a:extLst>
                <a:ext uri="{FF2B5EF4-FFF2-40B4-BE49-F238E27FC236}">
                  <a16:creationId xmlns:a16="http://schemas.microsoft.com/office/drawing/2014/main" id="{593FBB77-7056-4045-B190-2FB5F27BBE7B}"/>
                </a:ext>
              </a:extLst>
            </p:cNvPr>
            <p:cNvSpPr/>
            <p:nvPr/>
          </p:nvSpPr>
          <p:spPr>
            <a:xfrm>
              <a:off x="6579044" y="3010090"/>
              <a:ext cx="298704" cy="127635"/>
            </a:xfrm>
            <a:custGeom>
              <a:avLst/>
              <a:gdLst>
                <a:gd name="connsiteX0" fmla="*/ 289434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4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4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3" name="Volný tvar: obrazec 642">
              <a:extLst>
                <a:ext uri="{FF2B5EF4-FFF2-40B4-BE49-F238E27FC236}">
                  <a16:creationId xmlns:a16="http://schemas.microsoft.com/office/drawing/2014/main" id="{2B2DADCE-0C47-49DA-A0E3-2B6592B517E7}"/>
                </a:ext>
              </a:extLst>
            </p:cNvPr>
            <p:cNvSpPr/>
            <p:nvPr/>
          </p:nvSpPr>
          <p:spPr>
            <a:xfrm>
              <a:off x="6908482" y="301009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4" name="Volný tvar: obrazec 643">
              <a:extLst>
                <a:ext uri="{FF2B5EF4-FFF2-40B4-BE49-F238E27FC236}">
                  <a16:creationId xmlns:a16="http://schemas.microsoft.com/office/drawing/2014/main" id="{9BF6CA82-6E44-4413-B802-9FE9FF6E6DE6}"/>
                </a:ext>
              </a:extLst>
            </p:cNvPr>
            <p:cNvSpPr/>
            <p:nvPr/>
          </p:nvSpPr>
          <p:spPr>
            <a:xfrm>
              <a:off x="7237666" y="301009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5" name="Volný tvar: obrazec 644">
              <a:extLst>
                <a:ext uri="{FF2B5EF4-FFF2-40B4-BE49-F238E27FC236}">
                  <a16:creationId xmlns:a16="http://schemas.microsoft.com/office/drawing/2014/main" id="{03FBD622-250B-4AE8-B6E0-866A307561EB}"/>
                </a:ext>
              </a:extLst>
            </p:cNvPr>
            <p:cNvSpPr/>
            <p:nvPr/>
          </p:nvSpPr>
          <p:spPr>
            <a:xfrm>
              <a:off x="7566977" y="301009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6" name="Volný tvar: obrazec 645">
              <a:extLst>
                <a:ext uri="{FF2B5EF4-FFF2-40B4-BE49-F238E27FC236}">
                  <a16:creationId xmlns:a16="http://schemas.microsoft.com/office/drawing/2014/main" id="{8909AF89-0204-4D80-9105-ABDFF9958730}"/>
                </a:ext>
              </a:extLst>
            </p:cNvPr>
            <p:cNvSpPr/>
            <p:nvPr/>
          </p:nvSpPr>
          <p:spPr>
            <a:xfrm>
              <a:off x="7896161" y="301009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7" name="Volný tvar: obrazec 646">
              <a:extLst>
                <a:ext uri="{FF2B5EF4-FFF2-40B4-BE49-F238E27FC236}">
                  <a16:creationId xmlns:a16="http://schemas.microsoft.com/office/drawing/2014/main" id="{8D651BBC-8EEE-4217-A9B3-F4C8B81F8289}"/>
                </a:ext>
              </a:extLst>
            </p:cNvPr>
            <p:cNvSpPr/>
            <p:nvPr/>
          </p:nvSpPr>
          <p:spPr>
            <a:xfrm>
              <a:off x="8554656" y="301009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9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8" name="Volný tvar: obrazec 647">
              <a:extLst>
                <a:ext uri="{FF2B5EF4-FFF2-40B4-BE49-F238E27FC236}">
                  <a16:creationId xmlns:a16="http://schemas.microsoft.com/office/drawing/2014/main" id="{41A61DCF-2245-4301-8009-774C439D3902}"/>
                </a:ext>
              </a:extLst>
            </p:cNvPr>
            <p:cNvSpPr/>
            <p:nvPr/>
          </p:nvSpPr>
          <p:spPr>
            <a:xfrm>
              <a:off x="8884031" y="301009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7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9" name="Volný tvar: obrazec 648">
              <a:extLst>
                <a:ext uri="{FF2B5EF4-FFF2-40B4-BE49-F238E27FC236}">
                  <a16:creationId xmlns:a16="http://schemas.microsoft.com/office/drawing/2014/main" id="{D1DD17D5-70D7-486B-B7B2-EDC3FF5FF83A}"/>
                </a:ext>
              </a:extLst>
            </p:cNvPr>
            <p:cNvSpPr/>
            <p:nvPr/>
          </p:nvSpPr>
          <p:spPr>
            <a:xfrm>
              <a:off x="9213151" y="301009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720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0" name="Volný tvar: obrazec 649">
              <a:extLst>
                <a:ext uri="{FF2B5EF4-FFF2-40B4-BE49-F238E27FC236}">
                  <a16:creationId xmlns:a16="http://schemas.microsoft.com/office/drawing/2014/main" id="{82B2C68E-1E7F-4530-A3F5-E6B1BECDD1A4}"/>
                </a:ext>
              </a:extLst>
            </p:cNvPr>
            <p:cNvSpPr/>
            <p:nvPr/>
          </p:nvSpPr>
          <p:spPr>
            <a:xfrm>
              <a:off x="9542335" y="3010090"/>
              <a:ext cx="298704" cy="127635"/>
            </a:xfrm>
            <a:custGeom>
              <a:avLst/>
              <a:gdLst>
                <a:gd name="connsiteX0" fmla="*/ 149416 w 298704"/>
                <a:gd name="connsiteY0" fmla="*/ 76390 h 127635"/>
                <a:gd name="connsiteX1" fmla="*/ 9398 w 298704"/>
                <a:gd name="connsiteY1" fmla="*/ 0 h 127635"/>
                <a:gd name="connsiteX2" fmla="*/ 0 w 298704"/>
                <a:gd name="connsiteY2" fmla="*/ 1651 h 127635"/>
                <a:gd name="connsiteX3" fmla="*/ 147066 w 298704"/>
                <a:gd name="connsiteY3" fmla="*/ 127635 h 127635"/>
                <a:gd name="connsiteX4" fmla="*/ 151638 w 298704"/>
                <a:gd name="connsiteY4" fmla="*/ 127635 h 127635"/>
                <a:gd name="connsiteX5" fmla="*/ 298704 w 298704"/>
                <a:gd name="connsiteY5" fmla="*/ 1651 h 127635"/>
                <a:gd name="connsiteX6" fmla="*/ 289306 w 298704"/>
                <a:gd name="connsiteY6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8704" h="127635">
                  <a:moveTo>
                    <a:pt x="149416" y="76390"/>
                  </a:move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06" y="0"/>
                  </a:lnTo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1" name="Volný tvar: obrazec 650">
              <a:extLst>
                <a:ext uri="{FF2B5EF4-FFF2-40B4-BE49-F238E27FC236}">
                  <a16:creationId xmlns:a16="http://schemas.microsoft.com/office/drawing/2014/main" id="{F62F00B8-A129-463A-B431-DB101965BA11}"/>
                </a:ext>
              </a:extLst>
            </p:cNvPr>
            <p:cNvSpPr/>
            <p:nvPr/>
          </p:nvSpPr>
          <p:spPr>
            <a:xfrm>
              <a:off x="9871582" y="301009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4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2" name="Volný tvar: obrazec 651">
              <a:extLst>
                <a:ext uri="{FF2B5EF4-FFF2-40B4-BE49-F238E27FC236}">
                  <a16:creationId xmlns:a16="http://schemas.microsoft.com/office/drawing/2014/main" id="{A29C302E-2650-4584-B563-289EB333EF64}"/>
                </a:ext>
              </a:extLst>
            </p:cNvPr>
            <p:cNvSpPr/>
            <p:nvPr/>
          </p:nvSpPr>
          <p:spPr>
            <a:xfrm>
              <a:off x="10200830" y="301009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3" name="Volný tvar: obrazec 652">
              <a:extLst>
                <a:ext uri="{FF2B5EF4-FFF2-40B4-BE49-F238E27FC236}">
                  <a16:creationId xmlns:a16="http://schemas.microsoft.com/office/drawing/2014/main" id="{E86D78EC-0242-4A5B-8624-9AC7C310FE54}"/>
                </a:ext>
              </a:extLst>
            </p:cNvPr>
            <p:cNvSpPr/>
            <p:nvPr/>
          </p:nvSpPr>
          <p:spPr>
            <a:xfrm>
              <a:off x="10530014" y="301009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4" name="Volný tvar: obrazec 653">
              <a:extLst>
                <a:ext uri="{FF2B5EF4-FFF2-40B4-BE49-F238E27FC236}">
                  <a16:creationId xmlns:a16="http://schemas.microsoft.com/office/drawing/2014/main" id="{81710DE5-6B56-4F1D-98DF-DF9E08ABE597}"/>
                </a:ext>
              </a:extLst>
            </p:cNvPr>
            <p:cNvSpPr/>
            <p:nvPr/>
          </p:nvSpPr>
          <p:spPr>
            <a:xfrm>
              <a:off x="11188509" y="301009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5" name="Volný tvar: obrazec 654">
              <a:extLst>
                <a:ext uri="{FF2B5EF4-FFF2-40B4-BE49-F238E27FC236}">
                  <a16:creationId xmlns:a16="http://schemas.microsoft.com/office/drawing/2014/main" id="{A413D456-2420-4B36-91FE-AEAB975534A3}"/>
                </a:ext>
              </a:extLst>
            </p:cNvPr>
            <p:cNvSpPr/>
            <p:nvPr/>
          </p:nvSpPr>
          <p:spPr>
            <a:xfrm>
              <a:off x="11517883" y="301009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96791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1900" y="2690216"/>
            <a:ext cx="10838624" cy="1218795"/>
          </a:xfrm>
          <a:noFill/>
        </p:spPr>
        <p:txBody>
          <a:bodyPr wrap="square" lIns="0" tIns="0" rIns="0" bIns="0" anchor="b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Předělový slajd</a:t>
            </a:r>
            <a:br>
              <a:rPr lang="cs-CZ" dirty="0"/>
            </a:br>
            <a:r>
              <a:rPr lang="cs-CZ" dirty="0"/>
              <a:t>na dva řádky</a:t>
            </a:r>
          </a:p>
        </p:txBody>
      </p:sp>
      <p:sp>
        <p:nvSpPr>
          <p:cNvPr id="331" name="Volný tvar: obrazec 330">
            <a:extLst>
              <a:ext uri="{FF2B5EF4-FFF2-40B4-BE49-F238E27FC236}">
                <a16:creationId xmlns:a16="http://schemas.microsoft.com/office/drawing/2014/main" id="{201FB821-717B-4796-8225-F8AD43384390}"/>
              </a:ext>
            </a:extLst>
          </p:cNvPr>
          <p:cNvSpPr/>
          <p:nvPr/>
        </p:nvSpPr>
        <p:spPr>
          <a:xfrm>
            <a:off x="981900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2" name="Volný tvar: obrazec 331">
            <a:extLst>
              <a:ext uri="{FF2B5EF4-FFF2-40B4-BE49-F238E27FC236}">
                <a16:creationId xmlns:a16="http://schemas.microsoft.com/office/drawing/2014/main" id="{DE333D01-6F53-48B3-BA1C-14F78517E8B2}"/>
              </a:ext>
            </a:extLst>
          </p:cNvPr>
          <p:cNvSpPr/>
          <p:nvPr/>
        </p:nvSpPr>
        <p:spPr>
          <a:xfrm>
            <a:off x="1311211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3" name="Volný tvar: obrazec 332">
            <a:extLst>
              <a:ext uri="{FF2B5EF4-FFF2-40B4-BE49-F238E27FC236}">
                <a16:creationId xmlns:a16="http://schemas.microsoft.com/office/drawing/2014/main" id="{E2D0277F-6CF4-4739-867F-FC7C6E76498B}"/>
              </a:ext>
            </a:extLst>
          </p:cNvPr>
          <p:cNvSpPr/>
          <p:nvPr/>
        </p:nvSpPr>
        <p:spPr>
          <a:xfrm>
            <a:off x="1640332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213" y="101854"/>
                  <a:pt x="271208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4" name="Volný tvar: obrazec 333">
            <a:extLst>
              <a:ext uri="{FF2B5EF4-FFF2-40B4-BE49-F238E27FC236}">
                <a16:creationId xmlns:a16="http://schemas.microsoft.com/office/drawing/2014/main" id="{C2B2DBB2-C8E1-404F-B8F7-F8D56FD7E039}"/>
              </a:ext>
            </a:extLst>
          </p:cNvPr>
          <p:cNvSpPr/>
          <p:nvPr/>
        </p:nvSpPr>
        <p:spPr>
          <a:xfrm>
            <a:off x="1969770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5" name="Volný tvar: obrazec 334">
            <a:extLst>
              <a:ext uri="{FF2B5EF4-FFF2-40B4-BE49-F238E27FC236}">
                <a16:creationId xmlns:a16="http://schemas.microsoft.com/office/drawing/2014/main" id="{775B056E-A2B7-454E-AEB5-3C564E92E32A}"/>
              </a:ext>
            </a:extLst>
          </p:cNvPr>
          <p:cNvSpPr/>
          <p:nvPr/>
        </p:nvSpPr>
        <p:spPr>
          <a:xfrm>
            <a:off x="2298826" y="6118097"/>
            <a:ext cx="298704" cy="127635"/>
          </a:xfrm>
          <a:custGeom>
            <a:avLst/>
            <a:gdLst>
              <a:gd name="connsiteX0" fmla="*/ 289433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3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3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6" name="Volný tvar: obrazec 335">
            <a:extLst>
              <a:ext uri="{FF2B5EF4-FFF2-40B4-BE49-F238E27FC236}">
                <a16:creationId xmlns:a16="http://schemas.microsoft.com/office/drawing/2014/main" id="{8F017BCA-1F96-47C9-9A57-64C76903AA19}"/>
              </a:ext>
            </a:extLst>
          </p:cNvPr>
          <p:cNvSpPr/>
          <p:nvPr/>
        </p:nvSpPr>
        <p:spPr>
          <a:xfrm>
            <a:off x="2628201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7" name="Volný tvar: obrazec 336">
            <a:extLst>
              <a:ext uri="{FF2B5EF4-FFF2-40B4-BE49-F238E27FC236}">
                <a16:creationId xmlns:a16="http://schemas.microsoft.com/office/drawing/2014/main" id="{66FD04EB-B5D3-4A56-8973-98427C5AC2FE}"/>
              </a:ext>
            </a:extLst>
          </p:cNvPr>
          <p:cNvSpPr/>
          <p:nvPr/>
        </p:nvSpPr>
        <p:spPr>
          <a:xfrm>
            <a:off x="2957385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8" name="Volný tvar: obrazec 337">
            <a:extLst>
              <a:ext uri="{FF2B5EF4-FFF2-40B4-BE49-F238E27FC236}">
                <a16:creationId xmlns:a16="http://schemas.microsoft.com/office/drawing/2014/main" id="{EB87863D-27EF-4ABD-9233-54FB008F903F}"/>
              </a:ext>
            </a:extLst>
          </p:cNvPr>
          <p:cNvSpPr/>
          <p:nvPr/>
        </p:nvSpPr>
        <p:spPr>
          <a:xfrm>
            <a:off x="3286759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9" name="Volný tvar: obrazec 338">
            <a:extLst>
              <a:ext uri="{FF2B5EF4-FFF2-40B4-BE49-F238E27FC236}">
                <a16:creationId xmlns:a16="http://schemas.microsoft.com/office/drawing/2014/main" id="{8509DDD2-7D41-49D4-90C2-DE12F8196337}"/>
              </a:ext>
            </a:extLst>
          </p:cNvPr>
          <p:cNvSpPr/>
          <p:nvPr/>
        </p:nvSpPr>
        <p:spPr>
          <a:xfrm>
            <a:off x="361588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0" name="Volný tvar: obrazec 339">
            <a:extLst>
              <a:ext uri="{FF2B5EF4-FFF2-40B4-BE49-F238E27FC236}">
                <a16:creationId xmlns:a16="http://schemas.microsoft.com/office/drawing/2014/main" id="{CFFEDB2E-CC74-47CB-AA91-4F6EEB4641F3}"/>
              </a:ext>
            </a:extLst>
          </p:cNvPr>
          <p:cNvSpPr/>
          <p:nvPr/>
        </p:nvSpPr>
        <p:spPr>
          <a:xfrm>
            <a:off x="3945318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1" name="Volný tvar: obrazec 340">
            <a:extLst>
              <a:ext uri="{FF2B5EF4-FFF2-40B4-BE49-F238E27FC236}">
                <a16:creationId xmlns:a16="http://schemas.microsoft.com/office/drawing/2014/main" id="{44B48B0F-27D3-4FB4-B90C-72740C2A6EF8}"/>
              </a:ext>
            </a:extLst>
          </p:cNvPr>
          <p:cNvSpPr/>
          <p:nvPr/>
        </p:nvSpPr>
        <p:spPr>
          <a:xfrm>
            <a:off x="4274439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2" name="Volný tvar: obrazec 341">
            <a:extLst>
              <a:ext uri="{FF2B5EF4-FFF2-40B4-BE49-F238E27FC236}">
                <a16:creationId xmlns:a16="http://schemas.microsoft.com/office/drawing/2014/main" id="{F76806EF-9697-4565-805E-6F733DAEA901}"/>
              </a:ext>
            </a:extLst>
          </p:cNvPr>
          <p:cNvSpPr/>
          <p:nvPr/>
        </p:nvSpPr>
        <p:spPr>
          <a:xfrm>
            <a:off x="460375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3" name="Volný tvar: obrazec 342">
            <a:extLst>
              <a:ext uri="{FF2B5EF4-FFF2-40B4-BE49-F238E27FC236}">
                <a16:creationId xmlns:a16="http://schemas.microsoft.com/office/drawing/2014/main" id="{90E7CE06-A2A9-496E-AD0B-BF4740967C34}"/>
              </a:ext>
            </a:extLst>
          </p:cNvPr>
          <p:cNvSpPr/>
          <p:nvPr/>
        </p:nvSpPr>
        <p:spPr>
          <a:xfrm>
            <a:off x="4932934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4" name="Volný tvar: obrazec 343">
            <a:extLst>
              <a:ext uri="{FF2B5EF4-FFF2-40B4-BE49-F238E27FC236}">
                <a16:creationId xmlns:a16="http://schemas.microsoft.com/office/drawing/2014/main" id="{4A974763-2C24-4FA5-AE99-32AF748358D6}"/>
              </a:ext>
            </a:extLst>
          </p:cNvPr>
          <p:cNvSpPr/>
          <p:nvPr/>
        </p:nvSpPr>
        <p:spPr>
          <a:xfrm>
            <a:off x="981900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5" name="Volný tvar: obrazec 344">
            <a:extLst>
              <a:ext uri="{FF2B5EF4-FFF2-40B4-BE49-F238E27FC236}">
                <a16:creationId xmlns:a16="http://schemas.microsoft.com/office/drawing/2014/main" id="{583DD3D8-4073-4CFA-A64C-571C57E69E61}"/>
              </a:ext>
            </a:extLst>
          </p:cNvPr>
          <p:cNvSpPr/>
          <p:nvPr/>
        </p:nvSpPr>
        <p:spPr>
          <a:xfrm>
            <a:off x="1311211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6" name="Volný tvar: obrazec 345">
            <a:extLst>
              <a:ext uri="{FF2B5EF4-FFF2-40B4-BE49-F238E27FC236}">
                <a16:creationId xmlns:a16="http://schemas.microsoft.com/office/drawing/2014/main" id="{EDECF54F-0759-4C1A-BC1E-7CE8F38727DF}"/>
              </a:ext>
            </a:extLst>
          </p:cNvPr>
          <p:cNvSpPr/>
          <p:nvPr/>
        </p:nvSpPr>
        <p:spPr>
          <a:xfrm>
            <a:off x="1640332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213" y="101917"/>
                  <a:pt x="271208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7" name="Volný tvar: obrazec 346">
            <a:extLst>
              <a:ext uri="{FF2B5EF4-FFF2-40B4-BE49-F238E27FC236}">
                <a16:creationId xmlns:a16="http://schemas.microsoft.com/office/drawing/2014/main" id="{CEEEF179-3DC3-4F5C-B1E4-27AE5E601515}"/>
              </a:ext>
            </a:extLst>
          </p:cNvPr>
          <p:cNvSpPr/>
          <p:nvPr/>
        </p:nvSpPr>
        <p:spPr>
          <a:xfrm>
            <a:off x="1969770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8" name="Volný tvar: obrazec 347">
            <a:extLst>
              <a:ext uri="{FF2B5EF4-FFF2-40B4-BE49-F238E27FC236}">
                <a16:creationId xmlns:a16="http://schemas.microsoft.com/office/drawing/2014/main" id="{ED74CA00-73F3-4FE1-BDE2-5F854B58A1DD}"/>
              </a:ext>
            </a:extLst>
          </p:cNvPr>
          <p:cNvSpPr/>
          <p:nvPr/>
        </p:nvSpPr>
        <p:spPr>
          <a:xfrm>
            <a:off x="2298826" y="6355524"/>
            <a:ext cx="298704" cy="127698"/>
          </a:xfrm>
          <a:custGeom>
            <a:avLst/>
            <a:gdLst>
              <a:gd name="connsiteX0" fmla="*/ 289433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3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3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9" name="Volný tvar: obrazec 348">
            <a:extLst>
              <a:ext uri="{FF2B5EF4-FFF2-40B4-BE49-F238E27FC236}">
                <a16:creationId xmlns:a16="http://schemas.microsoft.com/office/drawing/2014/main" id="{3809D372-FC7B-4424-8FB6-4E9D74C138BA}"/>
              </a:ext>
            </a:extLst>
          </p:cNvPr>
          <p:cNvSpPr/>
          <p:nvPr/>
        </p:nvSpPr>
        <p:spPr>
          <a:xfrm>
            <a:off x="2628201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0" name="Volný tvar: obrazec 349">
            <a:extLst>
              <a:ext uri="{FF2B5EF4-FFF2-40B4-BE49-F238E27FC236}">
                <a16:creationId xmlns:a16="http://schemas.microsoft.com/office/drawing/2014/main" id="{476E31A6-4B2F-4AB7-BFDE-A78D3472A34D}"/>
              </a:ext>
            </a:extLst>
          </p:cNvPr>
          <p:cNvSpPr/>
          <p:nvPr/>
        </p:nvSpPr>
        <p:spPr>
          <a:xfrm>
            <a:off x="2957385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1" name="Volný tvar: obrazec 350">
            <a:extLst>
              <a:ext uri="{FF2B5EF4-FFF2-40B4-BE49-F238E27FC236}">
                <a16:creationId xmlns:a16="http://schemas.microsoft.com/office/drawing/2014/main" id="{84D11637-8402-47A5-8189-C7AC9CC34AC1}"/>
              </a:ext>
            </a:extLst>
          </p:cNvPr>
          <p:cNvSpPr/>
          <p:nvPr/>
        </p:nvSpPr>
        <p:spPr>
          <a:xfrm>
            <a:off x="3286759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2" name="Volný tvar: obrazec 351">
            <a:extLst>
              <a:ext uri="{FF2B5EF4-FFF2-40B4-BE49-F238E27FC236}">
                <a16:creationId xmlns:a16="http://schemas.microsoft.com/office/drawing/2014/main" id="{83CA27D8-B525-4102-8D46-D07D462A6BC1}"/>
              </a:ext>
            </a:extLst>
          </p:cNvPr>
          <p:cNvSpPr/>
          <p:nvPr/>
        </p:nvSpPr>
        <p:spPr>
          <a:xfrm>
            <a:off x="361588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3" name="Volný tvar: obrazec 352">
            <a:extLst>
              <a:ext uri="{FF2B5EF4-FFF2-40B4-BE49-F238E27FC236}">
                <a16:creationId xmlns:a16="http://schemas.microsoft.com/office/drawing/2014/main" id="{6DC86A98-01B8-4257-8363-FC56E4C3C509}"/>
              </a:ext>
            </a:extLst>
          </p:cNvPr>
          <p:cNvSpPr/>
          <p:nvPr/>
        </p:nvSpPr>
        <p:spPr>
          <a:xfrm>
            <a:off x="3945318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4" name="Volný tvar: obrazec 353">
            <a:extLst>
              <a:ext uri="{FF2B5EF4-FFF2-40B4-BE49-F238E27FC236}">
                <a16:creationId xmlns:a16="http://schemas.microsoft.com/office/drawing/2014/main" id="{F138AF7D-E0D0-46C0-8D1F-A24D46D433FA}"/>
              </a:ext>
            </a:extLst>
          </p:cNvPr>
          <p:cNvSpPr/>
          <p:nvPr/>
        </p:nvSpPr>
        <p:spPr>
          <a:xfrm>
            <a:off x="4274439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5" name="Volný tvar: obrazec 354">
            <a:extLst>
              <a:ext uri="{FF2B5EF4-FFF2-40B4-BE49-F238E27FC236}">
                <a16:creationId xmlns:a16="http://schemas.microsoft.com/office/drawing/2014/main" id="{E53AD394-0CEE-48C9-BD29-7D1F6B60676A}"/>
              </a:ext>
            </a:extLst>
          </p:cNvPr>
          <p:cNvSpPr/>
          <p:nvPr/>
        </p:nvSpPr>
        <p:spPr>
          <a:xfrm>
            <a:off x="460375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6" name="Volný tvar: obrazec 355">
            <a:extLst>
              <a:ext uri="{FF2B5EF4-FFF2-40B4-BE49-F238E27FC236}">
                <a16:creationId xmlns:a16="http://schemas.microsoft.com/office/drawing/2014/main" id="{7C3363B5-446A-49F0-98EB-95DA2FBB0154}"/>
              </a:ext>
            </a:extLst>
          </p:cNvPr>
          <p:cNvSpPr/>
          <p:nvPr/>
        </p:nvSpPr>
        <p:spPr>
          <a:xfrm>
            <a:off x="4932934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149" y="101917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7" name="Volný tvar: obrazec 356">
            <a:extLst>
              <a:ext uri="{FF2B5EF4-FFF2-40B4-BE49-F238E27FC236}">
                <a16:creationId xmlns:a16="http://schemas.microsoft.com/office/drawing/2014/main" id="{B6650EB8-E61A-4974-AFAF-F3C45163EF96}"/>
              </a:ext>
            </a:extLst>
          </p:cNvPr>
          <p:cNvSpPr/>
          <p:nvPr/>
        </p:nvSpPr>
        <p:spPr>
          <a:xfrm>
            <a:off x="526218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8" name="Volný tvar: obrazec 357">
            <a:extLst>
              <a:ext uri="{FF2B5EF4-FFF2-40B4-BE49-F238E27FC236}">
                <a16:creationId xmlns:a16="http://schemas.microsoft.com/office/drawing/2014/main" id="{E708B9AD-65B8-43E5-93E2-564F51DAD140}"/>
              </a:ext>
            </a:extLst>
          </p:cNvPr>
          <p:cNvSpPr/>
          <p:nvPr/>
        </p:nvSpPr>
        <p:spPr>
          <a:xfrm>
            <a:off x="5591428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9" name="Volný tvar: obrazec 358">
            <a:extLst>
              <a:ext uri="{FF2B5EF4-FFF2-40B4-BE49-F238E27FC236}">
                <a16:creationId xmlns:a16="http://schemas.microsoft.com/office/drawing/2014/main" id="{386450CE-85AA-4AF8-9787-35DFE9549A53}"/>
              </a:ext>
            </a:extLst>
          </p:cNvPr>
          <p:cNvSpPr/>
          <p:nvPr/>
        </p:nvSpPr>
        <p:spPr>
          <a:xfrm>
            <a:off x="592061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0" name="Volný tvar: obrazec 359">
            <a:extLst>
              <a:ext uri="{FF2B5EF4-FFF2-40B4-BE49-F238E27FC236}">
                <a16:creationId xmlns:a16="http://schemas.microsoft.com/office/drawing/2014/main" id="{84CC3179-038A-4078-9703-53D5D405F4C6}"/>
              </a:ext>
            </a:extLst>
          </p:cNvPr>
          <p:cNvSpPr/>
          <p:nvPr/>
        </p:nvSpPr>
        <p:spPr>
          <a:xfrm>
            <a:off x="624992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1" name="Volný tvar: obrazec 360">
            <a:extLst>
              <a:ext uri="{FF2B5EF4-FFF2-40B4-BE49-F238E27FC236}">
                <a16:creationId xmlns:a16="http://schemas.microsoft.com/office/drawing/2014/main" id="{30A0F958-B9B0-4431-96B5-76624FEF9681}"/>
              </a:ext>
            </a:extLst>
          </p:cNvPr>
          <p:cNvSpPr/>
          <p:nvPr/>
        </p:nvSpPr>
        <p:spPr>
          <a:xfrm>
            <a:off x="6579044" y="6118097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2" name="Volný tvar: obrazec 361">
            <a:extLst>
              <a:ext uri="{FF2B5EF4-FFF2-40B4-BE49-F238E27FC236}">
                <a16:creationId xmlns:a16="http://schemas.microsoft.com/office/drawing/2014/main" id="{4FB79074-1CCC-4529-A9B6-182066E23D64}"/>
              </a:ext>
            </a:extLst>
          </p:cNvPr>
          <p:cNvSpPr/>
          <p:nvPr/>
        </p:nvSpPr>
        <p:spPr>
          <a:xfrm>
            <a:off x="69084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3" name="Volný tvar: obrazec 362">
            <a:extLst>
              <a:ext uri="{FF2B5EF4-FFF2-40B4-BE49-F238E27FC236}">
                <a16:creationId xmlns:a16="http://schemas.microsoft.com/office/drawing/2014/main" id="{CE238A31-1557-44AC-91A4-F099B352BB9F}"/>
              </a:ext>
            </a:extLst>
          </p:cNvPr>
          <p:cNvSpPr/>
          <p:nvPr/>
        </p:nvSpPr>
        <p:spPr>
          <a:xfrm>
            <a:off x="7237666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2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4" name="Volný tvar: obrazec 363">
            <a:extLst>
              <a:ext uri="{FF2B5EF4-FFF2-40B4-BE49-F238E27FC236}">
                <a16:creationId xmlns:a16="http://schemas.microsoft.com/office/drawing/2014/main" id="{5157F3F9-604F-4C18-99F0-85741B3215F7}"/>
              </a:ext>
            </a:extLst>
          </p:cNvPr>
          <p:cNvSpPr/>
          <p:nvPr/>
        </p:nvSpPr>
        <p:spPr>
          <a:xfrm>
            <a:off x="7566977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5" name="Volný tvar: obrazec 364">
            <a:extLst>
              <a:ext uri="{FF2B5EF4-FFF2-40B4-BE49-F238E27FC236}">
                <a16:creationId xmlns:a16="http://schemas.microsoft.com/office/drawing/2014/main" id="{5A61183E-4E97-4661-962E-49835636A44D}"/>
              </a:ext>
            </a:extLst>
          </p:cNvPr>
          <p:cNvSpPr/>
          <p:nvPr/>
        </p:nvSpPr>
        <p:spPr>
          <a:xfrm>
            <a:off x="7896161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6" name="Volný tvar: obrazec 365">
            <a:extLst>
              <a:ext uri="{FF2B5EF4-FFF2-40B4-BE49-F238E27FC236}">
                <a16:creationId xmlns:a16="http://schemas.microsoft.com/office/drawing/2014/main" id="{274775D2-CE3B-47E7-B890-4EC74676D4A7}"/>
              </a:ext>
            </a:extLst>
          </p:cNvPr>
          <p:cNvSpPr/>
          <p:nvPr/>
        </p:nvSpPr>
        <p:spPr>
          <a:xfrm>
            <a:off x="8225535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7" name="Volný tvar: obrazec 366">
            <a:extLst>
              <a:ext uri="{FF2B5EF4-FFF2-40B4-BE49-F238E27FC236}">
                <a16:creationId xmlns:a16="http://schemas.microsoft.com/office/drawing/2014/main" id="{24C768B1-4876-43A9-8FDC-89D0C7917380}"/>
              </a:ext>
            </a:extLst>
          </p:cNvPr>
          <p:cNvSpPr/>
          <p:nvPr/>
        </p:nvSpPr>
        <p:spPr>
          <a:xfrm>
            <a:off x="8554656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8" name="Volný tvar: obrazec 367">
            <a:extLst>
              <a:ext uri="{FF2B5EF4-FFF2-40B4-BE49-F238E27FC236}">
                <a16:creationId xmlns:a16="http://schemas.microsoft.com/office/drawing/2014/main" id="{74FFD924-F6A8-459E-9C7F-0D1F4533D0C3}"/>
              </a:ext>
            </a:extLst>
          </p:cNvPr>
          <p:cNvSpPr/>
          <p:nvPr/>
        </p:nvSpPr>
        <p:spPr>
          <a:xfrm>
            <a:off x="888403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484"/>
                  <a:pt x="149351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9" name="Volný tvar: obrazec 368">
            <a:extLst>
              <a:ext uri="{FF2B5EF4-FFF2-40B4-BE49-F238E27FC236}">
                <a16:creationId xmlns:a16="http://schemas.microsoft.com/office/drawing/2014/main" id="{181C4B5E-7DD1-44E8-8342-0B221A478B90}"/>
              </a:ext>
            </a:extLst>
          </p:cNvPr>
          <p:cNvSpPr/>
          <p:nvPr/>
        </p:nvSpPr>
        <p:spPr>
          <a:xfrm>
            <a:off x="9213151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0" name="Volný tvar: obrazec 369">
            <a:extLst>
              <a:ext uri="{FF2B5EF4-FFF2-40B4-BE49-F238E27FC236}">
                <a16:creationId xmlns:a16="http://schemas.microsoft.com/office/drawing/2014/main" id="{5BCBAE9B-8761-4989-8F4C-20B8DD5E30D6}"/>
              </a:ext>
            </a:extLst>
          </p:cNvPr>
          <p:cNvSpPr/>
          <p:nvPr/>
        </p:nvSpPr>
        <p:spPr>
          <a:xfrm>
            <a:off x="526218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1" name="Volný tvar: obrazec 370">
            <a:extLst>
              <a:ext uri="{FF2B5EF4-FFF2-40B4-BE49-F238E27FC236}">
                <a16:creationId xmlns:a16="http://schemas.microsoft.com/office/drawing/2014/main" id="{A6FD8648-9FD6-4474-9624-C1BDC0BE232D}"/>
              </a:ext>
            </a:extLst>
          </p:cNvPr>
          <p:cNvSpPr/>
          <p:nvPr/>
        </p:nvSpPr>
        <p:spPr>
          <a:xfrm>
            <a:off x="5591428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2" name="Volný tvar: obrazec 371">
            <a:extLst>
              <a:ext uri="{FF2B5EF4-FFF2-40B4-BE49-F238E27FC236}">
                <a16:creationId xmlns:a16="http://schemas.microsoft.com/office/drawing/2014/main" id="{5EFDB3A0-79EB-41B2-BC63-877AA65103CF}"/>
              </a:ext>
            </a:extLst>
          </p:cNvPr>
          <p:cNvSpPr/>
          <p:nvPr/>
        </p:nvSpPr>
        <p:spPr>
          <a:xfrm>
            <a:off x="592061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3" name="Volný tvar: obrazec 372">
            <a:extLst>
              <a:ext uri="{FF2B5EF4-FFF2-40B4-BE49-F238E27FC236}">
                <a16:creationId xmlns:a16="http://schemas.microsoft.com/office/drawing/2014/main" id="{656F3947-3B2C-4CA6-9FCC-6864108DD97D}"/>
              </a:ext>
            </a:extLst>
          </p:cNvPr>
          <p:cNvSpPr/>
          <p:nvPr/>
        </p:nvSpPr>
        <p:spPr>
          <a:xfrm>
            <a:off x="624992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4" name="Volný tvar: obrazec 373">
            <a:extLst>
              <a:ext uri="{FF2B5EF4-FFF2-40B4-BE49-F238E27FC236}">
                <a16:creationId xmlns:a16="http://schemas.microsoft.com/office/drawing/2014/main" id="{067550D1-DF67-4866-AE57-1A735C2EEDA3}"/>
              </a:ext>
            </a:extLst>
          </p:cNvPr>
          <p:cNvSpPr/>
          <p:nvPr/>
        </p:nvSpPr>
        <p:spPr>
          <a:xfrm>
            <a:off x="6579044" y="6355524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5" name="Volný tvar: obrazec 374">
            <a:extLst>
              <a:ext uri="{FF2B5EF4-FFF2-40B4-BE49-F238E27FC236}">
                <a16:creationId xmlns:a16="http://schemas.microsoft.com/office/drawing/2014/main" id="{6DC8E42F-B5C6-41C3-A5B0-28F0D457A76F}"/>
              </a:ext>
            </a:extLst>
          </p:cNvPr>
          <p:cNvSpPr/>
          <p:nvPr/>
        </p:nvSpPr>
        <p:spPr>
          <a:xfrm>
            <a:off x="69084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6" name="Volný tvar: obrazec 375">
            <a:extLst>
              <a:ext uri="{FF2B5EF4-FFF2-40B4-BE49-F238E27FC236}">
                <a16:creationId xmlns:a16="http://schemas.microsoft.com/office/drawing/2014/main" id="{846D5270-C013-46FA-82F8-E422D65F1541}"/>
              </a:ext>
            </a:extLst>
          </p:cNvPr>
          <p:cNvSpPr/>
          <p:nvPr/>
        </p:nvSpPr>
        <p:spPr>
          <a:xfrm>
            <a:off x="7237666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7" name="Volný tvar: obrazec 376">
            <a:extLst>
              <a:ext uri="{FF2B5EF4-FFF2-40B4-BE49-F238E27FC236}">
                <a16:creationId xmlns:a16="http://schemas.microsoft.com/office/drawing/2014/main" id="{7CC703F4-10A3-45C0-BD4A-C5EB7DC7FAB5}"/>
              </a:ext>
            </a:extLst>
          </p:cNvPr>
          <p:cNvSpPr/>
          <p:nvPr/>
        </p:nvSpPr>
        <p:spPr>
          <a:xfrm>
            <a:off x="7566977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8" name="Volný tvar: obrazec 377">
            <a:extLst>
              <a:ext uri="{FF2B5EF4-FFF2-40B4-BE49-F238E27FC236}">
                <a16:creationId xmlns:a16="http://schemas.microsoft.com/office/drawing/2014/main" id="{2A34A900-5A31-4602-A060-1494C3ED0B17}"/>
              </a:ext>
            </a:extLst>
          </p:cNvPr>
          <p:cNvSpPr/>
          <p:nvPr/>
        </p:nvSpPr>
        <p:spPr>
          <a:xfrm>
            <a:off x="7896161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9" name="Volný tvar: obrazec 378">
            <a:extLst>
              <a:ext uri="{FF2B5EF4-FFF2-40B4-BE49-F238E27FC236}">
                <a16:creationId xmlns:a16="http://schemas.microsoft.com/office/drawing/2014/main" id="{FCB4A70F-008F-489B-B197-E9A5E4D249FA}"/>
              </a:ext>
            </a:extLst>
          </p:cNvPr>
          <p:cNvSpPr/>
          <p:nvPr/>
        </p:nvSpPr>
        <p:spPr>
          <a:xfrm>
            <a:off x="8225535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0" name="Volný tvar: obrazec 379">
            <a:extLst>
              <a:ext uri="{FF2B5EF4-FFF2-40B4-BE49-F238E27FC236}">
                <a16:creationId xmlns:a16="http://schemas.microsoft.com/office/drawing/2014/main" id="{33B6606B-6C4F-4D67-90CD-6AE1859518F2}"/>
              </a:ext>
            </a:extLst>
          </p:cNvPr>
          <p:cNvSpPr/>
          <p:nvPr/>
        </p:nvSpPr>
        <p:spPr>
          <a:xfrm>
            <a:off x="8554656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1" name="Volný tvar: obrazec 380">
            <a:extLst>
              <a:ext uri="{FF2B5EF4-FFF2-40B4-BE49-F238E27FC236}">
                <a16:creationId xmlns:a16="http://schemas.microsoft.com/office/drawing/2014/main" id="{3E5B8101-E015-4B06-A7E3-5D139886BBB2}"/>
              </a:ext>
            </a:extLst>
          </p:cNvPr>
          <p:cNvSpPr/>
          <p:nvPr/>
        </p:nvSpPr>
        <p:spPr>
          <a:xfrm>
            <a:off x="888403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7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7"/>
                  <a:pt x="149351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7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2" name="Volný tvar: obrazec 381">
            <a:extLst>
              <a:ext uri="{FF2B5EF4-FFF2-40B4-BE49-F238E27FC236}">
                <a16:creationId xmlns:a16="http://schemas.microsoft.com/office/drawing/2014/main" id="{A2599489-D4EE-4293-A35F-8FA335D179EA}"/>
              </a:ext>
            </a:extLst>
          </p:cNvPr>
          <p:cNvSpPr/>
          <p:nvPr/>
        </p:nvSpPr>
        <p:spPr>
          <a:xfrm>
            <a:off x="9213151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3" name="Volný tvar: obrazec 382">
            <a:extLst>
              <a:ext uri="{FF2B5EF4-FFF2-40B4-BE49-F238E27FC236}">
                <a16:creationId xmlns:a16="http://schemas.microsoft.com/office/drawing/2014/main" id="{901AB671-FBA9-480F-8940-671B32120214}"/>
              </a:ext>
            </a:extLst>
          </p:cNvPr>
          <p:cNvSpPr/>
          <p:nvPr/>
        </p:nvSpPr>
        <p:spPr>
          <a:xfrm>
            <a:off x="9542335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4" name="Volný tvar: obrazec 383">
            <a:extLst>
              <a:ext uri="{FF2B5EF4-FFF2-40B4-BE49-F238E27FC236}">
                <a16:creationId xmlns:a16="http://schemas.microsoft.com/office/drawing/2014/main" id="{8DEDBA69-EF37-4F76-890E-E9A41EBD70FA}"/>
              </a:ext>
            </a:extLst>
          </p:cNvPr>
          <p:cNvSpPr/>
          <p:nvPr/>
        </p:nvSpPr>
        <p:spPr>
          <a:xfrm>
            <a:off x="98715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5" name="Volný tvar: obrazec 384">
            <a:extLst>
              <a:ext uri="{FF2B5EF4-FFF2-40B4-BE49-F238E27FC236}">
                <a16:creationId xmlns:a16="http://schemas.microsoft.com/office/drawing/2014/main" id="{01B0D578-CD46-4B62-9888-EC4931BFDD46}"/>
              </a:ext>
            </a:extLst>
          </p:cNvPr>
          <p:cNvSpPr/>
          <p:nvPr/>
        </p:nvSpPr>
        <p:spPr>
          <a:xfrm>
            <a:off x="10200830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484"/>
                  <a:pt x="149415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6" name="Volný tvar: obrazec 385">
            <a:extLst>
              <a:ext uri="{FF2B5EF4-FFF2-40B4-BE49-F238E27FC236}">
                <a16:creationId xmlns:a16="http://schemas.microsoft.com/office/drawing/2014/main" id="{E4D85535-684D-4F9D-A8A9-83F5629DFC31}"/>
              </a:ext>
            </a:extLst>
          </p:cNvPr>
          <p:cNvSpPr/>
          <p:nvPr/>
        </p:nvSpPr>
        <p:spPr>
          <a:xfrm>
            <a:off x="10530014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7" name="Volný tvar: obrazec 386">
            <a:extLst>
              <a:ext uri="{FF2B5EF4-FFF2-40B4-BE49-F238E27FC236}">
                <a16:creationId xmlns:a16="http://schemas.microsoft.com/office/drawing/2014/main" id="{0458C5F0-3434-43C0-8B82-DD9844BEEBB2}"/>
              </a:ext>
            </a:extLst>
          </p:cNvPr>
          <p:cNvSpPr/>
          <p:nvPr/>
        </p:nvSpPr>
        <p:spPr>
          <a:xfrm>
            <a:off x="10859389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8" name="Volný tvar: obrazec 387">
            <a:extLst>
              <a:ext uri="{FF2B5EF4-FFF2-40B4-BE49-F238E27FC236}">
                <a16:creationId xmlns:a16="http://schemas.microsoft.com/office/drawing/2014/main" id="{39057BBA-F741-450A-89A9-92E1A9B79B1E}"/>
              </a:ext>
            </a:extLst>
          </p:cNvPr>
          <p:cNvSpPr/>
          <p:nvPr/>
        </p:nvSpPr>
        <p:spPr>
          <a:xfrm>
            <a:off x="11188509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9" name="Volný tvar: obrazec 388">
            <a:extLst>
              <a:ext uri="{FF2B5EF4-FFF2-40B4-BE49-F238E27FC236}">
                <a16:creationId xmlns:a16="http://schemas.microsoft.com/office/drawing/2014/main" id="{2B3313A6-957C-4ADA-BD21-D0C8740E4109}"/>
              </a:ext>
            </a:extLst>
          </p:cNvPr>
          <p:cNvSpPr/>
          <p:nvPr/>
        </p:nvSpPr>
        <p:spPr>
          <a:xfrm>
            <a:off x="11517883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0" name="Volný tvar: obrazec 389">
            <a:extLst>
              <a:ext uri="{FF2B5EF4-FFF2-40B4-BE49-F238E27FC236}">
                <a16:creationId xmlns:a16="http://schemas.microsoft.com/office/drawing/2014/main" id="{BC1DEFBB-5E7F-4C5A-BF80-C8BCE0DEAAFB}"/>
              </a:ext>
            </a:extLst>
          </p:cNvPr>
          <p:cNvSpPr/>
          <p:nvPr/>
        </p:nvSpPr>
        <p:spPr>
          <a:xfrm>
            <a:off x="9542335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1" name="Volný tvar: obrazec 390">
            <a:extLst>
              <a:ext uri="{FF2B5EF4-FFF2-40B4-BE49-F238E27FC236}">
                <a16:creationId xmlns:a16="http://schemas.microsoft.com/office/drawing/2014/main" id="{EA091F80-DE7F-465B-8153-2A36559B7464}"/>
              </a:ext>
            </a:extLst>
          </p:cNvPr>
          <p:cNvSpPr/>
          <p:nvPr/>
        </p:nvSpPr>
        <p:spPr>
          <a:xfrm>
            <a:off x="98715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2" name="Volný tvar: obrazec 391">
            <a:extLst>
              <a:ext uri="{FF2B5EF4-FFF2-40B4-BE49-F238E27FC236}">
                <a16:creationId xmlns:a16="http://schemas.microsoft.com/office/drawing/2014/main" id="{D1FB2512-DB65-4B77-8BC7-CF13477891E3}"/>
              </a:ext>
            </a:extLst>
          </p:cNvPr>
          <p:cNvSpPr/>
          <p:nvPr/>
        </p:nvSpPr>
        <p:spPr>
          <a:xfrm>
            <a:off x="10200830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7"/>
                  <a:pt x="149415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3" name="Volný tvar: obrazec 392">
            <a:extLst>
              <a:ext uri="{FF2B5EF4-FFF2-40B4-BE49-F238E27FC236}">
                <a16:creationId xmlns:a16="http://schemas.microsoft.com/office/drawing/2014/main" id="{619650F7-5DD7-4CD3-9E74-F01855373C68}"/>
              </a:ext>
            </a:extLst>
          </p:cNvPr>
          <p:cNvSpPr/>
          <p:nvPr/>
        </p:nvSpPr>
        <p:spPr>
          <a:xfrm>
            <a:off x="10530014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4" name="Volný tvar: obrazec 393">
            <a:extLst>
              <a:ext uri="{FF2B5EF4-FFF2-40B4-BE49-F238E27FC236}">
                <a16:creationId xmlns:a16="http://schemas.microsoft.com/office/drawing/2014/main" id="{71BDFA27-C766-4868-A3FD-8958AA467581}"/>
              </a:ext>
            </a:extLst>
          </p:cNvPr>
          <p:cNvSpPr/>
          <p:nvPr/>
        </p:nvSpPr>
        <p:spPr>
          <a:xfrm>
            <a:off x="10859389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5" name="Volný tvar: obrazec 394">
            <a:extLst>
              <a:ext uri="{FF2B5EF4-FFF2-40B4-BE49-F238E27FC236}">
                <a16:creationId xmlns:a16="http://schemas.microsoft.com/office/drawing/2014/main" id="{ED845DCA-19BE-43E2-A439-DE98423C43D8}"/>
              </a:ext>
            </a:extLst>
          </p:cNvPr>
          <p:cNvSpPr/>
          <p:nvPr/>
        </p:nvSpPr>
        <p:spPr>
          <a:xfrm>
            <a:off x="11188509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6" name="Volný tvar: obrazec 395">
            <a:extLst>
              <a:ext uri="{FF2B5EF4-FFF2-40B4-BE49-F238E27FC236}">
                <a16:creationId xmlns:a16="http://schemas.microsoft.com/office/drawing/2014/main" id="{75C97D6B-5360-4B05-856D-91F8EFC1DCBF}"/>
              </a:ext>
            </a:extLst>
          </p:cNvPr>
          <p:cNvSpPr/>
          <p:nvPr/>
        </p:nvSpPr>
        <p:spPr>
          <a:xfrm>
            <a:off x="11517883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8" name="Volný tvar: obrazec 397">
            <a:extLst>
              <a:ext uri="{FF2B5EF4-FFF2-40B4-BE49-F238E27FC236}">
                <a16:creationId xmlns:a16="http://schemas.microsoft.com/office/drawing/2014/main" id="{6E6DDE42-3F51-4FF7-894E-6F006CB68EDA}"/>
              </a:ext>
            </a:extLst>
          </p:cNvPr>
          <p:cNvSpPr/>
          <p:nvPr/>
        </p:nvSpPr>
        <p:spPr>
          <a:xfrm>
            <a:off x="981900" y="5640133"/>
            <a:ext cx="298703" cy="127634"/>
          </a:xfrm>
          <a:custGeom>
            <a:avLst/>
            <a:gdLst>
              <a:gd name="connsiteX0" fmla="*/ 289306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06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06" y="0"/>
                </a:moveTo>
                <a:cubicBezTo>
                  <a:pt x="261938" y="11811"/>
                  <a:pt x="176593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9" name="Volný tvar: obrazec 398">
            <a:extLst>
              <a:ext uri="{FF2B5EF4-FFF2-40B4-BE49-F238E27FC236}">
                <a16:creationId xmlns:a16="http://schemas.microsoft.com/office/drawing/2014/main" id="{12FFC257-4FF5-47DB-8223-EBC47504CF9B}"/>
              </a:ext>
            </a:extLst>
          </p:cNvPr>
          <p:cNvSpPr/>
          <p:nvPr/>
        </p:nvSpPr>
        <p:spPr>
          <a:xfrm>
            <a:off x="1311211" y="5640133"/>
            <a:ext cx="298767" cy="127634"/>
          </a:xfrm>
          <a:custGeom>
            <a:avLst/>
            <a:gdLst>
              <a:gd name="connsiteX0" fmla="*/ 289369 w 298767"/>
              <a:gd name="connsiteY0" fmla="*/ 0 h 127634"/>
              <a:gd name="connsiteX1" fmla="*/ 149416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638 w 298767"/>
              <a:gd name="connsiteY5" fmla="*/ 127635 h 127634"/>
              <a:gd name="connsiteX6" fmla="*/ 298767 w 298767"/>
              <a:gd name="connsiteY6" fmla="*/ 1651 h 127634"/>
              <a:gd name="connsiteX7" fmla="*/ 289369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69" y="0"/>
                </a:moveTo>
                <a:cubicBezTo>
                  <a:pt x="262001" y="11811"/>
                  <a:pt x="176721" y="62484"/>
                  <a:pt x="149416" y="76390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0" name="Volný tvar: obrazec 399">
            <a:extLst>
              <a:ext uri="{FF2B5EF4-FFF2-40B4-BE49-F238E27FC236}">
                <a16:creationId xmlns:a16="http://schemas.microsoft.com/office/drawing/2014/main" id="{E1987E06-9264-42BB-9B93-42C6851434E8}"/>
              </a:ext>
            </a:extLst>
          </p:cNvPr>
          <p:cNvSpPr/>
          <p:nvPr/>
        </p:nvSpPr>
        <p:spPr>
          <a:xfrm>
            <a:off x="1640332" y="5640133"/>
            <a:ext cx="298767" cy="127634"/>
          </a:xfrm>
          <a:custGeom>
            <a:avLst/>
            <a:gdLst>
              <a:gd name="connsiteX0" fmla="*/ 289370 w 298767"/>
              <a:gd name="connsiteY0" fmla="*/ 0 h 127634"/>
              <a:gd name="connsiteX1" fmla="*/ 149352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701 w 298767"/>
              <a:gd name="connsiteY5" fmla="*/ 127635 h 127634"/>
              <a:gd name="connsiteX6" fmla="*/ 298767 w 298767"/>
              <a:gd name="connsiteY6" fmla="*/ 1651 h 127634"/>
              <a:gd name="connsiteX7" fmla="*/ 289370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213" y="101917"/>
                  <a:pt x="271208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1" name="Volný tvar: obrazec 400">
            <a:extLst>
              <a:ext uri="{FF2B5EF4-FFF2-40B4-BE49-F238E27FC236}">
                <a16:creationId xmlns:a16="http://schemas.microsoft.com/office/drawing/2014/main" id="{2998A284-B2DF-4AE8-9EE4-F6DE3B51D42A}"/>
              </a:ext>
            </a:extLst>
          </p:cNvPr>
          <p:cNvSpPr/>
          <p:nvPr/>
        </p:nvSpPr>
        <p:spPr>
          <a:xfrm>
            <a:off x="1969770" y="5640133"/>
            <a:ext cx="298767" cy="127634"/>
          </a:xfrm>
          <a:custGeom>
            <a:avLst/>
            <a:gdLst>
              <a:gd name="connsiteX0" fmla="*/ 289306 w 298767"/>
              <a:gd name="connsiteY0" fmla="*/ 0 h 127634"/>
              <a:gd name="connsiteX1" fmla="*/ 149352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638 w 298767"/>
              <a:gd name="connsiteY5" fmla="*/ 127635 h 127634"/>
              <a:gd name="connsiteX6" fmla="*/ 298767 w 298767"/>
              <a:gd name="connsiteY6" fmla="*/ 1651 h 127634"/>
              <a:gd name="connsiteX7" fmla="*/ 289306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06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2" name="Volný tvar: obrazec 401">
            <a:extLst>
              <a:ext uri="{FF2B5EF4-FFF2-40B4-BE49-F238E27FC236}">
                <a16:creationId xmlns:a16="http://schemas.microsoft.com/office/drawing/2014/main" id="{ED8092B1-8DFA-4D28-ADC2-5E3B9F9692FB}"/>
              </a:ext>
            </a:extLst>
          </p:cNvPr>
          <p:cNvSpPr/>
          <p:nvPr/>
        </p:nvSpPr>
        <p:spPr>
          <a:xfrm>
            <a:off x="2298826" y="5640133"/>
            <a:ext cx="298704" cy="127634"/>
          </a:xfrm>
          <a:custGeom>
            <a:avLst/>
            <a:gdLst>
              <a:gd name="connsiteX0" fmla="*/ 289433 w 298704"/>
              <a:gd name="connsiteY0" fmla="*/ 0 h 127634"/>
              <a:gd name="connsiteX1" fmla="*/ 149416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433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433" y="0"/>
                </a:moveTo>
                <a:cubicBezTo>
                  <a:pt x="262065" y="11811"/>
                  <a:pt x="176721" y="62484"/>
                  <a:pt x="149416" y="76390"/>
                </a:cubicBezTo>
                <a:cubicBezTo>
                  <a:pt x="122111" y="62547"/>
                  <a:pt x="36830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917"/>
                  <a:pt x="271082" y="22987"/>
                  <a:pt x="298704" y="1651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3" name="Volný tvar: obrazec 402">
            <a:extLst>
              <a:ext uri="{FF2B5EF4-FFF2-40B4-BE49-F238E27FC236}">
                <a16:creationId xmlns:a16="http://schemas.microsoft.com/office/drawing/2014/main" id="{8EB15BBC-5892-4997-B26B-A99ABABF04F6}"/>
              </a:ext>
            </a:extLst>
          </p:cNvPr>
          <p:cNvSpPr/>
          <p:nvPr/>
        </p:nvSpPr>
        <p:spPr>
          <a:xfrm>
            <a:off x="2628201" y="5640133"/>
            <a:ext cx="298703" cy="127634"/>
          </a:xfrm>
          <a:custGeom>
            <a:avLst/>
            <a:gdLst>
              <a:gd name="connsiteX0" fmla="*/ 289369 w 298703"/>
              <a:gd name="connsiteY0" fmla="*/ 0 h 127634"/>
              <a:gd name="connsiteX1" fmla="*/ 149416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69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69" y="0"/>
                </a:moveTo>
                <a:cubicBezTo>
                  <a:pt x="262001" y="11811"/>
                  <a:pt x="176720" y="62484"/>
                  <a:pt x="149416" y="76390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4" name="Volný tvar: obrazec 403">
            <a:extLst>
              <a:ext uri="{FF2B5EF4-FFF2-40B4-BE49-F238E27FC236}">
                <a16:creationId xmlns:a16="http://schemas.microsoft.com/office/drawing/2014/main" id="{4CAE1D07-760E-4038-8E4F-7332D56F89A3}"/>
              </a:ext>
            </a:extLst>
          </p:cNvPr>
          <p:cNvSpPr/>
          <p:nvPr/>
        </p:nvSpPr>
        <p:spPr>
          <a:xfrm>
            <a:off x="2957385" y="5640133"/>
            <a:ext cx="298704" cy="127634"/>
          </a:xfrm>
          <a:custGeom>
            <a:avLst/>
            <a:gdLst>
              <a:gd name="connsiteX0" fmla="*/ 289369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69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69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917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5" name="Volný tvar: obrazec 404">
            <a:extLst>
              <a:ext uri="{FF2B5EF4-FFF2-40B4-BE49-F238E27FC236}">
                <a16:creationId xmlns:a16="http://schemas.microsoft.com/office/drawing/2014/main" id="{542666F0-2DB9-49B9-A921-4F64517604E8}"/>
              </a:ext>
            </a:extLst>
          </p:cNvPr>
          <p:cNvSpPr/>
          <p:nvPr/>
        </p:nvSpPr>
        <p:spPr>
          <a:xfrm>
            <a:off x="3286759" y="5640133"/>
            <a:ext cx="298704" cy="127634"/>
          </a:xfrm>
          <a:custGeom>
            <a:avLst/>
            <a:gdLst>
              <a:gd name="connsiteX0" fmla="*/ 289306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06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06" y="0"/>
                </a:moveTo>
                <a:cubicBezTo>
                  <a:pt x="261938" y="11811"/>
                  <a:pt x="176593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6" name="Volný tvar: obrazec 405">
            <a:extLst>
              <a:ext uri="{FF2B5EF4-FFF2-40B4-BE49-F238E27FC236}">
                <a16:creationId xmlns:a16="http://schemas.microsoft.com/office/drawing/2014/main" id="{1DF6DBA0-E44B-4A1D-8B56-5C1CB37F0261}"/>
              </a:ext>
            </a:extLst>
          </p:cNvPr>
          <p:cNvSpPr/>
          <p:nvPr/>
        </p:nvSpPr>
        <p:spPr>
          <a:xfrm>
            <a:off x="3615880" y="5640133"/>
            <a:ext cx="298703" cy="127634"/>
          </a:xfrm>
          <a:custGeom>
            <a:avLst/>
            <a:gdLst>
              <a:gd name="connsiteX0" fmla="*/ 289370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70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7" name="Volný tvar: obrazec 406">
            <a:extLst>
              <a:ext uri="{FF2B5EF4-FFF2-40B4-BE49-F238E27FC236}">
                <a16:creationId xmlns:a16="http://schemas.microsoft.com/office/drawing/2014/main" id="{D2DB48B4-2B29-4C17-A9A0-B1B810E43217}"/>
              </a:ext>
            </a:extLst>
          </p:cNvPr>
          <p:cNvSpPr/>
          <p:nvPr/>
        </p:nvSpPr>
        <p:spPr>
          <a:xfrm>
            <a:off x="3945318" y="5640133"/>
            <a:ext cx="298703" cy="127634"/>
          </a:xfrm>
          <a:custGeom>
            <a:avLst/>
            <a:gdLst>
              <a:gd name="connsiteX0" fmla="*/ 289306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06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06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8" name="Volný tvar: obrazec 407">
            <a:extLst>
              <a:ext uri="{FF2B5EF4-FFF2-40B4-BE49-F238E27FC236}">
                <a16:creationId xmlns:a16="http://schemas.microsoft.com/office/drawing/2014/main" id="{33514EBB-FFAC-4F51-8F58-AE8F794E35B5}"/>
              </a:ext>
            </a:extLst>
          </p:cNvPr>
          <p:cNvSpPr/>
          <p:nvPr/>
        </p:nvSpPr>
        <p:spPr>
          <a:xfrm>
            <a:off x="4274439" y="5640133"/>
            <a:ext cx="298703" cy="127634"/>
          </a:xfrm>
          <a:custGeom>
            <a:avLst/>
            <a:gdLst>
              <a:gd name="connsiteX0" fmla="*/ 289370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70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09" name="Volný tvar: obrazec 408">
            <a:extLst>
              <a:ext uri="{FF2B5EF4-FFF2-40B4-BE49-F238E27FC236}">
                <a16:creationId xmlns:a16="http://schemas.microsoft.com/office/drawing/2014/main" id="{CB43FCD1-AA60-413D-8248-5895B798DA73}"/>
              </a:ext>
            </a:extLst>
          </p:cNvPr>
          <p:cNvSpPr/>
          <p:nvPr/>
        </p:nvSpPr>
        <p:spPr>
          <a:xfrm>
            <a:off x="4603750" y="5640133"/>
            <a:ext cx="298703" cy="127634"/>
          </a:xfrm>
          <a:custGeom>
            <a:avLst/>
            <a:gdLst>
              <a:gd name="connsiteX0" fmla="*/ 289370 w 298703"/>
              <a:gd name="connsiteY0" fmla="*/ 0 h 127634"/>
              <a:gd name="connsiteX1" fmla="*/ 149416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70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70" y="0"/>
                </a:moveTo>
                <a:cubicBezTo>
                  <a:pt x="262001" y="11811"/>
                  <a:pt x="176657" y="62484"/>
                  <a:pt x="149416" y="76390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0" name="Volný tvar: obrazec 409">
            <a:extLst>
              <a:ext uri="{FF2B5EF4-FFF2-40B4-BE49-F238E27FC236}">
                <a16:creationId xmlns:a16="http://schemas.microsoft.com/office/drawing/2014/main" id="{01CB69B7-6315-4D29-BD0D-4ABD658559FF}"/>
              </a:ext>
            </a:extLst>
          </p:cNvPr>
          <p:cNvSpPr/>
          <p:nvPr/>
        </p:nvSpPr>
        <p:spPr>
          <a:xfrm>
            <a:off x="4932934" y="5640133"/>
            <a:ext cx="298767" cy="127634"/>
          </a:xfrm>
          <a:custGeom>
            <a:avLst/>
            <a:gdLst>
              <a:gd name="connsiteX0" fmla="*/ 289369 w 298767"/>
              <a:gd name="connsiteY0" fmla="*/ 0 h 127634"/>
              <a:gd name="connsiteX1" fmla="*/ 149352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701 w 298767"/>
              <a:gd name="connsiteY5" fmla="*/ 127635 h 127634"/>
              <a:gd name="connsiteX6" fmla="*/ 298767 w 298767"/>
              <a:gd name="connsiteY6" fmla="*/ 1651 h 127634"/>
              <a:gd name="connsiteX7" fmla="*/ 289369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69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917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1" name="Volný tvar: obrazec 410">
            <a:extLst>
              <a:ext uri="{FF2B5EF4-FFF2-40B4-BE49-F238E27FC236}">
                <a16:creationId xmlns:a16="http://schemas.microsoft.com/office/drawing/2014/main" id="{562A0B84-845E-4279-9053-DCFECD5A1C0B}"/>
              </a:ext>
            </a:extLst>
          </p:cNvPr>
          <p:cNvSpPr/>
          <p:nvPr/>
        </p:nvSpPr>
        <p:spPr>
          <a:xfrm>
            <a:off x="981900" y="5877623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2" name="Volný tvar: obrazec 411">
            <a:extLst>
              <a:ext uri="{FF2B5EF4-FFF2-40B4-BE49-F238E27FC236}">
                <a16:creationId xmlns:a16="http://schemas.microsoft.com/office/drawing/2014/main" id="{D65F7601-AD8B-4A5B-A612-DBA0C5F94C51}"/>
              </a:ext>
            </a:extLst>
          </p:cNvPr>
          <p:cNvSpPr/>
          <p:nvPr/>
        </p:nvSpPr>
        <p:spPr>
          <a:xfrm>
            <a:off x="1311211" y="5877623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416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3" name="Volný tvar: obrazec 412">
            <a:extLst>
              <a:ext uri="{FF2B5EF4-FFF2-40B4-BE49-F238E27FC236}">
                <a16:creationId xmlns:a16="http://schemas.microsoft.com/office/drawing/2014/main" id="{B614C38E-46C3-4064-9CC8-6F7907BD8CD4}"/>
              </a:ext>
            </a:extLst>
          </p:cNvPr>
          <p:cNvSpPr/>
          <p:nvPr/>
        </p:nvSpPr>
        <p:spPr>
          <a:xfrm>
            <a:off x="1640332" y="5877623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213" y="101854"/>
                  <a:pt x="271208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4" name="Volný tvar: obrazec 413">
            <a:extLst>
              <a:ext uri="{FF2B5EF4-FFF2-40B4-BE49-F238E27FC236}">
                <a16:creationId xmlns:a16="http://schemas.microsoft.com/office/drawing/2014/main" id="{FFCBE334-B212-4240-AEA6-1CBB286FF221}"/>
              </a:ext>
            </a:extLst>
          </p:cNvPr>
          <p:cNvSpPr/>
          <p:nvPr/>
        </p:nvSpPr>
        <p:spPr>
          <a:xfrm>
            <a:off x="1969770" y="5877623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5" name="Volný tvar: obrazec 414">
            <a:extLst>
              <a:ext uri="{FF2B5EF4-FFF2-40B4-BE49-F238E27FC236}">
                <a16:creationId xmlns:a16="http://schemas.microsoft.com/office/drawing/2014/main" id="{0F939AF7-9185-4A63-8495-A12E26E3BAA6}"/>
              </a:ext>
            </a:extLst>
          </p:cNvPr>
          <p:cNvSpPr/>
          <p:nvPr/>
        </p:nvSpPr>
        <p:spPr>
          <a:xfrm>
            <a:off x="2298826" y="5877623"/>
            <a:ext cx="298704" cy="127635"/>
          </a:xfrm>
          <a:custGeom>
            <a:avLst/>
            <a:gdLst>
              <a:gd name="connsiteX0" fmla="*/ 289433 w 298704"/>
              <a:gd name="connsiteY0" fmla="*/ 0 h 127635"/>
              <a:gd name="connsiteX1" fmla="*/ 149416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3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3" y="0"/>
                </a:moveTo>
                <a:cubicBezTo>
                  <a:pt x="262065" y="11811"/>
                  <a:pt x="176721" y="62548"/>
                  <a:pt x="149416" y="76391"/>
                </a:cubicBezTo>
                <a:cubicBezTo>
                  <a:pt x="122111" y="62548"/>
                  <a:pt x="36830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6" name="Volný tvar: obrazec 415">
            <a:extLst>
              <a:ext uri="{FF2B5EF4-FFF2-40B4-BE49-F238E27FC236}">
                <a16:creationId xmlns:a16="http://schemas.microsoft.com/office/drawing/2014/main" id="{6F5CF21E-702A-4C42-94A2-A47EBD4177D2}"/>
              </a:ext>
            </a:extLst>
          </p:cNvPr>
          <p:cNvSpPr/>
          <p:nvPr/>
        </p:nvSpPr>
        <p:spPr>
          <a:xfrm>
            <a:off x="2628201" y="5877623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7" name="Volný tvar: obrazec 416">
            <a:extLst>
              <a:ext uri="{FF2B5EF4-FFF2-40B4-BE49-F238E27FC236}">
                <a16:creationId xmlns:a16="http://schemas.microsoft.com/office/drawing/2014/main" id="{6BA54EEE-47C6-49C9-9ABB-80B66357EE26}"/>
              </a:ext>
            </a:extLst>
          </p:cNvPr>
          <p:cNvSpPr/>
          <p:nvPr/>
        </p:nvSpPr>
        <p:spPr>
          <a:xfrm>
            <a:off x="2957385" y="5877623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8" name="Volný tvar: obrazec 417">
            <a:extLst>
              <a:ext uri="{FF2B5EF4-FFF2-40B4-BE49-F238E27FC236}">
                <a16:creationId xmlns:a16="http://schemas.microsoft.com/office/drawing/2014/main" id="{4895F752-5C8F-4CA5-A9E2-CAB0653389B8}"/>
              </a:ext>
            </a:extLst>
          </p:cNvPr>
          <p:cNvSpPr/>
          <p:nvPr/>
        </p:nvSpPr>
        <p:spPr>
          <a:xfrm>
            <a:off x="3286759" y="5877623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19" name="Volný tvar: obrazec 418">
            <a:extLst>
              <a:ext uri="{FF2B5EF4-FFF2-40B4-BE49-F238E27FC236}">
                <a16:creationId xmlns:a16="http://schemas.microsoft.com/office/drawing/2014/main" id="{18B51864-7F26-461E-906F-384AA06C7A64}"/>
              </a:ext>
            </a:extLst>
          </p:cNvPr>
          <p:cNvSpPr/>
          <p:nvPr/>
        </p:nvSpPr>
        <p:spPr>
          <a:xfrm>
            <a:off x="3615880" y="5877623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0" name="Volný tvar: obrazec 419">
            <a:extLst>
              <a:ext uri="{FF2B5EF4-FFF2-40B4-BE49-F238E27FC236}">
                <a16:creationId xmlns:a16="http://schemas.microsoft.com/office/drawing/2014/main" id="{10F72F91-EBD0-4B87-89C1-FDED381DE184}"/>
              </a:ext>
            </a:extLst>
          </p:cNvPr>
          <p:cNvSpPr/>
          <p:nvPr/>
        </p:nvSpPr>
        <p:spPr>
          <a:xfrm>
            <a:off x="3945318" y="5877623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1" name="Volný tvar: obrazec 420">
            <a:extLst>
              <a:ext uri="{FF2B5EF4-FFF2-40B4-BE49-F238E27FC236}">
                <a16:creationId xmlns:a16="http://schemas.microsoft.com/office/drawing/2014/main" id="{07C8168A-529A-4D23-B8DF-8422C0165A64}"/>
              </a:ext>
            </a:extLst>
          </p:cNvPr>
          <p:cNvSpPr/>
          <p:nvPr/>
        </p:nvSpPr>
        <p:spPr>
          <a:xfrm>
            <a:off x="4274439" y="5877623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2" name="Volný tvar: obrazec 421">
            <a:extLst>
              <a:ext uri="{FF2B5EF4-FFF2-40B4-BE49-F238E27FC236}">
                <a16:creationId xmlns:a16="http://schemas.microsoft.com/office/drawing/2014/main" id="{9CF90344-ED23-4AA1-9A72-C0AB34AFEBEA}"/>
              </a:ext>
            </a:extLst>
          </p:cNvPr>
          <p:cNvSpPr/>
          <p:nvPr/>
        </p:nvSpPr>
        <p:spPr>
          <a:xfrm>
            <a:off x="4603750" y="5877623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3" name="Volný tvar: obrazec 422">
            <a:extLst>
              <a:ext uri="{FF2B5EF4-FFF2-40B4-BE49-F238E27FC236}">
                <a16:creationId xmlns:a16="http://schemas.microsoft.com/office/drawing/2014/main" id="{77C6E2B8-0AF6-41FA-85CF-FBE29A306885}"/>
              </a:ext>
            </a:extLst>
          </p:cNvPr>
          <p:cNvSpPr/>
          <p:nvPr/>
        </p:nvSpPr>
        <p:spPr>
          <a:xfrm>
            <a:off x="4932934" y="5877623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4" name="Volný tvar: obrazec 423">
            <a:extLst>
              <a:ext uri="{FF2B5EF4-FFF2-40B4-BE49-F238E27FC236}">
                <a16:creationId xmlns:a16="http://schemas.microsoft.com/office/drawing/2014/main" id="{A701969A-03E6-4D15-AE83-08EC7214D708}"/>
              </a:ext>
            </a:extLst>
          </p:cNvPr>
          <p:cNvSpPr/>
          <p:nvPr/>
        </p:nvSpPr>
        <p:spPr>
          <a:xfrm>
            <a:off x="5262181" y="5640133"/>
            <a:ext cx="298703" cy="127634"/>
          </a:xfrm>
          <a:custGeom>
            <a:avLst/>
            <a:gdLst>
              <a:gd name="connsiteX0" fmla="*/ 289306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4 w 298703"/>
              <a:gd name="connsiteY6" fmla="*/ 1651 h 127634"/>
              <a:gd name="connsiteX7" fmla="*/ 289306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06" y="0"/>
                </a:moveTo>
                <a:cubicBezTo>
                  <a:pt x="261938" y="11811"/>
                  <a:pt x="176593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5" name="Volný tvar: obrazec 424">
            <a:extLst>
              <a:ext uri="{FF2B5EF4-FFF2-40B4-BE49-F238E27FC236}">
                <a16:creationId xmlns:a16="http://schemas.microsoft.com/office/drawing/2014/main" id="{60D1AB42-B1D2-4981-AE85-967DA2623052}"/>
              </a:ext>
            </a:extLst>
          </p:cNvPr>
          <p:cNvSpPr/>
          <p:nvPr/>
        </p:nvSpPr>
        <p:spPr>
          <a:xfrm>
            <a:off x="5591428" y="5640133"/>
            <a:ext cx="298704" cy="127634"/>
          </a:xfrm>
          <a:custGeom>
            <a:avLst/>
            <a:gdLst>
              <a:gd name="connsiteX0" fmla="*/ 289370 w 298704"/>
              <a:gd name="connsiteY0" fmla="*/ 0 h 127634"/>
              <a:gd name="connsiteX1" fmla="*/ 149416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70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70" y="0"/>
                </a:moveTo>
                <a:cubicBezTo>
                  <a:pt x="262001" y="11811"/>
                  <a:pt x="176721" y="62484"/>
                  <a:pt x="149416" y="76390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6" name="Volný tvar: obrazec 425">
            <a:extLst>
              <a:ext uri="{FF2B5EF4-FFF2-40B4-BE49-F238E27FC236}">
                <a16:creationId xmlns:a16="http://schemas.microsoft.com/office/drawing/2014/main" id="{3B905778-F047-448D-8740-BD36707CCDE3}"/>
              </a:ext>
            </a:extLst>
          </p:cNvPr>
          <p:cNvSpPr/>
          <p:nvPr/>
        </p:nvSpPr>
        <p:spPr>
          <a:xfrm>
            <a:off x="5920613" y="5640133"/>
            <a:ext cx="298767" cy="127634"/>
          </a:xfrm>
          <a:custGeom>
            <a:avLst/>
            <a:gdLst>
              <a:gd name="connsiteX0" fmla="*/ 289370 w 298767"/>
              <a:gd name="connsiteY0" fmla="*/ 0 h 127634"/>
              <a:gd name="connsiteX1" fmla="*/ 149352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702 w 298767"/>
              <a:gd name="connsiteY5" fmla="*/ 127635 h 127634"/>
              <a:gd name="connsiteX6" fmla="*/ 298767 w 298767"/>
              <a:gd name="connsiteY6" fmla="*/ 1651 h 127634"/>
              <a:gd name="connsiteX7" fmla="*/ 289370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917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7" name="Volný tvar: obrazec 426">
            <a:extLst>
              <a:ext uri="{FF2B5EF4-FFF2-40B4-BE49-F238E27FC236}">
                <a16:creationId xmlns:a16="http://schemas.microsoft.com/office/drawing/2014/main" id="{F6917DA8-D672-4651-A5C4-398BAEBEEF96}"/>
              </a:ext>
            </a:extLst>
          </p:cNvPr>
          <p:cNvSpPr/>
          <p:nvPr/>
        </p:nvSpPr>
        <p:spPr>
          <a:xfrm>
            <a:off x="6249923" y="5640133"/>
            <a:ext cx="298767" cy="127634"/>
          </a:xfrm>
          <a:custGeom>
            <a:avLst/>
            <a:gdLst>
              <a:gd name="connsiteX0" fmla="*/ 289370 w 298767"/>
              <a:gd name="connsiteY0" fmla="*/ 0 h 127634"/>
              <a:gd name="connsiteX1" fmla="*/ 149416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638 w 298767"/>
              <a:gd name="connsiteY5" fmla="*/ 127635 h 127634"/>
              <a:gd name="connsiteX6" fmla="*/ 298768 w 298767"/>
              <a:gd name="connsiteY6" fmla="*/ 1651 h 127634"/>
              <a:gd name="connsiteX7" fmla="*/ 289370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70" y="0"/>
                </a:moveTo>
                <a:cubicBezTo>
                  <a:pt x="262001" y="11811"/>
                  <a:pt x="176721" y="62484"/>
                  <a:pt x="149416" y="76390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8" name="Volný tvar: obrazec 427">
            <a:extLst>
              <a:ext uri="{FF2B5EF4-FFF2-40B4-BE49-F238E27FC236}">
                <a16:creationId xmlns:a16="http://schemas.microsoft.com/office/drawing/2014/main" id="{B4473917-3DCA-44E1-8B3A-CDD69D5C0A8A}"/>
              </a:ext>
            </a:extLst>
          </p:cNvPr>
          <p:cNvSpPr/>
          <p:nvPr/>
        </p:nvSpPr>
        <p:spPr>
          <a:xfrm>
            <a:off x="6579044" y="5640133"/>
            <a:ext cx="298704" cy="127634"/>
          </a:xfrm>
          <a:custGeom>
            <a:avLst/>
            <a:gdLst>
              <a:gd name="connsiteX0" fmla="*/ 289434 w 298704"/>
              <a:gd name="connsiteY0" fmla="*/ 0 h 127634"/>
              <a:gd name="connsiteX1" fmla="*/ 149416 w 298704"/>
              <a:gd name="connsiteY1" fmla="*/ 76390 h 127634"/>
              <a:gd name="connsiteX2" fmla="*/ 9399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434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434" y="0"/>
                </a:moveTo>
                <a:cubicBezTo>
                  <a:pt x="262065" y="11811"/>
                  <a:pt x="176721" y="62484"/>
                  <a:pt x="149416" y="76390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917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29" name="Volný tvar: obrazec 428">
            <a:extLst>
              <a:ext uri="{FF2B5EF4-FFF2-40B4-BE49-F238E27FC236}">
                <a16:creationId xmlns:a16="http://schemas.microsoft.com/office/drawing/2014/main" id="{3A842E4D-42C2-4162-9F15-62C4818AC69F}"/>
              </a:ext>
            </a:extLst>
          </p:cNvPr>
          <p:cNvSpPr/>
          <p:nvPr/>
        </p:nvSpPr>
        <p:spPr>
          <a:xfrm>
            <a:off x="6908482" y="5640133"/>
            <a:ext cx="298704" cy="127634"/>
          </a:xfrm>
          <a:custGeom>
            <a:avLst/>
            <a:gdLst>
              <a:gd name="connsiteX0" fmla="*/ 289306 w 298704"/>
              <a:gd name="connsiteY0" fmla="*/ 0 h 127634"/>
              <a:gd name="connsiteX1" fmla="*/ 149352 w 298704"/>
              <a:gd name="connsiteY1" fmla="*/ 76390 h 127634"/>
              <a:gd name="connsiteX2" fmla="*/ 9399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06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06" y="0"/>
                </a:moveTo>
                <a:cubicBezTo>
                  <a:pt x="261938" y="11811"/>
                  <a:pt x="176657" y="62484"/>
                  <a:pt x="149352" y="76390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0" name="Volný tvar: obrazec 429">
            <a:extLst>
              <a:ext uri="{FF2B5EF4-FFF2-40B4-BE49-F238E27FC236}">
                <a16:creationId xmlns:a16="http://schemas.microsoft.com/office/drawing/2014/main" id="{EF9FA840-31E1-4565-91C7-0BEB86A88149}"/>
              </a:ext>
            </a:extLst>
          </p:cNvPr>
          <p:cNvSpPr/>
          <p:nvPr/>
        </p:nvSpPr>
        <p:spPr>
          <a:xfrm>
            <a:off x="7237666" y="5640133"/>
            <a:ext cx="298703" cy="127634"/>
          </a:xfrm>
          <a:custGeom>
            <a:avLst/>
            <a:gdLst>
              <a:gd name="connsiteX0" fmla="*/ 289306 w 298703"/>
              <a:gd name="connsiteY0" fmla="*/ 0 h 127634"/>
              <a:gd name="connsiteX1" fmla="*/ 149352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5 w 298703"/>
              <a:gd name="connsiteY4" fmla="*/ 127635 h 127634"/>
              <a:gd name="connsiteX5" fmla="*/ 151638 w 298703"/>
              <a:gd name="connsiteY5" fmla="*/ 127635 h 127634"/>
              <a:gd name="connsiteX6" fmla="*/ 298703 w 298703"/>
              <a:gd name="connsiteY6" fmla="*/ 1651 h 127634"/>
              <a:gd name="connsiteX7" fmla="*/ 289306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06" y="0"/>
                </a:moveTo>
                <a:cubicBezTo>
                  <a:pt x="261938" y="11811"/>
                  <a:pt x="176593" y="62484"/>
                  <a:pt x="149352" y="76390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917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1" name="Volný tvar: obrazec 430">
            <a:extLst>
              <a:ext uri="{FF2B5EF4-FFF2-40B4-BE49-F238E27FC236}">
                <a16:creationId xmlns:a16="http://schemas.microsoft.com/office/drawing/2014/main" id="{69A409F4-9DEE-44B4-ADF8-9007580C86AD}"/>
              </a:ext>
            </a:extLst>
          </p:cNvPr>
          <p:cNvSpPr/>
          <p:nvPr/>
        </p:nvSpPr>
        <p:spPr>
          <a:xfrm>
            <a:off x="7566977" y="5640133"/>
            <a:ext cx="298703" cy="127634"/>
          </a:xfrm>
          <a:custGeom>
            <a:avLst/>
            <a:gdLst>
              <a:gd name="connsiteX0" fmla="*/ 289369 w 298703"/>
              <a:gd name="connsiteY0" fmla="*/ 0 h 127634"/>
              <a:gd name="connsiteX1" fmla="*/ 149416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6 w 298703"/>
              <a:gd name="connsiteY4" fmla="*/ 127635 h 127634"/>
              <a:gd name="connsiteX5" fmla="*/ 151638 w 298703"/>
              <a:gd name="connsiteY5" fmla="*/ 127635 h 127634"/>
              <a:gd name="connsiteX6" fmla="*/ 298703 w 298703"/>
              <a:gd name="connsiteY6" fmla="*/ 1651 h 127634"/>
              <a:gd name="connsiteX7" fmla="*/ 289369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69" y="0"/>
                </a:moveTo>
                <a:cubicBezTo>
                  <a:pt x="262065" y="11811"/>
                  <a:pt x="176720" y="62484"/>
                  <a:pt x="149416" y="76390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2" name="Volný tvar: obrazec 431">
            <a:extLst>
              <a:ext uri="{FF2B5EF4-FFF2-40B4-BE49-F238E27FC236}">
                <a16:creationId xmlns:a16="http://schemas.microsoft.com/office/drawing/2014/main" id="{AFD7C6E9-108D-4A24-974B-48B29FEA2A7A}"/>
              </a:ext>
            </a:extLst>
          </p:cNvPr>
          <p:cNvSpPr/>
          <p:nvPr/>
        </p:nvSpPr>
        <p:spPr>
          <a:xfrm>
            <a:off x="7896161" y="5640133"/>
            <a:ext cx="298704" cy="127634"/>
          </a:xfrm>
          <a:custGeom>
            <a:avLst/>
            <a:gdLst>
              <a:gd name="connsiteX0" fmla="*/ 289370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70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3" name="Volný tvar: obrazec 432">
            <a:extLst>
              <a:ext uri="{FF2B5EF4-FFF2-40B4-BE49-F238E27FC236}">
                <a16:creationId xmlns:a16="http://schemas.microsoft.com/office/drawing/2014/main" id="{F38FB689-FB04-4841-8935-FA7EB6F9CBCB}"/>
              </a:ext>
            </a:extLst>
          </p:cNvPr>
          <p:cNvSpPr/>
          <p:nvPr/>
        </p:nvSpPr>
        <p:spPr>
          <a:xfrm>
            <a:off x="8225535" y="5640133"/>
            <a:ext cx="298704" cy="127634"/>
          </a:xfrm>
          <a:custGeom>
            <a:avLst/>
            <a:gdLst>
              <a:gd name="connsiteX0" fmla="*/ 289306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06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06" y="0"/>
                </a:moveTo>
                <a:cubicBezTo>
                  <a:pt x="261938" y="11811"/>
                  <a:pt x="176657" y="62484"/>
                  <a:pt x="149352" y="76390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4" name="Volný tvar: obrazec 433">
            <a:extLst>
              <a:ext uri="{FF2B5EF4-FFF2-40B4-BE49-F238E27FC236}">
                <a16:creationId xmlns:a16="http://schemas.microsoft.com/office/drawing/2014/main" id="{E7E23B18-DF18-4047-9961-3751F3FB25AD}"/>
              </a:ext>
            </a:extLst>
          </p:cNvPr>
          <p:cNvSpPr/>
          <p:nvPr/>
        </p:nvSpPr>
        <p:spPr>
          <a:xfrm>
            <a:off x="8554656" y="5640133"/>
            <a:ext cx="298767" cy="127634"/>
          </a:xfrm>
          <a:custGeom>
            <a:avLst/>
            <a:gdLst>
              <a:gd name="connsiteX0" fmla="*/ 289370 w 298767"/>
              <a:gd name="connsiteY0" fmla="*/ 0 h 127634"/>
              <a:gd name="connsiteX1" fmla="*/ 149352 w 298767"/>
              <a:gd name="connsiteY1" fmla="*/ 76390 h 127634"/>
              <a:gd name="connsiteX2" fmla="*/ 9399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702 w 298767"/>
              <a:gd name="connsiteY5" fmla="*/ 127635 h 127634"/>
              <a:gd name="connsiteX6" fmla="*/ 298768 w 298767"/>
              <a:gd name="connsiteY6" fmla="*/ 1651 h 127634"/>
              <a:gd name="connsiteX7" fmla="*/ 289370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917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5" name="Volný tvar: obrazec 434">
            <a:extLst>
              <a:ext uri="{FF2B5EF4-FFF2-40B4-BE49-F238E27FC236}">
                <a16:creationId xmlns:a16="http://schemas.microsoft.com/office/drawing/2014/main" id="{8F9FDC24-71AA-443C-A7B5-8ED1E562C73F}"/>
              </a:ext>
            </a:extLst>
          </p:cNvPr>
          <p:cNvSpPr/>
          <p:nvPr/>
        </p:nvSpPr>
        <p:spPr>
          <a:xfrm>
            <a:off x="8884031" y="5640133"/>
            <a:ext cx="298703" cy="127634"/>
          </a:xfrm>
          <a:custGeom>
            <a:avLst/>
            <a:gdLst>
              <a:gd name="connsiteX0" fmla="*/ 289306 w 298703"/>
              <a:gd name="connsiteY0" fmla="*/ 0 h 127634"/>
              <a:gd name="connsiteX1" fmla="*/ 149351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5 w 298703"/>
              <a:gd name="connsiteY4" fmla="*/ 127635 h 127634"/>
              <a:gd name="connsiteX5" fmla="*/ 151637 w 298703"/>
              <a:gd name="connsiteY5" fmla="*/ 127635 h 127634"/>
              <a:gd name="connsiteX6" fmla="*/ 298703 w 298703"/>
              <a:gd name="connsiteY6" fmla="*/ 1651 h 127634"/>
              <a:gd name="connsiteX7" fmla="*/ 289306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06" y="0"/>
                </a:moveTo>
                <a:cubicBezTo>
                  <a:pt x="261938" y="11811"/>
                  <a:pt x="176657" y="62484"/>
                  <a:pt x="149351" y="76390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917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6" name="Volný tvar: obrazec 435">
            <a:extLst>
              <a:ext uri="{FF2B5EF4-FFF2-40B4-BE49-F238E27FC236}">
                <a16:creationId xmlns:a16="http://schemas.microsoft.com/office/drawing/2014/main" id="{B58571A3-262A-490E-9CFE-EBFAA50FF6F1}"/>
              </a:ext>
            </a:extLst>
          </p:cNvPr>
          <p:cNvSpPr/>
          <p:nvPr/>
        </p:nvSpPr>
        <p:spPr>
          <a:xfrm>
            <a:off x="9213151" y="5640133"/>
            <a:ext cx="298704" cy="127634"/>
          </a:xfrm>
          <a:custGeom>
            <a:avLst/>
            <a:gdLst>
              <a:gd name="connsiteX0" fmla="*/ 289369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69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69" y="0"/>
                </a:moveTo>
                <a:cubicBezTo>
                  <a:pt x="262001" y="11811"/>
                  <a:pt x="176720" y="62484"/>
                  <a:pt x="149352" y="76390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917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7" name="Volný tvar: obrazec 436">
            <a:extLst>
              <a:ext uri="{FF2B5EF4-FFF2-40B4-BE49-F238E27FC236}">
                <a16:creationId xmlns:a16="http://schemas.microsoft.com/office/drawing/2014/main" id="{DBB72974-B9C9-406C-8332-3077D5FD2716}"/>
              </a:ext>
            </a:extLst>
          </p:cNvPr>
          <p:cNvSpPr/>
          <p:nvPr/>
        </p:nvSpPr>
        <p:spPr>
          <a:xfrm>
            <a:off x="5262181" y="5877623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8" name="Volný tvar: obrazec 437">
            <a:extLst>
              <a:ext uri="{FF2B5EF4-FFF2-40B4-BE49-F238E27FC236}">
                <a16:creationId xmlns:a16="http://schemas.microsoft.com/office/drawing/2014/main" id="{D2391996-3C67-4214-AC8C-8DFAE3357D6E}"/>
              </a:ext>
            </a:extLst>
          </p:cNvPr>
          <p:cNvSpPr/>
          <p:nvPr/>
        </p:nvSpPr>
        <p:spPr>
          <a:xfrm>
            <a:off x="5591428" y="5877623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1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39" name="Volný tvar: obrazec 438">
            <a:extLst>
              <a:ext uri="{FF2B5EF4-FFF2-40B4-BE49-F238E27FC236}">
                <a16:creationId xmlns:a16="http://schemas.microsoft.com/office/drawing/2014/main" id="{ACAEDED1-D763-4BEB-B08C-773A90D7F131}"/>
              </a:ext>
            </a:extLst>
          </p:cNvPr>
          <p:cNvSpPr/>
          <p:nvPr/>
        </p:nvSpPr>
        <p:spPr>
          <a:xfrm>
            <a:off x="5920613" y="5877623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0" name="Volný tvar: obrazec 439">
            <a:extLst>
              <a:ext uri="{FF2B5EF4-FFF2-40B4-BE49-F238E27FC236}">
                <a16:creationId xmlns:a16="http://schemas.microsoft.com/office/drawing/2014/main" id="{388CAE6D-CCE9-47FF-B10D-EE0784408ECC}"/>
              </a:ext>
            </a:extLst>
          </p:cNvPr>
          <p:cNvSpPr/>
          <p:nvPr/>
        </p:nvSpPr>
        <p:spPr>
          <a:xfrm>
            <a:off x="6249923" y="5877623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1" name="Volný tvar: obrazec 440">
            <a:extLst>
              <a:ext uri="{FF2B5EF4-FFF2-40B4-BE49-F238E27FC236}">
                <a16:creationId xmlns:a16="http://schemas.microsoft.com/office/drawing/2014/main" id="{6F3ABB0E-C1AA-430B-93A1-F825A4F3D249}"/>
              </a:ext>
            </a:extLst>
          </p:cNvPr>
          <p:cNvSpPr/>
          <p:nvPr/>
        </p:nvSpPr>
        <p:spPr>
          <a:xfrm>
            <a:off x="6579044" y="5877623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91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548"/>
                  <a:pt x="149416" y="76391"/>
                </a:cubicBezTo>
                <a:cubicBezTo>
                  <a:pt x="122111" y="62548"/>
                  <a:pt x="36767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2" name="Volný tvar: obrazec 441">
            <a:extLst>
              <a:ext uri="{FF2B5EF4-FFF2-40B4-BE49-F238E27FC236}">
                <a16:creationId xmlns:a16="http://schemas.microsoft.com/office/drawing/2014/main" id="{6D7D3AA8-89D8-4523-96C3-49D32CD3979E}"/>
              </a:ext>
            </a:extLst>
          </p:cNvPr>
          <p:cNvSpPr/>
          <p:nvPr/>
        </p:nvSpPr>
        <p:spPr>
          <a:xfrm>
            <a:off x="6908482" y="5877623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91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3" name="Volný tvar: obrazec 442">
            <a:extLst>
              <a:ext uri="{FF2B5EF4-FFF2-40B4-BE49-F238E27FC236}">
                <a16:creationId xmlns:a16="http://schemas.microsoft.com/office/drawing/2014/main" id="{B6BA9FFF-CFAC-40E5-A26F-F77E3494A43D}"/>
              </a:ext>
            </a:extLst>
          </p:cNvPr>
          <p:cNvSpPr/>
          <p:nvPr/>
        </p:nvSpPr>
        <p:spPr>
          <a:xfrm>
            <a:off x="7237666" y="5877623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2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4" name="Volný tvar: obrazec 443">
            <a:extLst>
              <a:ext uri="{FF2B5EF4-FFF2-40B4-BE49-F238E27FC236}">
                <a16:creationId xmlns:a16="http://schemas.microsoft.com/office/drawing/2014/main" id="{45276088-6A28-4493-98C7-3FE6BB5C4EE5}"/>
              </a:ext>
            </a:extLst>
          </p:cNvPr>
          <p:cNvSpPr/>
          <p:nvPr/>
        </p:nvSpPr>
        <p:spPr>
          <a:xfrm>
            <a:off x="7566977" y="5877623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5" name="Volný tvar: obrazec 444">
            <a:extLst>
              <a:ext uri="{FF2B5EF4-FFF2-40B4-BE49-F238E27FC236}">
                <a16:creationId xmlns:a16="http://schemas.microsoft.com/office/drawing/2014/main" id="{63612970-02E7-4F4B-87F5-A412547947E6}"/>
              </a:ext>
            </a:extLst>
          </p:cNvPr>
          <p:cNvSpPr/>
          <p:nvPr/>
        </p:nvSpPr>
        <p:spPr>
          <a:xfrm>
            <a:off x="7896161" y="5877623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6" name="Volný tvar: obrazec 445">
            <a:extLst>
              <a:ext uri="{FF2B5EF4-FFF2-40B4-BE49-F238E27FC236}">
                <a16:creationId xmlns:a16="http://schemas.microsoft.com/office/drawing/2014/main" id="{06F9AF82-158D-4F6E-869A-602FB4748F0A}"/>
              </a:ext>
            </a:extLst>
          </p:cNvPr>
          <p:cNvSpPr/>
          <p:nvPr/>
        </p:nvSpPr>
        <p:spPr>
          <a:xfrm>
            <a:off x="8225535" y="5877623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7" name="Volný tvar: obrazec 446">
            <a:extLst>
              <a:ext uri="{FF2B5EF4-FFF2-40B4-BE49-F238E27FC236}">
                <a16:creationId xmlns:a16="http://schemas.microsoft.com/office/drawing/2014/main" id="{339541BF-7C15-4F53-BD76-FEBCE132D34E}"/>
              </a:ext>
            </a:extLst>
          </p:cNvPr>
          <p:cNvSpPr/>
          <p:nvPr/>
        </p:nvSpPr>
        <p:spPr>
          <a:xfrm>
            <a:off x="8554656" y="5877623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91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8" name="Volný tvar: obrazec 447">
            <a:extLst>
              <a:ext uri="{FF2B5EF4-FFF2-40B4-BE49-F238E27FC236}">
                <a16:creationId xmlns:a16="http://schemas.microsoft.com/office/drawing/2014/main" id="{AE2606BA-8DE2-46BD-8816-0355B4713C1F}"/>
              </a:ext>
            </a:extLst>
          </p:cNvPr>
          <p:cNvSpPr/>
          <p:nvPr/>
        </p:nvSpPr>
        <p:spPr>
          <a:xfrm>
            <a:off x="8884031" y="5877623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548"/>
                  <a:pt x="149351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49" name="Volný tvar: obrazec 448">
            <a:extLst>
              <a:ext uri="{FF2B5EF4-FFF2-40B4-BE49-F238E27FC236}">
                <a16:creationId xmlns:a16="http://schemas.microsoft.com/office/drawing/2014/main" id="{D6812219-9F55-4C3F-A0E5-2AFB4C897AC0}"/>
              </a:ext>
            </a:extLst>
          </p:cNvPr>
          <p:cNvSpPr/>
          <p:nvPr/>
        </p:nvSpPr>
        <p:spPr>
          <a:xfrm>
            <a:off x="9213151" y="5877623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0" name="Volný tvar: obrazec 449">
            <a:extLst>
              <a:ext uri="{FF2B5EF4-FFF2-40B4-BE49-F238E27FC236}">
                <a16:creationId xmlns:a16="http://schemas.microsoft.com/office/drawing/2014/main" id="{D2BF8073-61A1-4358-81B1-B36398DA1DC8}"/>
              </a:ext>
            </a:extLst>
          </p:cNvPr>
          <p:cNvSpPr/>
          <p:nvPr/>
        </p:nvSpPr>
        <p:spPr>
          <a:xfrm>
            <a:off x="9542335" y="5640133"/>
            <a:ext cx="298704" cy="127634"/>
          </a:xfrm>
          <a:custGeom>
            <a:avLst/>
            <a:gdLst>
              <a:gd name="connsiteX0" fmla="*/ 289370 w 298704"/>
              <a:gd name="connsiteY0" fmla="*/ 0 h 127634"/>
              <a:gd name="connsiteX1" fmla="*/ 149416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70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70" y="0"/>
                </a:moveTo>
                <a:cubicBezTo>
                  <a:pt x="262001" y="11811"/>
                  <a:pt x="176721" y="62484"/>
                  <a:pt x="149416" y="76390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1" name="Volný tvar: obrazec 450">
            <a:extLst>
              <a:ext uri="{FF2B5EF4-FFF2-40B4-BE49-F238E27FC236}">
                <a16:creationId xmlns:a16="http://schemas.microsoft.com/office/drawing/2014/main" id="{5CEDEC06-8016-4BC6-BA85-29FA472EFC3F}"/>
              </a:ext>
            </a:extLst>
          </p:cNvPr>
          <p:cNvSpPr/>
          <p:nvPr/>
        </p:nvSpPr>
        <p:spPr>
          <a:xfrm>
            <a:off x="9871582" y="5640133"/>
            <a:ext cx="298704" cy="127634"/>
          </a:xfrm>
          <a:custGeom>
            <a:avLst/>
            <a:gdLst>
              <a:gd name="connsiteX0" fmla="*/ 289306 w 298704"/>
              <a:gd name="connsiteY0" fmla="*/ 0 h 127634"/>
              <a:gd name="connsiteX1" fmla="*/ 149352 w 298704"/>
              <a:gd name="connsiteY1" fmla="*/ 76390 h 127634"/>
              <a:gd name="connsiteX2" fmla="*/ 9399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06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06" y="0"/>
                </a:moveTo>
                <a:cubicBezTo>
                  <a:pt x="261938" y="11811"/>
                  <a:pt x="176594" y="62484"/>
                  <a:pt x="149352" y="76390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2" name="Volný tvar: obrazec 451">
            <a:extLst>
              <a:ext uri="{FF2B5EF4-FFF2-40B4-BE49-F238E27FC236}">
                <a16:creationId xmlns:a16="http://schemas.microsoft.com/office/drawing/2014/main" id="{F4EFB06A-4AE7-491F-A682-62778EF7FC40}"/>
              </a:ext>
            </a:extLst>
          </p:cNvPr>
          <p:cNvSpPr/>
          <p:nvPr/>
        </p:nvSpPr>
        <p:spPr>
          <a:xfrm>
            <a:off x="10200830" y="5640133"/>
            <a:ext cx="298703" cy="127634"/>
          </a:xfrm>
          <a:custGeom>
            <a:avLst/>
            <a:gdLst>
              <a:gd name="connsiteX0" fmla="*/ 289369 w 298703"/>
              <a:gd name="connsiteY0" fmla="*/ 0 h 127634"/>
              <a:gd name="connsiteX1" fmla="*/ 149415 w 298703"/>
              <a:gd name="connsiteY1" fmla="*/ 76390 h 127634"/>
              <a:gd name="connsiteX2" fmla="*/ 9398 w 298703"/>
              <a:gd name="connsiteY2" fmla="*/ 0 h 127634"/>
              <a:gd name="connsiteX3" fmla="*/ 0 w 298703"/>
              <a:gd name="connsiteY3" fmla="*/ 1651 h 127634"/>
              <a:gd name="connsiteX4" fmla="*/ 147065 w 298703"/>
              <a:gd name="connsiteY4" fmla="*/ 127635 h 127634"/>
              <a:gd name="connsiteX5" fmla="*/ 151638 w 298703"/>
              <a:gd name="connsiteY5" fmla="*/ 127635 h 127634"/>
              <a:gd name="connsiteX6" fmla="*/ 298703 w 298703"/>
              <a:gd name="connsiteY6" fmla="*/ 1651 h 127634"/>
              <a:gd name="connsiteX7" fmla="*/ 289369 w 298703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4">
                <a:moveTo>
                  <a:pt x="289369" y="0"/>
                </a:moveTo>
                <a:cubicBezTo>
                  <a:pt x="262064" y="11811"/>
                  <a:pt x="176720" y="62484"/>
                  <a:pt x="149415" y="76390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3" name="Volný tvar: obrazec 452">
            <a:extLst>
              <a:ext uri="{FF2B5EF4-FFF2-40B4-BE49-F238E27FC236}">
                <a16:creationId xmlns:a16="http://schemas.microsoft.com/office/drawing/2014/main" id="{A6C31FA0-C106-4ADD-B8A4-49777AEA95FE}"/>
              </a:ext>
            </a:extLst>
          </p:cNvPr>
          <p:cNvSpPr/>
          <p:nvPr/>
        </p:nvSpPr>
        <p:spPr>
          <a:xfrm>
            <a:off x="10530014" y="5640133"/>
            <a:ext cx="298704" cy="127634"/>
          </a:xfrm>
          <a:custGeom>
            <a:avLst/>
            <a:gdLst>
              <a:gd name="connsiteX0" fmla="*/ 289369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69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69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4" name="Volný tvar: obrazec 453">
            <a:extLst>
              <a:ext uri="{FF2B5EF4-FFF2-40B4-BE49-F238E27FC236}">
                <a16:creationId xmlns:a16="http://schemas.microsoft.com/office/drawing/2014/main" id="{2BB8BF18-C3EC-47A5-86D5-0C2F547D8074}"/>
              </a:ext>
            </a:extLst>
          </p:cNvPr>
          <p:cNvSpPr/>
          <p:nvPr/>
        </p:nvSpPr>
        <p:spPr>
          <a:xfrm>
            <a:off x="10859389" y="5640133"/>
            <a:ext cx="298767" cy="127634"/>
          </a:xfrm>
          <a:custGeom>
            <a:avLst/>
            <a:gdLst>
              <a:gd name="connsiteX0" fmla="*/ 289306 w 298767"/>
              <a:gd name="connsiteY0" fmla="*/ 0 h 127634"/>
              <a:gd name="connsiteX1" fmla="*/ 149352 w 298767"/>
              <a:gd name="connsiteY1" fmla="*/ 76390 h 127634"/>
              <a:gd name="connsiteX2" fmla="*/ 9398 w 298767"/>
              <a:gd name="connsiteY2" fmla="*/ 0 h 127634"/>
              <a:gd name="connsiteX3" fmla="*/ 0 w 298767"/>
              <a:gd name="connsiteY3" fmla="*/ 1651 h 127634"/>
              <a:gd name="connsiteX4" fmla="*/ 147066 w 298767"/>
              <a:gd name="connsiteY4" fmla="*/ 127635 h 127634"/>
              <a:gd name="connsiteX5" fmla="*/ 151638 w 298767"/>
              <a:gd name="connsiteY5" fmla="*/ 127635 h 127634"/>
              <a:gd name="connsiteX6" fmla="*/ 298767 w 298767"/>
              <a:gd name="connsiteY6" fmla="*/ 1651 h 127634"/>
              <a:gd name="connsiteX7" fmla="*/ 289306 w 298767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4">
                <a:moveTo>
                  <a:pt x="289306" y="0"/>
                </a:moveTo>
                <a:cubicBezTo>
                  <a:pt x="261938" y="11811"/>
                  <a:pt x="176657" y="62484"/>
                  <a:pt x="149352" y="76390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5" name="Volný tvar: obrazec 454">
            <a:extLst>
              <a:ext uri="{FF2B5EF4-FFF2-40B4-BE49-F238E27FC236}">
                <a16:creationId xmlns:a16="http://schemas.microsoft.com/office/drawing/2014/main" id="{3851DFE2-E415-4FC6-8852-EF454AEBE6D2}"/>
              </a:ext>
            </a:extLst>
          </p:cNvPr>
          <p:cNvSpPr/>
          <p:nvPr/>
        </p:nvSpPr>
        <p:spPr>
          <a:xfrm>
            <a:off x="11188509" y="5640133"/>
            <a:ext cx="298704" cy="127634"/>
          </a:xfrm>
          <a:custGeom>
            <a:avLst/>
            <a:gdLst>
              <a:gd name="connsiteX0" fmla="*/ 289370 w 298704"/>
              <a:gd name="connsiteY0" fmla="*/ 0 h 127634"/>
              <a:gd name="connsiteX1" fmla="*/ 149352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70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70" y="0"/>
                </a:moveTo>
                <a:cubicBezTo>
                  <a:pt x="262001" y="11811"/>
                  <a:pt x="176657" y="62484"/>
                  <a:pt x="149352" y="76390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6" name="Volný tvar: obrazec 455">
            <a:extLst>
              <a:ext uri="{FF2B5EF4-FFF2-40B4-BE49-F238E27FC236}">
                <a16:creationId xmlns:a16="http://schemas.microsoft.com/office/drawing/2014/main" id="{D156084D-5674-47CF-B556-0E5CCFC5B6F3}"/>
              </a:ext>
            </a:extLst>
          </p:cNvPr>
          <p:cNvSpPr/>
          <p:nvPr/>
        </p:nvSpPr>
        <p:spPr>
          <a:xfrm>
            <a:off x="11517883" y="5640133"/>
            <a:ext cx="298704" cy="127634"/>
          </a:xfrm>
          <a:custGeom>
            <a:avLst/>
            <a:gdLst>
              <a:gd name="connsiteX0" fmla="*/ 289370 w 298704"/>
              <a:gd name="connsiteY0" fmla="*/ 0 h 127634"/>
              <a:gd name="connsiteX1" fmla="*/ 149416 w 298704"/>
              <a:gd name="connsiteY1" fmla="*/ 76390 h 127634"/>
              <a:gd name="connsiteX2" fmla="*/ 9398 w 298704"/>
              <a:gd name="connsiteY2" fmla="*/ 0 h 127634"/>
              <a:gd name="connsiteX3" fmla="*/ 0 w 298704"/>
              <a:gd name="connsiteY3" fmla="*/ 1651 h 127634"/>
              <a:gd name="connsiteX4" fmla="*/ 147066 w 298704"/>
              <a:gd name="connsiteY4" fmla="*/ 127635 h 127634"/>
              <a:gd name="connsiteX5" fmla="*/ 151638 w 298704"/>
              <a:gd name="connsiteY5" fmla="*/ 127635 h 127634"/>
              <a:gd name="connsiteX6" fmla="*/ 298704 w 298704"/>
              <a:gd name="connsiteY6" fmla="*/ 1651 h 127634"/>
              <a:gd name="connsiteX7" fmla="*/ 289370 w 298704"/>
              <a:gd name="connsiteY7" fmla="*/ 0 h 12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4">
                <a:moveTo>
                  <a:pt x="289370" y="0"/>
                </a:moveTo>
                <a:cubicBezTo>
                  <a:pt x="262001" y="11811"/>
                  <a:pt x="176657" y="62484"/>
                  <a:pt x="149416" y="76390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917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7" name="Volný tvar: obrazec 456">
            <a:extLst>
              <a:ext uri="{FF2B5EF4-FFF2-40B4-BE49-F238E27FC236}">
                <a16:creationId xmlns:a16="http://schemas.microsoft.com/office/drawing/2014/main" id="{0D16DDFD-AE6B-411B-BD36-651D6A78FD98}"/>
              </a:ext>
            </a:extLst>
          </p:cNvPr>
          <p:cNvSpPr/>
          <p:nvPr/>
        </p:nvSpPr>
        <p:spPr>
          <a:xfrm>
            <a:off x="9542335" y="5877623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8" name="Volný tvar: obrazec 457">
            <a:extLst>
              <a:ext uri="{FF2B5EF4-FFF2-40B4-BE49-F238E27FC236}">
                <a16:creationId xmlns:a16="http://schemas.microsoft.com/office/drawing/2014/main" id="{022F0F27-9106-435E-B445-C22FE1785D41}"/>
              </a:ext>
            </a:extLst>
          </p:cNvPr>
          <p:cNvSpPr/>
          <p:nvPr/>
        </p:nvSpPr>
        <p:spPr>
          <a:xfrm>
            <a:off x="9871582" y="5877623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91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59" name="Volný tvar: obrazec 458">
            <a:extLst>
              <a:ext uri="{FF2B5EF4-FFF2-40B4-BE49-F238E27FC236}">
                <a16:creationId xmlns:a16="http://schemas.microsoft.com/office/drawing/2014/main" id="{F3DB1488-26B2-4935-B275-D7A7D2CA0D76}"/>
              </a:ext>
            </a:extLst>
          </p:cNvPr>
          <p:cNvSpPr/>
          <p:nvPr/>
        </p:nvSpPr>
        <p:spPr>
          <a:xfrm>
            <a:off x="10200830" y="5877623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91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548"/>
                  <a:pt x="149415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0" name="Volný tvar: obrazec 459">
            <a:extLst>
              <a:ext uri="{FF2B5EF4-FFF2-40B4-BE49-F238E27FC236}">
                <a16:creationId xmlns:a16="http://schemas.microsoft.com/office/drawing/2014/main" id="{FAC6289F-D739-48DD-B141-06AA62AAF18C}"/>
              </a:ext>
            </a:extLst>
          </p:cNvPr>
          <p:cNvSpPr/>
          <p:nvPr/>
        </p:nvSpPr>
        <p:spPr>
          <a:xfrm>
            <a:off x="10530014" y="5877623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1" name="Volný tvar: obrazec 460">
            <a:extLst>
              <a:ext uri="{FF2B5EF4-FFF2-40B4-BE49-F238E27FC236}">
                <a16:creationId xmlns:a16="http://schemas.microsoft.com/office/drawing/2014/main" id="{C413F120-2E81-4A6B-A257-F716E45636B3}"/>
              </a:ext>
            </a:extLst>
          </p:cNvPr>
          <p:cNvSpPr/>
          <p:nvPr/>
        </p:nvSpPr>
        <p:spPr>
          <a:xfrm>
            <a:off x="10859389" y="5877623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91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2" name="Volný tvar: obrazec 461">
            <a:extLst>
              <a:ext uri="{FF2B5EF4-FFF2-40B4-BE49-F238E27FC236}">
                <a16:creationId xmlns:a16="http://schemas.microsoft.com/office/drawing/2014/main" id="{152EEF19-862B-4E9C-BB5A-E2BC01A5122B}"/>
              </a:ext>
            </a:extLst>
          </p:cNvPr>
          <p:cNvSpPr/>
          <p:nvPr/>
        </p:nvSpPr>
        <p:spPr>
          <a:xfrm>
            <a:off x="11188509" y="5877623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3" name="Volný tvar: obrazec 462">
            <a:extLst>
              <a:ext uri="{FF2B5EF4-FFF2-40B4-BE49-F238E27FC236}">
                <a16:creationId xmlns:a16="http://schemas.microsoft.com/office/drawing/2014/main" id="{CD3D2B96-1E92-4427-AF12-F35BE9B1B781}"/>
              </a:ext>
            </a:extLst>
          </p:cNvPr>
          <p:cNvSpPr/>
          <p:nvPr/>
        </p:nvSpPr>
        <p:spPr>
          <a:xfrm>
            <a:off x="11517883" y="5877623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91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5" name="Volný tvar: obrazec 464">
            <a:extLst>
              <a:ext uri="{FF2B5EF4-FFF2-40B4-BE49-F238E27FC236}">
                <a16:creationId xmlns:a16="http://schemas.microsoft.com/office/drawing/2014/main" id="{6876AB04-C2F2-42FA-88FD-67A93F363BED}"/>
              </a:ext>
            </a:extLst>
          </p:cNvPr>
          <p:cNvSpPr/>
          <p:nvPr/>
        </p:nvSpPr>
        <p:spPr>
          <a:xfrm>
            <a:off x="981900" y="5399722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6" name="Volný tvar: obrazec 465">
            <a:extLst>
              <a:ext uri="{FF2B5EF4-FFF2-40B4-BE49-F238E27FC236}">
                <a16:creationId xmlns:a16="http://schemas.microsoft.com/office/drawing/2014/main" id="{16C6F349-DDCA-4F04-99F1-B4D65528729F}"/>
              </a:ext>
            </a:extLst>
          </p:cNvPr>
          <p:cNvSpPr/>
          <p:nvPr/>
        </p:nvSpPr>
        <p:spPr>
          <a:xfrm>
            <a:off x="1311211" y="5399722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638 w 298767"/>
              <a:gd name="connsiteY5" fmla="*/ 127699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7" name="Volný tvar: obrazec 466">
            <a:extLst>
              <a:ext uri="{FF2B5EF4-FFF2-40B4-BE49-F238E27FC236}">
                <a16:creationId xmlns:a16="http://schemas.microsoft.com/office/drawing/2014/main" id="{AA44E83E-392F-4A0B-A082-BF37A9445580}"/>
              </a:ext>
            </a:extLst>
          </p:cNvPr>
          <p:cNvSpPr/>
          <p:nvPr/>
        </p:nvSpPr>
        <p:spPr>
          <a:xfrm>
            <a:off x="1640332" y="5399722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701 w 298767"/>
              <a:gd name="connsiteY5" fmla="*/ 127699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701" y="127699"/>
                </a:lnTo>
                <a:cubicBezTo>
                  <a:pt x="176213" y="101918"/>
                  <a:pt x="271208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8" name="Volný tvar: obrazec 467">
            <a:extLst>
              <a:ext uri="{FF2B5EF4-FFF2-40B4-BE49-F238E27FC236}">
                <a16:creationId xmlns:a16="http://schemas.microsoft.com/office/drawing/2014/main" id="{8D34F07E-0045-499E-99E8-5CD28380AFDB}"/>
              </a:ext>
            </a:extLst>
          </p:cNvPr>
          <p:cNvSpPr/>
          <p:nvPr/>
        </p:nvSpPr>
        <p:spPr>
          <a:xfrm>
            <a:off x="1969770" y="5399722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638 w 298767"/>
              <a:gd name="connsiteY5" fmla="*/ 127699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69" name="Volný tvar: obrazec 468">
            <a:extLst>
              <a:ext uri="{FF2B5EF4-FFF2-40B4-BE49-F238E27FC236}">
                <a16:creationId xmlns:a16="http://schemas.microsoft.com/office/drawing/2014/main" id="{C773372A-25A7-4C43-8A4C-5A7F86D4F3C6}"/>
              </a:ext>
            </a:extLst>
          </p:cNvPr>
          <p:cNvSpPr/>
          <p:nvPr/>
        </p:nvSpPr>
        <p:spPr>
          <a:xfrm>
            <a:off x="2298826" y="5399722"/>
            <a:ext cx="298704" cy="127698"/>
          </a:xfrm>
          <a:custGeom>
            <a:avLst/>
            <a:gdLst>
              <a:gd name="connsiteX0" fmla="*/ 289433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433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3" y="0"/>
                </a:moveTo>
                <a:cubicBezTo>
                  <a:pt x="262065" y="11811"/>
                  <a:pt x="176721" y="62548"/>
                  <a:pt x="149416" y="76391"/>
                </a:cubicBezTo>
                <a:cubicBezTo>
                  <a:pt x="122111" y="62548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086" y="101918"/>
                  <a:pt x="271082" y="23051"/>
                  <a:pt x="298704" y="1715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0" name="Volný tvar: obrazec 469">
            <a:extLst>
              <a:ext uri="{FF2B5EF4-FFF2-40B4-BE49-F238E27FC236}">
                <a16:creationId xmlns:a16="http://schemas.microsoft.com/office/drawing/2014/main" id="{E02CC177-5CF9-4AF9-A61F-084ED74D7E46}"/>
              </a:ext>
            </a:extLst>
          </p:cNvPr>
          <p:cNvSpPr/>
          <p:nvPr/>
        </p:nvSpPr>
        <p:spPr>
          <a:xfrm>
            <a:off x="2628201" y="5399722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1" name="Volný tvar: obrazec 470">
            <a:extLst>
              <a:ext uri="{FF2B5EF4-FFF2-40B4-BE49-F238E27FC236}">
                <a16:creationId xmlns:a16="http://schemas.microsoft.com/office/drawing/2014/main" id="{788DF020-D138-4B12-A4F5-5EFE854E9760}"/>
              </a:ext>
            </a:extLst>
          </p:cNvPr>
          <p:cNvSpPr/>
          <p:nvPr/>
        </p:nvSpPr>
        <p:spPr>
          <a:xfrm>
            <a:off x="2957385" y="5399722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085" y="101918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2" name="Volný tvar: obrazec 471">
            <a:extLst>
              <a:ext uri="{FF2B5EF4-FFF2-40B4-BE49-F238E27FC236}">
                <a16:creationId xmlns:a16="http://schemas.microsoft.com/office/drawing/2014/main" id="{DFB44338-C3BB-4E47-8034-8DCCD1391346}"/>
              </a:ext>
            </a:extLst>
          </p:cNvPr>
          <p:cNvSpPr/>
          <p:nvPr/>
        </p:nvSpPr>
        <p:spPr>
          <a:xfrm>
            <a:off x="3286759" y="5399722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3" name="Volný tvar: obrazec 472">
            <a:extLst>
              <a:ext uri="{FF2B5EF4-FFF2-40B4-BE49-F238E27FC236}">
                <a16:creationId xmlns:a16="http://schemas.microsoft.com/office/drawing/2014/main" id="{DE077F57-D947-4834-B8E9-507A934B6664}"/>
              </a:ext>
            </a:extLst>
          </p:cNvPr>
          <p:cNvSpPr/>
          <p:nvPr/>
        </p:nvSpPr>
        <p:spPr>
          <a:xfrm>
            <a:off x="3615880" y="5399722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4" name="Volný tvar: obrazec 473">
            <a:extLst>
              <a:ext uri="{FF2B5EF4-FFF2-40B4-BE49-F238E27FC236}">
                <a16:creationId xmlns:a16="http://schemas.microsoft.com/office/drawing/2014/main" id="{FCCFC75D-EAA4-456C-BD03-3CDC7F9D01E5}"/>
              </a:ext>
            </a:extLst>
          </p:cNvPr>
          <p:cNvSpPr/>
          <p:nvPr/>
        </p:nvSpPr>
        <p:spPr>
          <a:xfrm>
            <a:off x="3945318" y="5399722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5" name="Volný tvar: obrazec 474">
            <a:extLst>
              <a:ext uri="{FF2B5EF4-FFF2-40B4-BE49-F238E27FC236}">
                <a16:creationId xmlns:a16="http://schemas.microsoft.com/office/drawing/2014/main" id="{02C1D418-E910-408A-9286-9944C2753422}"/>
              </a:ext>
            </a:extLst>
          </p:cNvPr>
          <p:cNvSpPr/>
          <p:nvPr/>
        </p:nvSpPr>
        <p:spPr>
          <a:xfrm>
            <a:off x="4274439" y="5399722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6" name="Volný tvar: obrazec 475">
            <a:extLst>
              <a:ext uri="{FF2B5EF4-FFF2-40B4-BE49-F238E27FC236}">
                <a16:creationId xmlns:a16="http://schemas.microsoft.com/office/drawing/2014/main" id="{E65518E8-6E6B-42AD-8AD8-5949D7957640}"/>
              </a:ext>
            </a:extLst>
          </p:cNvPr>
          <p:cNvSpPr/>
          <p:nvPr/>
        </p:nvSpPr>
        <p:spPr>
          <a:xfrm>
            <a:off x="4603750" y="5399722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7" name="Volný tvar: obrazec 476">
            <a:extLst>
              <a:ext uri="{FF2B5EF4-FFF2-40B4-BE49-F238E27FC236}">
                <a16:creationId xmlns:a16="http://schemas.microsoft.com/office/drawing/2014/main" id="{B4566C49-FBED-4DD2-9232-DD1C72834723}"/>
              </a:ext>
            </a:extLst>
          </p:cNvPr>
          <p:cNvSpPr/>
          <p:nvPr/>
        </p:nvSpPr>
        <p:spPr>
          <a:xfrm>
            <a:off x="4932934" y="5399722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701 w 298767"/>
              <a:gd name="connsiteY5" fmla="*/ 127699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701" y="127699"/>
                </a:lnTo>
                <a:cubicBezTo>
                  <a:pt x="176149" y="101918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8" name="Volný tvar: obrazec 477">
            <a:extLst>
              <a:ext uri="{FF2B5EF4-FFF2-40B4-BE49-F238E27FC236}">
                <a16:creationId xmlns:a16="http://schemas.microsoft.com/office/drawing/2014/main" id="{96368BD4-8D6F-4E16-96E8-5B7EEDF6D398}"/>
              </a:ext>
            </a:extLst>
          </p:cNvPr>
          <p:cNvSpPr/>
          <p:nvPr/>
        </p:nvSpPr>
        <p:spPr>
          <a:xfrm>
            <a:off x="5262181" y="5399722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79" name="Volný tvar: obrazec 478">
            <a:extLst>
              <a:ext uri="{FF2B5EF4-FFF2-40B4-BE49-F238E27FC236}">
                <a16:creationId xmlns:a16="http://schemas.microsoft.com/office/drawing/2014/main" id="{6B98C7C8-20EF-4296-BB45-2923A4F8788A}"/>
              </a:ext>
            </a:extLst>
          </p:cNvPr>
          <p:cNvSpPr/>
          <p:nvPr/>
        </p:nvSpPr>
        <p:spPr>
          <a:xfrm>
            <a:off x="5591428" y="5399722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1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0" name="Volný tvar: obrazec 479">
            <a:extLst>
              <a:ext uri="{FF2B5EF4-FFF2-40B4-BE49-F238E27FC236}">
                <a16:creationId xmlns:a16="http://schemas.microsoft.com/office/drawing/2014/main" id="{622D1E28-26DA-4B22-B209-46EDF92AFBD7}"/>
              </a:ext>
            </a:extLst>
          </p:cNvPr>
          <p:cNvSpPr/>
          <p:nvPr/>
        </p:nvSpPr>
        <p:spPr>
          <a:xfrm>
            <a:off x="5920613" y="5399722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702 w 298767"/>
              <a:gd name="connsiteY5" fmla="*/ 127699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702" y="127699"/>
                </a:lnTo>
                <a:cubicBezTo>
                  <a:pt x="176213" y="101918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1" name="Volný tvar: obrazec 480">
            <a:extLst>
              <a:ext uri="{FF2B5EF4-FFF2-40B4-BE49-F238E27FC236}">
                <a16:creationId xmlns:a16="http://schemas.microsoft.com/office/drawing/2014/main" id="{98B9C2EB-A82A-41D9-82EC-83DDD2699F27}"/>
              </a:ext>
            </a:extLst>
          </p:cNvPr>
          <p:cNvSpPr/>
          <p:nvPr/>
        </p:nvSpPr>
        <p:spPr>
          <a:xfrm>
            <a:off x="6249923" y="5399722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638 w 298767"/>
              <a:gd name="connsiteY5" fmla="*/ 127699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2" name="Volný tvar: obrazec 481">
            <a:extLst>
              <a:ext uri="{FF2B5EF4-FFF2-40B4-BE49-F238E27FC236}">
                <a16:creationId xmlns:a16="http://schemas.microsoft.com/office/drawing/2014/main" id="{EBD256FD-CA45-4BAB-910A-CA2F5C9F85D8}"/>
              </a:ext>
            </a:extLst>
          </p:cNvPr>
          <p:cNvSpPr/>
          <p:nvPr/>
        </p:nvSpPr>
        <p:spPr>
          <a:xfrm>
            <a:off x="6579044" y="5399722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8"/>
                  <a:pt x="149416" y="76391"/>
                </a:cubicBezTo>
                <a:cubicBezTo>
                  <a:pt x="122111" y="62548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086" y="101918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3" name="Volný tvar: obrazec 482">
            <a:extLst>
              <a:ext uri="{FF2B5EF4-FFF2-40B4-BE49-F238E27FC236}">
                <a16:creationId xmlns:a16="http://schemas.microsoft.com/office/drawing/2014/main" id="{ABE8B218-93B2-419C-9F8B-2BEE31BAA840}"/>
              </a:ext>
            </a:extLst>
          </p:cNvPr>
          <p:cNvSpPr/>
          <p:nvPr/>
        </p:nvSpPr>
        <p:spPr>
          <a:xfrm>
            <a:off x="6908482" y="5399722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8"/>
                  <a:pt x="147066" y="127699"/>
                </a:cubicBezTo>
                <a:lnTo>
                  <a:pt x="151638" y="127699"/>
                </a:lnTo>
                <a:cubicBezTo>
                  <a:pt x="176086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4" name="Volný tvar: obrazec 483">
            <a:extLst>
              <a:ext uri="{FF2B5EF4-FFF2-40B4-BE49-F238E27FC236}">
                <a16:creationId xmlns:a16="http://schemas.microsoft.com/office/drawing/2014/main" id="{DA7C1C2A-278F-4453-8605-3CEB75CAD9EA}"/>
              </a:ext>
            </a:extLst>
          </p:cNvPr>
          <p:cNvSpPr/>
          <p:nvPr/>
        </p:nvSpPr>
        <p:spPr>
          <a:xfrm>
            <a:off x="7237666" y="5399722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9 h 127698"/>
              <a:gd name="connsiteX5" fmla="*/ 151638 w 298703"/>
              <a:gd name="connsiteY5" fmla="*/ 127699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8"/>
                  <a:pt x="149352" y="76391"/>
                </a:cubicBezTo>
                <a:cubicBezTo>
                  <a:pt x="122047" y="62548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5" y="127699"/>
                </a:cubicBezTo>
                <a:lnTo>
                  <a:pt x="151638" y="127699"/>
                </a:lnTo>
                <a:cubicBezTo>
                  <a:pt x="176085" y="101918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5" name="Volný tvar: obrazec 484">
            <a:extLst>
              <a:ext uri="{FF2B5EF4-FFF2-40B4-BE49-F238E27FC236}">
                <a16:creationId xmlns:a16="http://schemas.microsoft.com/office/drawing/2014/main" id="{841BAAC1-0E54-4A81-8ACE-994E796D945B}"/>
              </a:ext>
            </a:extLst>
          </p:cNvPr>
          <p:cNvSpPr/>
          <p:nvPr/>
        </p:nvSpPr>
        <p:spPr>
          <a:xfrm>
            <a:off x="7566977" y="5399722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9 h 127698"/>
              <a:gd name="connsiteX5" fmla="*/ 151638 w 298703"/>
              <a:gd name="connsiteY5" fmla="*/ 127699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8"/>
                  <a:pt x="149416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6" name="Volný tvar: obrazec 485">
            <a:extLst>
              <a:ext uri="{FF2B5EF4-FFF2-40B4-BE49-F238E27FC236}">
                <a16:creationId xmlns:a16="http://schemas.microsoft.com/office/drawing/2014/main" id="{70FBB092-A7A2-40FE-838A-8C8B8856DF8E}"/>
              </a:ext>
            </a:extLst>
          </p:cNvPr>
          <p:cNvSpPr/>
          <p:nvPr/>
        </p:nvSpPr>
        <p:spPr>
          <a:xfrm>
            <a:off x="7896161" y="5399722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7" name="Volný tvar: obrazec 486">
            <a:extLst>
              <a:ext uri="{FF2B5EF4-FFF2-40B4-BE49-F238E27FC236}">
                <a16:creationId xmlns:a16="http://schemas.microsoft.com/office/drawing/2014/main" id="{F7946F90-216B-423E-ACEA-93C035467545}"/>
              </a:ext>
            </a:extLst>
          </p:cNvPr>
          <p:cNvSpPr/>
          <p:nvPr/>
        </p:nvSpPr>
        <p:spPr>
          <a:xfrm>
            <a:off x="8225535" y="5399722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8" name="Volný tvar: obrazec 487">
            <a:extLst>
              <a:ext uri="{FF2B5EF4-FFF2-40B4-BE49-F238E27FC236}">
                <a16:creationId xmlns:a16="http://schemas.microsoft.com/office/drawing/2014/main" id="{272AE9AC-D50F-4EF8-8C15-4A677E195A0E}"/>
              </a:ext>
            </a:extLst>
          </p:cNvPr>
          <p:cNvSpPr/>
          <p:nvPr/>
        </p:nvSpPr>
        <p:spPr>
          <a:xfrm>
            <a:off x="8554656" y="5399722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702 w 298767"/>
              <a:gd name="connsiteY5" fmla="*/ 127699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8"/>
                  <a:pt x="147066" y="127699"/>
                </a:cubicBezTo>
                <a:lnTo>
                  <a:pt x="151702" y="127699"/>
                </a:lnTo>
                <a:cubicBezTo>
                  <a:pt x="176213" y="101918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89" name="Volný tvar: obrazec 488">
            <a:extLst>
              <a:ext uri="{FF2B5EF4-FFF2-40B4-BE49-F238E27FC236}">
                <a16:creationId xmlns:a16="http://schemas.microsoft.com/office/drawing/2014/main" id="{53EB9907-CB72-4AC4-BC74-E24F250C1C43}"/>
              </a:ext>
            </a:extLst>
          </p:cNvPr>
          <p:cNvSpPr/>
          <p:nvPr/>
        </p:nvSpPr>
        <p:spPr>
          <a:xfrm>
            <a:off x="8884031" y="5399722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9 h 127698"/>
              <a:gd name="connsiteX5" fmla="*/ 151637 w 298703"/>
              <a:gd name="connsiteY5" fmla="*/ 127699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8"/>
                  <a:pt x="149351" y="76391"/>
                </a:cubicBezTo>
                <a:cubicBezTo>
                  <a:pt x="122047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5" y="127699"/>
                </a:cubicBezTo>
                <a:lnTo>
                  <a:pt x="151637" y="127699"/>
                </a:lnTo>
                <a:cubicBezTo>
                  <a:pt x="176149" y="101918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0" name="Volný tvar: obrazec 489">
            <a:extLst>
              <a:ext uri="{FF2B5EF4-FFF2-40B4-BE49-F238E27FC236}">
                <a16:creationId xmlns:a16="http://schemas.microsoft.com/office/drawing/2014/main" id="{16BDF49F-FB00-4C4A-BC8F-2D53F1E1A79F}"/>
              </a:ext>
            </a:extLst>
          </p:cNvPr>
          <p:cNvSpPr/>
          <p:nvPr/>
        </p:nvSpPr>
        <p:spPr>
          <a:xfrm>
            <a:off x="9213151" y="5399722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085" y="101918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1" name="Volný tvar: obrazec 490">
            <a:extLst>
              <a:ext uri="{FF2B5EF4-FFF2-40B4-BE49-F238E27FC236}">
                <a16:creationId xmlns:a16="http://schemas.microsoft.com/office/drawing/2014/main" id="{D30566F6-AAD8-4B22-9B33-CDE4D0C4561A}"/>
              </a:ext>
            </a:extLst>
          </p:cNvPr>
          <p:cNvSpPr/>
          <p:nvPr/>
        </p:nvSpPr>
        <p:spPr>
          <a:xfrm>
            <a:off x="9542335" y="5399722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8"/>
                  <a:pt x="149416" y="76391"/>
                </a:cubicBezTo>
                <a:cubicBezTo>
                  <a:pt x="122110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085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2" name="Volný tvar: obrazec 491">
            <a:extLst>
              <a:ext uri="{FF2B5EF4-FFF2-40B4-BE49-F238E27FC236}">
                <a16:creationId xmlns:a16="http://schemas.microsoft.com/office/drawing/2014/main" id="{24C5817C-C035-4C6B-86E4-3BFCC55253DB}"/>
              </a:ext>
            </a:extLst>
          </p:cNvPr>
          <p:cNvSpPr/>
          <p:nvPr/>
        </p:nvSpPr>
        <p:spPr>
          <a:xfrm>
            <a:off x="9871582" y="5399722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8"/>
                  <a:pt x="149352" y="76391"/>
                </a:cubicBezTo>
                <a:cubicBezTo>
                  <a:pt x="122048" y="62548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3" name="Volný tvar: obrazec 492">
            <a:extLst>
              <a:ext uri="{FF2B5EF4-FFF2-40B4-BE49-F238E27FC236}">
                <a16:creationId xmlns:a16="http://schemas.microsoft.com/office/drawing/2014/main" id="{B85C2AEA-3C40-4CD5-B0B9-6D3329D26D61}"/>
              </a:ext>
            </a:extLst>
          </p:cNvPr>
          <p:cNvSpPr/>
          <p:nvPr/>
        </p:nvSpPr>
        <p:spPr>
          <a:xfrm>
            <a:off x="10200830" y="5399722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9 h 127698"/>
              <a:gd name="connsiteX5" fmla="*/ 151638 w 298703"/>
              <a:gd name="connsiteY5" fmla="*/ 127699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8"/>
                  <a:pt x="149415" y="76391"/>
                </a:cubicBezTo>
                <a:cubicBezTo>
                  <a:pt x="122110" y="62548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5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4" name="Volný tvar: obrazec 493">
            <a:extLst>
              <a:ext uri="{FF2B5EF4-FFF2-40B4-BE49-F238E27FC236}">
                <a16:creationId xmlns:a16="http://schemas.microsoft.com/office/drawing/2014/main" id="{87F3BD59-368B-4F6A-ABBE-FA7C95A2198B}"/>
              </a:ext>
            </a:extLst>
          </p:cNvPr>
          <p:cNvSpPr/>
          <p:nvPr/>
        </p:nvSpPr>
        <p:spPr>
          <a:xfrm>
            <a:off x="10530014" y="5399722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5" name="Volný tvar: obrazec 494">
            <a:extLst>
              <a:ext uri="{FF2B5EF4-FFF2-40B4-BE49-F238E27FC236}">
                <a16:creationId xmlns:a16="http://schemas.microsoft.com/office/drawing/2014/main" id="{F1FCA0DE-A9FB-4630-A39D-731D7882ED8B}"/>
              </a:ext>
            </a:extLst>
          </p:cNvPr>
          <p:cNvSpPr/>
          <p:nvPr/>
        </p:nvSpPr>
        <p:spPr>
          <a:xfrm>
            <a:off x="10859389" y="5399722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9 h 127698"/>
              <a:gd name="connsiteX5" fmla="*/ 151638 w 298767"/>
              <a:gd name="connsiteY5" fmla="*/ 127699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8"/>
                  <a:pt x="149352" y="76391"/>
                </a:cubicBezTo>
                <a:cubicBezTo>
                  <a:pt x="122047" y="62548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6" name="Volný tvar: obrazec 495">
            <a:extLst>
              <a:ext uri="{FF2B5EF4-FFF2-40B4-BE49-F238E27FC236}">
                <a16:creationId xmlns:a16="http://schemas.microsoft.com/office/drawing/2014/main" id="{3E94A017-6E52-42A8-94D4-C6D585B4F117}"/>
              </a:ext>
            </a:extLst>
          </p:cNvPr>
          <p:cNvSpPr/>
          <p:nvPr/>
        </p:nvSpPr>
        <p:spPr>
          <a:xfrm>
            <a:off x="11188509" y="5399722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8"/>
                  <a:pt x="149352" y="76391"/>
                </a:cubicBezTo>
                <a:cubicBezTo>
                  <a:pt x="122047" y="62548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497" name="Volný tvar: obrazec 496">
            <a:extLst>
              <a:ext uri="{FF2B5EF4-FFF2-40B4-BE49-F238E27FC236}">
                <a16:creationId xmlns:a16="http://schemas.microsoft.com/office/drawing/2014/main" id="{C8A1FA34-4A07-4A27-B0DD-555AD00CFEE9}"/>
              </a:ext>
            </a:extLst>
          </p:cNvPr>
          <p:cNvSpPr/>
          <p:nvPr/>
        </p:nvSpPr>
        <p:spPr>
          <a:xfrm>
            <a:off x="11517883" y="5399722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9 h 127698"/>
              <a:gd name="connsiteX5" fmla="*/ 151638 w 298704"/>
              <a:gd name="connsiteY5" fmla="*/ 127699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8"/>
                  <a:pt x="149416" y="76391"/>
                </a:cubicBezTo>
                <a:cubicBezTo>
                  <a:pt x="122110" y="62548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8"/>
                  <a:pt x="147066" y="127699"/>
                </a:cubicBezTo>
                <a:lnTo>
                  <a:pt x="151638" y="127699"/>
                </a:lnTo>
                <a:cubicBezTo>
                  <a:pt x="176149" y="101918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grpSp>
        <p:nvGrpSpPr>
          <p:cNvPr id="656" name="Skupina 655">
            <a:extLst>
              <a:ext uri="{FF2B5EF4-FFF2-40B4-BE49-F238E27FC236}">
                <a16:creationId xmlns:a16="http://schemas.microsoft.com/office/drawing/2014/main" id="{81EF3949-ECF2-493E-911E-16D759DF4607}"/>
              </a:ext>
            </a:extLst>
          </p:cNvPr>
          <p:cNvGrpSpPr/>
          <p:nvPr userDrawn="1"/>
        </p:nvGrpSpPr>
        <p:grpSpPr>
          <a:xfrm>
            <a:off x="981900" y="4203384"/>
            <a:ext cx="10834687" cy="1083499"/>
            <a:chOff x="981900" y="3010090"/>
            <a:chExt cx="10834687" cy="1083499"/>
          </a:xfrm>
        </p:grpSpPr>
        <p:sp>
          <p:nvSpPr>
            <p:cNvPr id="498" name="Volný tvar: obrazec 497">
              <a:extLst>
                <a:ext uri="{FF2B5EF4-FFF2-40B4-BE49-F238E27FC236}">
                  <a16:creationId xmlns:a16="http://schemas.microsoft.com/office/drawing/2014/main" id="{AB150D3A-5A2C-461E-8BAB-B587FA48F7CA}"/>
                </a:ext>
              </a:extLst>
            </p:cNvPr>
            <p:cNvSpPr/>
            <p:nvPr/>
          </p:nvSpPr>
          <p:spPr>
            <a:xfrm>
              <a:off x="981900" y="3728465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9" name="Volný tvar: obrazec 498">
              <a:extLst>
                <a:ext uri="{FF2B5EF4-FFF2-40B4-BE49-F238E27FC236}">
                  <a16:creationId xmlns:a16="http://schemas.microsoft.com/office/drawing/2014/main" id="{6B468C48-4CF3-4C75-867A-5F9E3DE5D63B}"/>
                </a:ext>
              </a:extLst>
            </p:cNvPr>
            <p:cNvSpPr/>
            <p:nvPr/>
          </p:nvSpPr>
          <p:spPr>
            <a:xfrm>
              <a:off x="1311211" y="3728465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0" name="Volný tvar: obrazec 499">
              <a:extLst>
                <a:ext uri="{FF2B5EF4-FFF2-40B4-BE49-F238E27FC236}">
                  <a16:creationId xmlns:a16="http://schemas.microsoft.com/office/drawing/2014/main" id="{EC3AACD8-3F4B-4562-B3A9-F71F9E9F7FC7}"/>
                </a:ext>
              </a:extLst>
            </p:cNvPr>
            <p:cNvSpPr/>
            <p:nvPr/>
          </p:nvSpPr>
          <p:spPr>
            <a:xfrm>
              <a:off x="1640332" y="3728465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918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1" name="Volný tvar: obrazec 500">
              <a:extLst>
                <a:ext uri="{FF2B5EF4-FFF2-40B4-BE49-F238E27FC236}">
                  <a16:creationId xmlns:a16="http://schemas.microsoft.com/office/drawing/2014/main" id="{28E945DC-9847-4A19-A54B-BDDE40330ED4}"/>
                </a:ext>
              </a:extLst>
            </p:cNvPr>
            <p:cNvSpPr/>
            <p:nvPr/>
          </p:nvSpPr>
          <p:spPr>
            <a:xfrm>
              <a:off x="1969770" y="3728465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2" name="Volný tvar: obrazec 501">
              <a:extLst>
                <a:ext uri="{FF2B5EF4-FFF2-40B4-BE49-F238E27FC236}">
                  <a16:creationId xmlns:a16="http://schemas.microsoft.com/office/drawing/2014/main" id="{CCD4AF7C-F422-429A-82BB-51D4C8DEB2E9}"/>
                </a:ext>
              </a:extLst>
            </p:cNvPr>
            <p:cNvSpPr/>
            <p:nvPr/>
          </p:nvSpPr>
          <p:spPr>
            <a:xfrm>
              <a:off x="2298826" y="3728465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3" name="Volný tvar: obrazec 502">
              <a:extLst>
                <a:ext uri="{FF2B5EF4-FFF2-40B4-BE49-F238E27FC236}">
                  <a16:creationId xmlns:a16="http://schemas.microsoft.com/office/drawing/2014/main" id="{F5C28D64-0DC2-4F02-A42E-E574E1082831}"/>
                </a:ext>
              </a:extLst>
            </p:cNvPr>
            <p:cNvSpPr/>
            <p:nvPr/>
          </p:nvSpPr>
          <p:spPr>
            <a:xfrm>
              <a:off x="2628201" y="3728465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720" y="62484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4" name="Volný tvar: obrazec 503">
              <a:extLst>
                <a:ext uri="{FF2B5EF4-FFF2-40B4-BE49-F238E27FC236}">
                  <a16:creationId xmlns:a16="http://schemas.microsoft.com/office/drawing/2014/main" id="{39CD39A9-A1FA-485A-8082-3A0E36F0314E}"/>
                </a:ext>
              </a:extLst>
            </p:cNvPr>
            <p:cNvSpPr/>
            <p:nvPr/>
          </p:nvSpPr>
          <p:spPr>
            <a:xfrm>
              <a:off x="2957385" y="3728465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8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5" name="Volný tvar: obrazec 504">
              <a:extLst>
                <a:ext uri="{FF2B5EF4-FFF2-40B4-BE49-F238E27FC236}">
                  <a16:creationId xmlns:a16="http://schemas.microsoft.com/office/drawing/2014/main" id="{F5F8C5FE-10A6-4614-940B-0A7AA5ECED03}"/>
                </a:ext>
              </a:extLst>
            </p:cNvPr>
            <p:cNvSpPr/>
            <p:nvPr/>
          </p:nvSpPr>
          <p:spPr>
            <a:xfrm>
              <a:off x="3286759" y="3728465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6" name="Volný tvar: obrazec 505">
              <a:extLst>
                <a:ext uri="{FF2B5EF4-FFF2-40B4-BE49-F238E27FC236}">
                  <a16:creationId xmlns:a16="http://schemas.microsoft.com/office/drawing/2014/main" id="{362FE9AB-BE93-4A77-9CE8-5F26E2A12132}"/>
                </a:ext>
              </a:extLst>
            </p:cNvPr>
            <p:cNvSpPr/>
            <p:nvPr/>
          </p:nvSpPr>
          <p:spPr>
            <a:xfrm>
              <a:off x="3615880" y="3728465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7" name="Volný tvar: obrazec 506">
              <a:extLst>
                <a:ext uri="{FF2B5EF4-FFF2-40B4-BE49-F238E27FC236}">
                  <a16:creationId xmlns:a16="http://schemas.microsoft.com/office/drawing/2014/main" id="{D863D322-20E2-442F-9193-765CE407AC3D}"/>
                </a:ext>
              </a:extLst>
            </p:cNvPr>
            <p:cNvSpPr/>
            <p:nvPr/>
          </p:nvSpPr>
          <p:spPr>
            <a:xfrm>
              <a:off x="3945318" y="3728465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8" name="Volný tvar: obrazec 507">
              <a:extLst>
                <a:ext uri="{FF2B5EF4-FFF2-40B4-BE49-F238E27FC236}">
                  <a16:creationId xmlns:a16="http://schemas.microsoft.com/office/drawing/2014/main" id="{1C1425A8-F209-4B45-9D10-58FD6B858E2C}"/>
                </a:ext>
              </a:extLst>
            </p:cNvPr>
            <p:cNvSpPr/>
            <p:nvPr/>
          </p:nvSpPr>
          <p:spPr>
            <a:xfrm>
              <a:off x="4274439" y="3728465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09" name="Volný tvar: obrazec 508">
              <a:extLst>
                <a:ext uri="{FF2B5EF4-FFF2-40B4-BE49-F238E27FC236}">
                  <a16:creationId xmlns:a16="http://schemas.microsoft.com/office/drawing/2014/main" id="{E44FD158-484A-40BB-A09D-EA0AB61DCC45}"/>
                </a:ext>
              </a:extLst>
            </p:cNvPr>
            <p:cNvSpPr/>
            <p:nvPr/>
          </p:nvSpPr>
          <p:spPr>
            <a:xfrm>
              <a:off x="4603750" y="3728465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0" name="Volný tvar: obrazec 509">
              <a:extLst>
                <a:ext uri="{FF2B5EF4-FFF2-40B4-BE49-F238E27FC236}">
                  <a16:creationId xmlns:a16="http://schemas.microsoft.com/office/drawing/2014/main" id="{094D3614-DE67-4008-A250-48CD1FB8AA56}"/>
                </a:ext>
              </a:extLst>
            </p:cNvPr>
            <p:cNvSpPr/>
            <p:nvPr/>
          </p:nvSpPr>
          <p:spPr>
            <a:xfrm>
              <a:off x="4932934" y="3728465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918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1" name="Volný tvar: obrazec 510">
              <a:extLst>
                <a:ext uri="{FF2B5EF4-FFF2-40B4-BE49-F238E27FC236}">
                  <a16:creationId xmlns:a16="http://schemas.microsoft.com/office/drawing/2014/main" id="{2A6DF18C-AA6D-4C10-9A8D-06CF89BFE792}"/>
                </a:ext>
              </a:extLst>
            </p:cNvPr>
            <p:cNvSpPr/>
            <p:nvPr/>
          </p:nvSpPr>
          <p:spPr>
            <a:xfrm>
              <a:off x="981900" y="3965955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2" name="Volný tvar: obrazec 511">
              <a:extLst>
                <a:ext uri="{FF2B5EF4-FFF2-40B4-BE49-F238E27FC236}">
                  <a16:creationId xmlns:a16="http://schemas.microsoft.com/office/drawing/2014/main" id="{CEFC5726-F415-4D19-AF9D-6C77FA587D8F}"/>
                </a:ext>
              </a:extLst>
            </p:cNvPr>
            <p:cNvSpPr/>
            <p:nvPr/>
          </p:nvSpPr>
          <p:spPr>
            <a:xfrm>
              <a:off x="1311211" y="3965955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3" name="Volný tvar: obrazec 512">
              <a:extLst>
                <a:ext uri="{FF2B5EF4-FFF2-40B4-BE49-F238E27FC236}">
                  <a16:creationId xmlns:a16="http://schemas.microsoft.com/office/drawing/2014/main" id="{9C3132EE-5F7C-4645-AE74-1A3927032085}"/>
                </a:ext>
              </a:extLst>
            </p:cNvPr>
            <p:cNvSpPr/>
            <p:nvPr/>
          </p:nvSpPr>
          <p:spPr>
            <a:xfrm>
              <a:off x="1640332" y="3965955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1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854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4" name="Volný tvar: obrazec 513">
              <a:extLst>
                <a:ext uri="{FF2B5EF4-FFF2-40B4-BE49-F238E27FC236}">
                  <a16:creationId xmlns:a16="http://schemas.microsoft.com/office/drawing/2014/main" id="{2D2CB034-54F5-4B46-B561-776E08E72BCD}"/>
                </a:ext>
              </a:extLst>
            </p:cNvPr>
            <p:cNvSpPr/>
            <p:nvPr/>
          </p:nvSpPr>
          <p:spPr>
            <a:xfrm>
              <a:off x="1969770" y="3965955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5" name="Volný tvar: obrazec 514">
              <a:extLst>
                <a:ext uri="{FF2B5EF4-FFF2-40B4-BE49-F238E27FC236}">
                  <a16:creationId xmlns:a16="http://schemas.microsoft.com/office/drawing/2014/main" id="{D81F625D-3C14-4F40-BEF6-DF63AABAE29D}"/>
                </a:ext>
              </a:extLst>
            </p:cNvPr>
            <p:cNvSpPr/>
            <p:nvPr/>
          </p:nvSpPr>
          <p:spPr>
            <a:xfrm>
              <a:off x="2298826" y="3965955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547"/>
                    <a:pt x="149416" y="76391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6" name="Volný tvar: obrazec 515">
              <a:extLst>
                <a:ext uri="{FF2B5EF4-FFF2-40B4-BE49-F238E27FC236}">
                  <a16:creationId xmlns:a16="http://schemas.microsoft.com/office/drawing/2014/main" id="{51110ED1-2498-4BAE-9143-65FAD2FB4A3F}"/>
                </a:ext>
              </a:extLst>
            </p:cNvPr>
            <p:cNvSpPr/>
            <p:nvPr/>
          </p:nvSpPr>
          <p:spPr>
            <a:xfrm>
              <a:off x="2628201" y="3965955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6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720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7" name="Volný tvar: obrazec 516">
              <a:extLst>
                <a:ext uri="{FF2B5EF4-FFF2-40B4-BE49-F238E27FC236}">
                  <a16:creationId xmlns:a16="http://schemas.microsoft.com/office/drawing/2014/main" id="{B637B58F-DA05-4A56-A90D-D81FE2A110D9}"/>
                </a:ext>
              </a:extLst>
            </p:cNvPr>
            <p:cNvSpPr/>
            <p:nvPr/>
          </p:nvSpPr>
          <p:spPr>
            <a:xfrm>
              <a:off x="2957385" y="3965955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8" name="Volný tvar: obrazec 517">
              <a:extLst>
                <a:ext uri="{FF2B5EF4-FFF2-40B4-BE49-F238E27FC236}">
                  <a16:creationId xmlns:a16="http://schemas.microsoft.com/office/drawing/2014/main" id="{DE933D28-EF3F-4DF0-945F-8039E1BE8D5B}"/>
                </a:ext>
              </a:extLst>
            </p:cNvPr>
            <p:cNvSpPr/>
            <p:nvPr/>
          </p:nvSpPr>
          <p:spPr>
            <a:xfrm>
              <a:off x="3286759" y="3965955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19" name="Volný tvar: obrazec 518">
              <a:extLst>
                <a:ext uri="{FF2B5EF4-FFF2-40B4-BE49-F238E27FC236}">
                  <a16:creationId xmlns:a16="http://schemas.microsoft.com/office/drawing/2014/main" id="{FEB906E7-F580-4042-BD50-2D2DBAE2D8EF}"/>
                </a:ext>
              </a:extLst>
            </p:cNvPr>
            <p:cNvSpPr/>
            <p:nvPr/>
          </p:nvSpPr>
          <p:spPr>
            <a:xfrm>
              <a:off x="3615880" y="3965955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0" name="Volný tvar: obrazec 519">
              <a:extLst>
                <a:ext uri="{FF2B5EF4-FFF2-40B4-BE49-F238E27FC236}">
                  <a16:creationId xmlns:a16="http://schemas.microsoft.com/office/drawing/2014/main" id="{5D4F5D50-6B1F-474E-B15F-176CE15618E1}"/>
                </a:ext>
              </a:extLst>
            </p:cNvPr>
            <p:cNvSpPr/>
            <p:nvPr/>
          </p:nvSpPr>
          <p:spPr>
            <a:xfrm>
              <a:off x="3945318" y="3965955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1" name="Volný tvar: obrazec 520">
              <a:extLst>
                <a:ext uri="{FF2B5EF4-FFF2-40B4-BE49-F238E27FC236}">
                  <a16:creationId xmlns:a16="http://schemas.microsoft.com/office/drawing/2014/main" id="{41C95F0A-004A-45C0-A103-9FCD22AAD49F}"/>
                </a:ext>
              </a:extLst>
            </p:cNvPr>
            <p:cNvSpPr/>
            <p:nvPr/>
          </p:nvSpPr>
          <p:spPr>
            <a:xfrm>
              <a:off x="4274439" y="3965955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2" name="Volný tvar: obrazec 521">
              <a:extLst>
                <a:ext uri="{FF2B5EF4-FFF2-40B4-BE49-F238E27FC236}">
                  <a16:creationId xmlns:a16="http://schemas.microsoft.com/office/drawing/2014/main" id="{98333F29-5AEB-4BDA-B5FB-40813D242589}"/>
                </a:ext>
              </a:extLst>
            </p:cNvPr>
            <p:cNvSpPr/>
            <p:nvPr/>
          </p:nvSpPr>
          <p:spPr>
            <a:xfrm>
              <a:off x="4603750" y="3965955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6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3" name="Volný tvar: obrazec 522">
              <a:extLst>
                <a:ext uri="{FF2B5EF4-FFF2-40B4-BE49-F238E27FC236}">
                  <a16:creationId xmlns:a16="http://schemas.microsoft.com/office/drawing/2014/main" id="{19AEB17E-B900-4D46-9F3E-A5AB3DC8683E}"/>
                </a:ext>
              </a:extLst>
            </p:cNvPr>
            <p:cNvSpPr/>
            <p:nvPr/>
          </p:nvSpPr>
          <p:spPr>
            <a:xfrm>
              <a:off x="4932934" y="3965955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1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4" name="Volný tvar: obrazec 523">
              <a:extLst>
                <a:ext uri="{FF2B5EF4-FFF2-40B4-BE49-F238E27FC236}">
                  <a16:creationId xmlns:a16="http://schemas.microsoft.com/office/drawing/2014/main" id="{E8162ECB-D9A7-434D-8178-4939186EDCF5}"/>
                </a:ext>
              </a:extLst>
            </p:cNvPr>
            <p:cNvSpPr/>
            <p:nvPr/>
          </p:nvSpPr>
          <p:spPr>
            <a:xfrm>
              <a:off x="5262181" y="3728465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5" name="Volný tvar: obrazec 524">
              <a:extLst>
                <a:ext uri="{FF2B5EF4-FFF2-40B4-BE49-F238E27FC236}">
                  <a16:creationId xmlns:a16="http://schemas.microsoft.com/office/drawing/2014/main" id="{D85D0C1A-C1A1-4AED-9BD4-728F8754F7D6}"/>
                </a:ext>
              </a:extLst>
            </p:cNvPr>
            <p:cNvSpPr/>
            <p:nvPr/>
          </p:nvSpPr>
          <p:spPr>
            <a:xfrm>
              <a:off x="5591428" y="3728465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6" name="Volný tvar: obrazec 525">
              <a:extLst>
                <a:ext uri="{FF2B5EF4-FFF2-40B4-BE49-F238E27FC236}">
                  <a16:creationId xmlns:a16="http://schemas.microsoft.com/office/drawing/2014/main" id="{F7E9C087-5C28-4F52-822C-A442E3049B99}"/>
                </a:ext>
              </a:extLst>
            </p:cNvPr>
            <p:cNvSpPr/>
            <p:nvPr/>
          </p:nvSpPr>
          <p:spPr>
            <a:xfrm>
              <a:off x="5920613" y="3728465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7" name="Volný tvar: obrazec 526">
              <a:extLst>
                <a:ext uri="{FF2B5EF4-FFF2-40B4-BE49-F238E27FC236}">
                  <a16:creationId xmlns:a16="http://schemas.microsoft.com/office/drawing/2014/main" id="{54EB0906-B1B2-454D-A556-877E8D47AEED}"/>
                </a:ext>
              </a:extLst>
            </p:cNvPr>
            <p:cNvSpPr/>
            <p:nvPr/>
          </p:nvSpPr>
          <p:spPr>
            <a:xfrm>
              <a:off x="6249923" y="3728465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8" name="Volný tvar: obrazec 527">
              <a:extLst>
                <a:ext uri="{FF2B5EF4-FFF2-40B4-BE49-F238E27FC236}">
                  <a16:creationId xmlns:a16="http://schemas.microsoft.com/office/drawing/2014/main" id="{63B89E30-7699-4B14-894B-C9CD6CAEF9AF}"/>
                </a:ext>
              </a:extLst>
            </p:cNvPr>
            <p:cNvSpPr/>
            <p:nvPr/>
          </p:nvSpPr>
          <p:spPr>
            <a:xfrm>
              <a:off x="6579044" y="3728465"/>
              <a:ext cx="298704" cy="127635"/>
            </a:xfrm>
            <a:custGeom>
              <a:avLst/>
              <a:gdLst>
                <a:gd name="connsiteX0" fmla="*/ 289434 w 298704"/>
                <a:gd name="connsiteY0" fmla="*/ 0 h 127635"/>
                <a:gd name="connsiteX1" fmla="*/ 149416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4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4" y="0"/>
                  </a:moveTo>
                  <a:cubicBezTo>
                    <a:pt x="262065" y="11811"/>
                    <a:pt x="176721" y="62484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29" name="Volný tvar: obrazec 528">
              <a:extLst>
                <a:ext uri="{FF2B5EF4-FFF2-40B4-BE49-F238E27FC236}">
                  <a16:creationId xmlns:a16="http://schemas.microsoft.com/office/drawing/2014/main" id="{88736586-8C25-43E2-B479-504BBF90D749}"/>
                </a:ext>
              </a:extLst>
            </p:cNvPr>
            <p:cNvSpPr/>
            <p:nvPr/>
          </p:nvSpPr>
          <p:spPr>
            <a:xfrm>
              <a:off x="6908482" y="3728465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0" name="Volný tvar: obrazec 529">
              <a:extLst>
                <a:ext uri="{FF2B5EF4-FFF2-40B4-BE49-F238E27FC236}">
                  <a16:creationId xmlns:a16="http://schemas.microsoft.com/office/drawing/2014/main" id="{1E16D538-188A-43A8-8EEF-ED612B7E6026}"/>
                </a:ext>
              </a:extLst>
            </p:cNvPr>
            <p:cNvSpPr/>
            <p:nvPr/>
          </p:nvSpPr>
          <p:spPr>
            <a:xfrm>
              <a:off x="7237666" y="3728465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1" name="Volný tvar: obrazec 530">
              <a:extLst>
                <a:ext uri="{FF2B5EF4-FFF2-40B4-BE49-F238E27FC236}">
                  <a16:creationId xmlns:a16="http://schemas.microsoft.com/office/drawing/2014/main" id="{4AB9EF26-8ACA-47E8-BDA0-358491FD1713}"/>
                </a:ext>
              </a:extLst>
            </p:cNvPr>
            <p:cNvSpPr/>
            <p:nvPr/>
          </p:nvSpPr>
          <p:spPr>
            <a:xfrm>
              <a:off x="7566977" y="3728465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2" name="Volný tvar: obrazec 531">
              <a:extLst>
                <a:ext uri="{FF2B5EF4-FFF2-40B4-BE49-F238E27FC236}">
                  <a16:creationId xmlns:a16="http://schemas.microsoft.com/office/drawing/2014/main" id="{FDB44FDB-0F08-4895-9AC2-7340F77E3A43}"/>
                </a:ext>
              </a:extLst>
            </p:cNvPr>
            <p:cNvSpPr/>
            <p:nvPr/>
          </p:nvSpPr>
          <p:spPr>
            <a:xfrm>
              <a:off x="7896161" y="3728465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3" name="Volný tvar: obrazec 532">
              <a:extLst>
                <a:ext uri="{FF2B5EF4-FFF2-40B4-BE49-F238E27FC236}">
                  <a16:creationId xmlns:a16="http://schemas.microsoft.com/office/drawing/2014/main" id="{994C2153-3CB1-4FF1-BA24-CD4E81A00288}"/>
                </a:ext>
              </a:extLst>
            </p:cNvPr>
            <p:cNvSpPr/>
            <p:nvPr/>
          </p:nvSpPr>
          <p:spPr>
            <a:xfrm>
              <a:off x="8225535" y="3728465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4" name="Volný tvar: obrazec 533">
              <a:extLst>
                <a:ext uri="{FF2B5EF4-FFF2-40B4-BE49-F238E27FC236}">
                  <a16:creationId xmlns:a16="http://schemas.microsoft.com/office/drawing/2014/main" id="{A9A67873-D68A-4AA6-B1E4-B0D2387D3523}"/>
                </a:ext>
              </a:extLst>
            </p:cNvPr>
            <p:cNvSpPr/>
            <p:nvPr/>
          </p:nvSpPr>
          <p:spPr>
            <a:xfrm>
              <a:off x="8554656" y="3728465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9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8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5" name="Volný tvar: obrazec 534">
              <a:extLst>
                <a:ext uri="{FF2B5EF4-FFF2-40B4-BE49-F238E27FC236}">
                  <a16:creationId xmlns:a16="http://schemas.microsoft.com/office/drawing/2014/main" id="{85D1727F-500C-4B79-BE2E-C21FB11F87E6}"/>
                </a:ext>
              </a:extLst>
            </p:cNvPr>
            <p:cNvSpPr/>
            <p:nvPr/>
          </p:nvSpPr>
          <p:spPr>
            <a:xfrm>
              <a:off x="8884031" y="3728465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7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6" name="Volný tvar: obrazec 535">
              <a:extLst>
                <a:ext uri="{FF2B5EF4-FFF2-40B4-BE49-F238E27FC236}">
                  <a16:creationId xmlns:a16="http://schemas.microsoft.com/office/drawing/2014/main" id="{98043ED9-6E5E-43A5-8AE2-EED9D52F0D08}"/>
                </a:ext>
              </a:extLst>
            </p:cNvPr>
            <p:cNvSpPr/>
            <p:nvPr/>
          </p:nvSpPr>
          <p:spPr>
            <a:xfrm>
              <a:off x="5262181" y="3965955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7" name="Volný tvar: obrazec 536">
              <a:extLst>
                <a:ext uri="{FF2B5EF4-FFF2-40B4-BE49-F238E27FC236}">
                  <a16:creationId xmlns:a16="http://schemas.microsoft.com/office/drawing/2014/main" id="{F1314BB2-2B38-4133-B705-B8683F3AB331}"/>
                </a:ext>
              </a:extLst>
            </p:cNvPr>
            <p:cNvSpPr/>
            <p:nvPr/>
          </p:nvSpPr>
          <p:spPr>
            <a:xfrm>
              <a:off x="5591428" y="3965955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8" name="Volný tvar: obrazec 537">
              <a:extLst>
                <a:ext uri="{FF2B5EF4-FFF2-40B4-BE49-F238E27FC236}">
                  <a16:creationId xmlns:a16="http://schemas.microsoft.com/office/drawing/2014/main" id="{29ACB0A3-0BD2-46A8-BD6B-AD263B328E03}"/>
                </a:ext>
              </a:extLst>
            </p:cNvPr>
            <p:cNvSpPr/>
            <p:nvPr/>
          </p:nvSpPr>
          <p:spPr>
            <a:xfrm>
              <a:off x="5920613" y="3965955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39" name="Volný tvar: obrazec 538">
              <a:extLst>
                <a:ext uri="{FF2B5EF4-FFF2-40B4-BE49-F238E27FC236}">
                  <a16:creationId xmlns:a16="http://schemas.microsoft.com/office/drawing/2014/main" id="{BC11A09C-9291-48AB-8D98-4C7640DE4142}"/>
                </a:ext>
              </a:extLst>
            </p:cNvPr>
            <p:cNvSpPr/>
            <p:nvPr/>
          </p:nvSpPr>
          <p:spPr>
            <a:xfrm>
              <a:off x="6249923" y="3965955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6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0" name="Volný tvar: obrazec 539">
              <a:extLst>
                <a:ext uri="{FF2B5EF4-FFF2-40B4-BE49-F238E27FC236}">
                  <a16:creationId xmlns:a16="http://schemas.microsoft.com/office/drawing/2014/main" id="{30364EFA-5684-44D4-A412-D374BE4D3F73}"/>
                </a:ext>
              </a:extLst>
            </p:cNvPr>
            <p:cNvSpPr/>
            <p:nvPr/>
          </p:nvSpPr>
          <p:spPr>
            <a:xfrm>
              <a:off x="6579044" y="3965955"/>
              <a:ext cx="298704" cy="127634"/>
            </a:xfrm>
            <a:custGeom>
              <a:avLst/>
              <a:gdLst>
                <a:gd name="connsiteX0" fmla="*/ 289434 w 298704"/>
                <a:gd name="connsiteY0" fmla="*/ 0 h 127634"/>
                <a:gd name="connsiteX1" fmla="*/ 149416 w 298704"/>
                <a:gd name="connsiteY1" fmla="*/ 76391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4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4" y="0"/>
                  </a:moveTo>
                  <a:cubicBezTo>
                    <a:pt x="262065" y="11811"/>
                    <a:pt x="176721" y="62547"/>
                    <a:pt x="149416" y="76391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1" name="Volný tvar: obrazec 540">
              <a:extLst>
                <a:ext uri="{FF2B5EF4-FFF2-40B4-BE49-F238E27FC236}">
                  <a16:creationId xmlns:a16="http://schemas.microsoft.com/office/drawing/2014/main" id="{D38AA846-F196-4507-BA72-F6462742F376}"/>
                </a:ext>
              </a:extLst>
            </p:cNvPr>
            <p:cNvSpPr/>
            <p:nvPr/>
          </p:nvSpPr>
          <p:spPr>
            <a:xfrm>
              <a:off x="6908482" y="3965955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1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2" name="Volný tvar: obrazec 541">
              <a:extLst>
                <a:ext uri="{FF2B5EF4-FFF2-40B4-BE49-F238E27FC236}">
                  <a16:creationId xmlns:a16="http://schemas.microsoft.com/office/drawing/2014/main" id="{413C0B1B-49F8-428D-A00B-E7BC042EA2BB}"/>
                </a:ext>
              </a:extLst>
            </p:cNvPr>
            <p:cNvSpPr/>
            <p:nvPr/>
          </p:nvSpPr>
          <p:spPr>
            <a:xfrm>
              <a:off x="7237666" y="3965955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3" name="Volný tvar: obrazec 542">
              <a:extLst>
                <a:ext uri="{FF2B5EF4-FFF2-40B4-BE49-F238E27FC236}">
                  <a16:creationId xmlns:a16="http://schemas.microsoft.com/office/drawing/2014/main" id="{82A5CB2E-A04C-4D3E-A3DF-E896DCB2BB37}"/>
                </a:ext>
              </a:extLst>
            </p:cNvPr>
            <p:cNvSpPr/>
            <p:nvPr/>
          </p:nvSpPr>
          <p:spPr>
            <a:xfrm>
              <a:off x="7566977" y="3965955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6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65" y="11811"/>
                    <a:pt x="176720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4" name="Volný tvar: obrazec 543">
              <a:extLst>
                <a:ext uri="{FF2B5EF4-FFF2-40B4-BE49-F238E27FC236}">
                  <a16:creationId xmlns:a16="http://schemas.microsoft.com/office/drawing/2014/main" id="{299C9952-57D3-4CED-AEE9-7067E165E297}"/>
                </a:ext>
              </a:extLst>
            </p:cNvPr>
            <p:cNvSpPr/>
            <p:nvPr/>
          </p:nvSpPr>
          <p:spPr>
            <a:xfrm>
              <a:off x="7896161" y="3965955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5" name="Volný tvar: obrazec 544">
              <a:extLst>
                <a:ext uri="{FF2B5EF4-FFF2-40B4-BE49-F238E27FC236}">
                  <a16:creationId xmlns:a16="http://schemas.microsoft.com/office/drawing/2014/main" id="{D88FDCF6-C2B6-49BC-9D51-D849180417B6}"/>
                </a:ext>
              </a:extLst>
            </p:cNvPr>
            <p:cNvSpPr/>
            <p:nvPr/>
          </p:nvSpPr>
          <p:spPr>
            <a:xfrm>
              <a:off x="8225535" y="3965955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6" name="Volný tvar: obrazec 545">
              <a:extLst>
                <a:ext uri="{FF2B5EF4-FFF2-40B4-BE49-F238E27FC236}">
                  <a16:creationId xmlns:a16="http://schemas.microsoft.com/office/drawing/2014/main" id="{89684590-B390-4B3E-991F-28EB59ADA99F}"/>
                </a:ext>
              </a:extLst>
            </p:cNvPr>
            <p:cNvSpPr/>
            <p:nvPr/>
          </p:nvSpPr>
          <p:spPr>
            <a:xfrm>
              <a:off x="8554656" y="3965955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1 h 127634"/>
                <a:gd name="connsiteX2" fmla="*/ 9399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7" name="Volný tvar: obrazec 546">
              <a:extLst>
                <a:ext uri="{FF2B5EF4-FFF2-40B4-BE49-F238E27FC236}">
                  <a16:creationId xmlns:a16="http://schemas.microsoft.com/office/drawing/2014/main" id="{B99AADA9-DF43-4C49-8072-726F2F498494}"/>
                </a:ext>
              </a:extLst>
            </p:cNvPr>
            <p:cNvSpPr/>
            <p:nvPr/>
          </p:nvSpPr>
          <p:spPr>
            <a:xfrm>
              <a:off x="8884031" y="3965955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7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1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8" name="Volný tvar: obrazec 547">
              <a:extLst>
                <a:ext uri="{FF2B5EF4-FFF2-40B4-BE49-F238E27FC236}">
                  <a16:creationId xmlns:a16="http://schemas.microsoft.com/office/drawing/2014/main" id="{958A52F4-7B4C-467E-AB49-4971BB432A49}"/>
                </a:ext>
              </a:extLst>
            </p:cNvPr>
            <p:cNvSpPr/>
            <p:nvPr/>
          </p:nvSpPr>
          <p:spPr>
            <a:xfrm>
              <a:off x="9213151" y="3965955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720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49" name="Volný tvar: obrazec 548">
              <a:extLst>
                <a:ext uri="{FF2B5EF4-FFF2-40B4-BE49-F238E27FC236}">
                  <a16:creationId xmlns:a16="http://schemas.microsoft.com/office/drawing/2014/main" id="{67ED263A-FBEA-44A5-BE36-0F42A7A153A9}"/>
                </a:ext>
              </a:extLst>
            </p:cNvPr>
            <p:cNvSpPr/>
            <p:nvPr/>
          </p:nvSpPr>
          <p:spPr>
            <a:xfrm>
              <a:off x="9542335" y="3728465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0" name="Volný tvar: obrazec 549">
              <a:extLst>
                <a:ext uri="{FF2B5EF4-FFF2-40B4-BE49-F238E27FC236}">
                  <a16:creationId xmlns:a16="http://schemas.microsoft.com/office/drawing/2014/main" id="{6FF785A9-4758-495A-AD45-5B6702CED458}"/>
                </a:ext>
              </a:extLst>
            </p:cNvPr>
            <p:cNvSpPr/>
            <p:nvPr/>
          </p:nvSpPr>
          <p:spPr>
            <a:xfrm>
              <a:off x="10200830" y="3728465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4" y="11811"/>
                    <a:pt x="176720" y="62484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1" name="Volný tvar: obrazec 550">
              <a:extLst>
                <a:ext uri="{FF2B5EF4-FFF2-40B4-BE49-F238E27FC236}">
                  <a16:creationId xmlns:a16="http://schemas.microsoft.com/office/drawing/2014/main" id="{38C7FDE3-8B9F-4AAE-A13B-7056A5750EFC}"/>
                </a:ext>
              </a:extLst>
            </p:cNvPr>
            <p:cNvSpPr/>
            <p:nvPr/>
          </p:nvSpPr>
          <p:spPr>
            <a:xfrm>
              <a:off x="10530014" y="3728465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2" name="Volný tvar: obrazec 551">
              <a:extLst>
                <a:ext uri="{FF2B5EF4-FFF2-40B4-BE49-F238E27FC236}">
                  <a16:creationId xmlns:a16="http://schemas.microsoft.com/office/drawing/2014/main" id="{085796A4-30A0-4728-BC42-D035A12D8296}"/>
                </a:ext>
              </a:extLst>
            </p:cNvPr>
            <p:cNvSpPr/>
            <p:nvPr/>
          </p:nvSpPr>
          <p:spPr>
            <a:xfrm>
              <a:off x="10859389" y="3728465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3" name="Volný tvar: obrazec 552">
              <a:extLst>
                <a:ext uri="{FF2B5EF4-FFF2-40B4-BE49-F238E27FC236}">
                  <a16:creationId xmlns:a16="http://schemas.microsoft.com/office/drawing/2014/main" id="{5F126325-6B3A-4BF3-9BC5-0BD387EFA4AF}"/>
                </a:ext>
              </a:extLst>
            </p:cNvPr>
            <p:cNvSpPr/>
            <p:nvPr/>
          </p:nvSpPr>
          <p:spPr>
            <a:xfrm>
              <a:off x="11188509" y="3728465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4" name="Volný tvar: obrazec 553">
              <a:extLst>
                <a:ext uri="{FF2B5EF4-FFF2-40B4-BE49-F238E27FC236}">
                  <a16:creationId xmlns:a16="http://schemas.microsoft.com/office/drawing/2014/main" id="{C78537BC-C7F0-4BE5-9422-05A17EC1044D}"/>
                </a:ext>
              </a:extLst>
            </p:cNvPr>
            <p:cNvSpPr/>
            <p:nvPr/>
          </p:nvSpPr>
          <p:spPr>
            <a:xfrm>
              <a:off x="11517883" y="3728465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8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5" name="Volný tvar: obrazec 554">
              <a:extLst>
                <a:ext uri="{FF2B5EF4-FFF2-40B4-BE49-F238E27FC236}">
                  <a16:creationId xmlns:a16="http://schemas.microsoft.com/office/drawing/2014/main" id="{D4EA5148-7A83-4B4B-9DC6-C8C3A1AE83B5}"/>
                </a:ext>
              </a:extLst>
            </p:cNvPr>
            <p:cNvSpPr/>
            <p:nvPr/>
          </p:nvSpPr>
          <p:spPr>
            <a:xfrm>
              <a:off x="9871582" y="3965955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1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4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6" name="Volný tvar: obrazec 555">
              <a:extLst>
                <a:ext uri="{FF2B5EF4-FFF2-40B4-BE49-F238E27FC236}">
                  <a16:creationId xmlns:a16="http://schemas.microsoft.com/office/drawing/2014/main" id="{A87E7608-14BF-4F33-BFD3-185AF168FD5A}"/>
                </a:ext>
              </a:extLst>
            </p:cNvPr>
            <p:cNvSpPr/>
            <p:nvPr/>
          </p:nvSpPr>
          <p:spPr>
            <a:xfrm>
              <a:off x="10200830" y="3965955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1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64" y="11811"/>
                    <a:pt x="176720" y="62547"/>
                    <a:pt x="149415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7" name="Volný tvar: obrazec 556">
              <a:extLst>
                <a:ext uri="{FF2B5EF4-FFF2-40B4-BE49-F238E27FC236}">
                  <a16:creationId xmlns:a16="http://schemas.microsoft.com/office/drawing/2014/main" id="{5DC5BFE8-BEC5-4D8E-BD03-0FC1D1DDF8E5}"/>
                </a:ext>
              </a:extLst>
            </p:cNvPr>
            <p:cNvSpPr/>
            <p:nvPr/>
          </p:nvSpPr>
          <p:spPr>
            <a:xfrm>
              <a:off x="10530014" y="3965955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8" name="Volný tvar: obrazec 557">
              <a:extLst>
                <a:ext uri="{FF2B5EF4-FFF2-40B4-BE49-F238E27FC236}">
                  <a16:creationId xmlns:a16="http://schemas.microsoft.com/office/drawing/2014/main" id="{243D46D1-FF83-44EC-90DA-DB86C7D55121}"/>
                </a:ext>
              </a:extLst>
            </p:cNvPr>
            <p:cNvSpPr/>
            <p:nvPr/>
          </p:nvSpPr>
          <p:spPr>
            <a:xfrm>
              <a:off x="10859389" y="3965955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1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59" name="Volný tvar: obrazec 558">
              <a:extLst>
                <a:ext uri="{FF2B5EF4-FFF2-40B4-BE49-F238E27FC236}">
                  <a16:creationId xmlns:a16="http://schemas.microsoft.com/office/drawing/2014/main" id="{96AD13DB-E857-4B7A-973C-05940B23826B}"/>
                </a:ext>
              </a:extLst>
            </p:cNvPr>
            <p:cNvSpPr/>
            <p:nvPr/>
          </p:nvSpPr>
          <p:spPr>
            <a:xfrm>
              <a:off x="11188509" y="3965955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0" name="Volný tvar: obrazec 559">
              <a:extLst>
                <a:ext uri="{FF2B5EF4-FFF2-40B4-BE49-F238E27FC236}">
                  <a16:creationId xmlns:a16="http://schemas.microsoft.com/office/drawing/2014/main" id="{6651C228-71C9-407E-B03D-38FB809ED70F}"/>
                </a:ext>
              </a:extLst>
            </p:cNvPr>
            <p:cNvSpPr/>
            <p:nvPr/>
          </p:nvSpPr>
          <p:spPr>
            <a:xfrm>
              <a:off x="11517883" y="3965955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1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2" name="Volný tvar: obrazec 561">
              <a:extLst>
                <a:ext uri="{FF2B5EF4-FFF2-40B4-BE49-F238E27FC236}">
                  <a16:creationId xmlns:a16="http://schemas.microsoft.com/office/drawing/2014/main" id="{A7810301-1F7D-4AA3-97B9-E7E09E93FFDA}"/>
                </a:ext>
              </a:extLst>
            </p:cNvPr>
            <p:cNvSpPr/>
            <p:nvPr/>
          </p:nvSpPr>
          <p:spPr>
            <a:xfrm>
              <a:off x="981900" y="325056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3" name="Volný tvar: obrazec 562">
              <a:extLst>
                <a:ext uri="{FF2B5EF4-FFF2-40B4-BE49-F238E27FC236}">
                  <a16:creationId xmlns:a16="http://schemas.microsoft.com/office/drawing/2014/main" id="{DDBB2A86-19E0-4577-804F-319BA320C730}"/>
                </a:ext>
              </a:extLst>
            </p:cNvPr>
            <p:cNvSpPr/>
            <p:nvPr/>
          </p:nvSpPr>
          <p:spPr>
            <a:xfrm>
              <a:off x="1311211" y="325056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4" name="Volný tvar: obrazec 563">
              <a:extLst>
                <a:ext uri="{FF2B5EF4-FFF2-40B4-BE49-F238E27FC236}">
                  <a16:creationId xmlns:a16="http://schemas.microsoft.com/office/drawing/2014/main" id="{A603FC8D-53A4-42C7-B053-9363603930B6}"/>
                </a:ext>
              </a:extLst>
            </p:cNvPr>
            <p:cNvSpPr/>
            <p:nvPr/>
          </p:nvSpPr>
          <p:spPr>
            <a:xfrm>
              <a:off x="1640332" y="325056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854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5" name="Volný tvar: obrazec 564">
              <a:extLst>
                <a:ext uri="{FF2B5EF4-FFF2-40B4-BE49-F238E27FC236}">
                  <a16:creationId xmlns:a16="http://schemas.microsoft.com/office/drawing/2014/main" id="{2AA9314C-74B8-4F4E-9857-D90F3A1E6872}"/>
                </a:ext>
              </a:extLst>
            </p:cNvPr>
            <p:cNvSpPr/>
            <p:nvPr/>
          </p:nvSpPr>
          <p:spPr>
            <a:xfrm>
              <a:off x="1969770" y="325056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6" name="Volný tvar: obrazec 565">
              <a:extLst>
                <a:ext uri="{FF2B5EF4-FFF2-40B4-BE49-F238E27FC236}">
                  <a16:creationId xmlns:a16="http://schemas.microsoft.com/office/drawing/2014/main" id="{9A520F70-D6CD-4FF9-9802-EBEA8E94B678}"/>
                </a:ext>
              </a:extLst>
            </p:cNvPr>
            <p:cNvSpPr/>
            <p:nvPr/>
          </p:nvSpPr>
          <p:spPr>
            <a:xfrm>
              <a:off x="2298826" y="3250564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7" name="Volný tvar: obrazec 566">
              <a:extLst>
                <a:ext uri="{FF2B5EF4-FFF2-40B4-BE49-F238E27FC236}">
                  <a16:creationId xmlns:a16="http://schemas.microsoft.com/office/drawing/2014/main" id="{DDF116C5-5E17-4EF0-80B9-247A838F2FCC}"/>
                </a:ext>
              </a:extLst>
            </p:cNvPr>
            <p:cNvSpPr/>
            <p:nvPr/>
          </p:nvSpPr>
          <p:spPr>
            <a:xfrm>
              <a:off x="2628201" y="325056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720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8" name="Volný tvar: obrazec 567">
              <a:extLst>
                <a:ext uri="{FF2B5EF4-FFF2-40B4-BE49-F238E27FC236}">
                  <a16:creationId xmlns:a16="http://schemas.microsoft.com/office/drawing/2014/main" id="{EA535848-8E92-47CF-90D2-0C2974B5D81B}"/>
                </a:ext>
              </a:extLst>
            </p:cNvPr>
            <p:cNvSpPr/>
            <p:nvPr/>
          </p:nvSpPr>
          <p:spPr>
            <a:xfrm>
              <a:off x="2957385" y="3250564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69" name="Volný tvar: obrazec 568">
              <a:extLst>
                <a:ext uri="{FF2B5EF4-FFF2-40B4-BE49-F238E27FC236}">
                  <a16:creationId xmlns:a16="http://schemas.microsoft.com/office/drawing/2014/main" id="{C48721E5-D6B5-4028-93C1-80736C0260F7}"/>
                </a:ext>
              </a:extLst>
            </p:cNvPr>
            <p:cNvSpPr/>
            <p:nvPr/>
          </p:nvSpPr>
          <p:spPr>
            <a:xfrm>
              <a:off x="3286759" y="325056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0" name="Volný tvar: obrazec 569">
              <a:extLst>
                <a:ext uri="{FF2B5EF4-FFF2-40B4-BE49-F238E27FC236}">
                  <a16:creationId xmlns:a16="http://schemas.microsoft.com/office/drawing/2014/main" id="{06F3F0C7-0D38-40AE-AB59-3CF0BE3F4B87}"/>
                </a:ext>
              </a:extLst>
            </p:cNvPr>
            <p:cNvSpPr/>
            <p:nvPr/>
          </p:nvSpPr>
          <p:spPr>
            <a:xfrm>
              <a:off x="3615880" y="325056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1" name="Volný tvar: obrazec 570">
              <a:extLst>
                <a:ext uri="{FF2B5EF4-FFF2-40B4-BE49-F238E27FC236}">
                  <a16:creationId xmlns:a16="http://schemas.microsoft.com/office/drawing/2014/main" id="{3BD199D4-C133-4C1D-ACFD-8C3CD05F23AB}"/>
                </a:ext>
              </a:extLst>
            </p:cNvPr>
            <p:cNvSpPr/>
            <p:nvPr/>
          </p:nvSpPr>
          <p:spPr>
            <a:xfrm>
              <a:off x="3945318" y="325056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2" name="Volný tvar: obrazec 571">
              <a:extLst>
                <a:ext uri="{FF2B5EF4-FFF2-40B4-BE49-F238E27FC236}">
                  <a16:creationId xmlns:a16="http://schemas.microsoft.com/office/drawing/2014/main" id="{BF00E25D-C4F9-4D1A-A8E5-F77F549F4B79}"/>
                </a:ext>
              </a:extLst>
            </p:cNvPr>
            <p:cNvSpPr/>
            <p:nvPr/>
          </p:nvSpPr>
          <p:spPr>
            <a:xfrm>
              <a:off x="4274439" y="325056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3" name="Volný tvar: obrazec 572">
              <a:extLst>
                <a:ext uri="{FF2B5EF4-FFF2-40B4-BE49-F238E27FC236}">
                  <a16:creationId xmlns:a16="http://schemas.microsoft.com/office/drawing/2014/main" id="{6D9BFDC8-B10B-4272-B37D-1F928EC9266C}"/>
                </a:ext>
              </a:extLst>
            </p:cNvPr>
            <p:cNvSpPr/>
            <p:nvPr/>
          </p:nvSpPr>
          <p:spPr>
            <a:xfrm>
              <a:off x="4603750" y="3250564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4" name="Volný tvar: obrazec 573">
              <a:extLst>
                <a:ext uri="{FF2B5EF4-FFF2-40B4-BE49-F238E27FC236}">
                  <a16:creationId xmlns:a16="http://schemas.microsoft.com/office/drawing/2014/main" id="{55AB5F30-C007-41B7-A38B-11138054404B}"/>
                </a:ext>
              </a:extLst>
            </p:cNvPr>
            <p:cNvSpPr/>
            <p:nvPr/>
          </p:nvSpPr>
          <p:spPr>
            <a:xfrm>
              <a:off x="4932934" y="3250564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5" name="Volný tvar: obrazec 574">
              <a:extLst>
                <a:ext uri="{FF2B5EF4-FFF2-40B4-BE49-F238E27FC236}">
                  <a16:creationId xmlns:a16="http://schemas.microsoft.com/office/drawing/2014/main" id="{9A8013E6-60BB-4C12-8C7D-5F890D4E9D57}"/>
                </a:ext>
              </a:extLst>
            </p:cNvPr>
            <p:cNvSpPr/>
            <p:nvPr/>
          </p:nvSpPr>
          <p:spPr>
            <a:xfrm>
              <a:off x="981900" y="348805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6" name="Volný tvar: obrazec 575">
              <a:extLst>
                <a:ext uri="{FF2B5EF4-FFF2-40B4-BE49-F238E27FC236}">
                  <a16:creationId xmlns:a16="http://schemas.microsoft.com/office/drawing/2014/main" id="{50FAD18F-C0E4-45A0-B45D-E322C5D79C5C}"/>
                </a:ext>
              </a:extLst>
            </p:cNvPr>
            <p:cNvSpPr/>
            <p:nvPr/>
          </p:nvSpPr>
          <p:spPr>
            <a:xfrm>
              <a:off x="1311211" y="3488054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7" name="Volný tvar: obrazec 576">
              <a:extLst>
                <a:ext uri="{FF2B5EF4-FFF2-40B4-BE49-F238E27FC236}">
                  <a16:creationId xmlns:a16="http://schemas.microsoft.com/office/drawing/2014/main" id="{90310027-F157-4F5D-A4E7-045FB6678A3B}"/>
                </a:ext>
              </a:extLst>
            </p:cNvPr>
            <p:cNvSpPr/>
            <p:nvPr/>
          </p:nvSpPr>
          <p:spPr>
            <a:xfrm>
              <a:off x="1640332" y="348805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1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1" y="127698"/>
                  </a:lnTo>
                  <a:cubicBezTo>
                    <a:pt x="176213" y="101917"/>
                    <a:pt x="271208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8" name="Volný tvar: obrazec 577">
              <a:extLst>
                <a:ext uri="{FF2B5EF4-FFF2-40B4-BE49-F238E27FC236}">
                  <a16:creationId xmlns:a16="http://schemas.microsoft.com/office/drawing/2014/main" id="{561654F3-A8D0-454F-A804-26CAC581C6A5}"/>
                </a:ext>
              </a:extLst>
            </p:cNvPr>
            <p:cNvSpPr/>
            <p:nvPr/>
          </p:nvSpPr>
          <p:spPr>
            <a:xfrm>
              <a:off x="1969770" y="3488054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79" name="Volný tvar: obrazec 578">
              <a:extLst>
                <a:ext uri="{FF2B5EF4-FFF2-40B4-BE49-F238E27FC236}">
                  <a16:creationId xmlns:a16="http://schemas.microsoft.com/office/drawing/2014/main" id="{B37DC656-7207-44FA-B6FB-92B29A5E80D2}"/>
                </a:ext>
              </a:extLst>
            </p:cNvPr>
            <p:cNvSpPr/>
            <p:nvPr/>
          </p:nvSpPr>
          <p:spPr>
            <a:xfrm>
              <a:off x="2298826" y="3488054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0" name="Volný tvar: obrazec 579">
              <a:extLst>
                <a:ext uri="{FF2B5EF4-FFF2-40B4-BE49-F238E27FC236}">
                  <a16:creationId xmlns:a16="http://schemas.microsoft.com/office/drawing/2014/main" id="{0075957C-1EC0-4B19-B74B-A31D838B52CE}"/>
                </a:ext>
              </a:extLst>
            </p:cNvPr>
            <p:cNvSpPr/>
            <p:nvPr/>
          </p:nvSpPr>
          <p:spPr>
            <a:xfrm>
              <a:off x="2628201" y="3488054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1" name="Volný tvar: obrazec 580">
              <a:extLst>
                <a:ext uri="{FF2B5EF4-FFF2-40B4-BE49-F238E27FC236}">
                  <a16:creationId xmlns:a16="http://schemas.microsoft.com/office/drawing/2014/main" id="{6F6AC51C-8BA8-4C4C-8B7E-9CD026F8948D}"/>
                </a:ext>
              </a:extLst>
            </p:cNvPr>
            <p:cNvSpPr/>
            <p:nvPr/>
          </p:nvSpPr>
          <p:spPr>
            <a:xfrm>
              <a:off x="2957385" y="348805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2" name="Volný tvar: obrazec 581">
              <a:extLst>
                <a:ext uri="{FF2B5EF4-FFF2-40B4-BE49-F238E27FC236}">
                  <a16:creationId xmlns:a16="http://schemas.microsoft.com/office/drawing/2014/main" id="{170A82D3-9AC8-4397-995B-3E159AE89726}"/>
                </a:ext>
              </a:extLst>
            </p:cNvPr>
            <p:cNvSpPr/>
            <p:nvPr/>
          </p:nvSpPr>
          <p:spPr>
            <a:xfrm>
              <a:off x="3286759" y="348805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3" name="Volný tvar: obrazec 582">
              <a:extLst>
                <a:ext uri="{FF2B5EF4-FFF2-40B4-BE49-F238E27FC236}">
                  <a16:creationId xmlns:a16="http://schemas.microsoft.com/office/drawing/2014/main" id="{568EE03F-A503-4BCB-ADF3-F3C5C397B50D}"/>
                </a:ext>
              </a:extLst>
            </p:cNvPr>
            <p:cNvSpPr/>
            <p:nvPr/>
          </p:nvSpPr>
          <p:spPr>
            <a:xfrm>
              <a:off x="3615880" y="348805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4" name="Volný tvar: obrazec 583">
              <a:extLst>
                <a:ext uri="{FF2B5EF4-FFF2-40B4-BE49-F238E27FC236}">
                  <a16:creationId xmlns:a16="http://schemas.microsoft.com/office/drawing/2014/main" id="{09238952-6CB3-4A48-A48E-825333573881}"/>
                </a:ext>
              </a:extLst>
            </p:cNvPr>
            <p:cNvSpPr/>
            <p:nvPr/>
          </p:nvSpPr>
          <p:spPr>
            <a:xfrm>
              <a:off x="3945318" y="348805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5" name="Volný tvar: obrazec 584">
              <a:extLst>
                <a:ext uri="{FF2B5EF4-FFF2-40B4-BE49-F238E27FC236}">
                  <a16:creationId xmlns:a16="http://schemas.microsoft.com/office/drawing/2014/main" id="{226C4D12-86D7-4261-9A58-B8828578C4F1}"/>
                </a:ext>
              </a:extLst>
            </p:cNvPr>
            <p:cNvSpPr/>
            <p:nvPr/>
          </p:nvSpPr>
          <p:spPr>
            <a:xfrm>
              <a:off x="4274439" y="348805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6" name="Volný tvar: obrazec 585">
              <a:extLst>
                <a:ext uri="{FF2B5EF4-FFF2-40B4-BE49-F238E27FC236}">
                  <a16:creationId xmlns:a16="http://schemas.microsoft.com/office/drawing/2014/main" id="{7247A3E2-D918-47FE-9C86-31E38FAB1DAA}"/>
                </a:ext>
              </a:extLst>
            </p:cNvPr>
            <p:cNvSpPr/>
            <p:nvPr/>
          </p:nvSpPr>
          <p:spPr>
            <a:xfrm>
              <a:off x="4603750" y="348805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7" name="Volný tvar: obrazec 586">
              <a:extLst>
                <a:ext uri="{FF2B5EF4-FFF2-40B4-BE49-F238E27FC236}">
                  <a16:creationId xmlns:a16="http://schemas.microsoft.com/office/drawing/2014/main" id="{FBF61AD8-D3E7-4DF1-A66F-89ACA8C05D11}"/>
                </a:ext>
              </a:extLst>
            </p:cNvPr>
            <p:cNvSpPr/>
            <p:nvPr/>
          </p:nvSpPr>
          <p:spPr>
            <a:xfrm>
              <a:off x="4932934" y="3488054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1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701" y="127698"/>
                  </a:lnTo>
                  <a:cubicBezTo>
                    <a:pt x="176149" y="101917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8" name="Volný tvar: obrazec 587">
              <a:extLst>
                <a:ext uri="{FF2B5EF4-FFF2-40B4-BE49-F238E27FC236}">
                  <a16:creationId xmlns:a16="http://schemas.microsoft.com/office/drawing/2014/main" id="{784C170A-8C86-476D-AE49-E6C98926A8BA}"/>
                </a:ext>
              </a:extLst>
            </p:cNvPr>
            <p:cNvSpPr/>
            <p:nvPr/>
          </p:nvSpPr>
          <p:spPr>
            <a:xfrm>
              <a:off x="5262181" y="325056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89" name="Volný tvar: obrazec 588">
              <a:extLst>
                <a:ext uri="{FF2B5EF4-FFF2-40B4-BE49-F238E27FC236}">
                  <a16:creationId xmlns:a16="http://schemas.microsoft.com/office/drawing/2014/main" id="{6A767263-39BF-4E8B-AC74-46679E0E4116}"/>
                </a:ext>
              </a:extLst>
            </p:cNvPr>
            <p:cNvSpPr/>
            <p:nvPr/>
          </p:nvSpPr>
          <p:spPr>
            <a:xfrm>
              <a:off x="5591428" y="325056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0" name="Volný tvar: obrazec 589">
              <a:extLst>
                <a:ext uri="{FF2B5EF4-FFF2-40B4-BE49-F238E27FC236}">
                  <a16:creationId xmlns:a16="http://schemas.microsoft.com/office/drawing/2014/main" id="{F3B277B4-C544-4580-936D-840D70C64193}"/>
                </a:ext>
              </a:extLst>
            </p:cNvPr>
            <p:cNvSpPr/>
            <p:nvPr/>
          </p:nvSpPr>
          <p:spPr>
            <a:xfrm>
              <a:off x="5920613" y="325056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1" name="Volný tvar: obrazec 590">
              <a:extLst>
                <a:ext uri="{FF2B5EF4-FFF2-40B4-BE49-F238E27FC236}">
                  <a16:creationId xmlns:a16="http://schemas.microsoft.com/office/drawing/2014/main" id="{111B7356-88EC-4B8E-A5ED-CC8860863960}"/>
                </a:ext>
              </a:extLst>
            </p:cNvPr>
            <p:cNvSpPr/>
            <p:nvPr/>
          </p:nvSpPr>
          <p:spPr>
            <a:xfrm>
              <a:off x="6249923" y="3250564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2" name="Volný tvar: obrazec 591">
              <a:extLst>
                <a:ext uri="{FF2B5EF4-FFF2-40B4-BE49-F238E27FC236}">
                  <a16:creationId xmlns:a16="http://schemas.microsoft.com/office/drawing/2014/main" id="{837304C4-CE00-42D1-98D5-45A71CF7B9BC}"/>
                </a:ext>
              </a:extLst>
            </p:cNvPr>
            <p:cNvSpPr/>
            <p:nvPr/>
          </p:nvSpPr>
          <p:spPr>
            <a:xfrm>
              <a:off x="6579044" y="3250564"/>
              <a:ext cx="298704" cy="127635"/>
            </a:xfrm>
            <a:custGeom>
              <a:avLst/>
              <a:gdLst>
                <a:gd name="connsiteX0" fmla="*/ 289434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4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4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3" name="Volný tvar: obrazec 592">
              <a:extLst>
                <a:ext uri="{FF2B5EF4-FFF2-40B4-BE49-F238E27FC236}">
                  <a16:creationId xmlns:a16="http://schemas.microsoft.com/office/drawing/2014/main" id="{93A07B02-8963-41C8-9066-54D827110F6F}"/>
                </a:ext>
              </a:extLst>
            </p:cNvPr>
            <p:cNvSpPr/>
            <p:nvPr/>
          </p:nvSpPr>
          <p:spPr>
            <a:xfrm>
              <a:off x="6908482" y="325056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4" name="Volný tvar: obrazec 593">
              <a:extLst>
                <a:ext uri="{FF2B5EF4-FFF2-40B4-BE49-F238E27FC236}">
                  <a16:creationId xmlns:a16="http://schemas.microsoft.com/office/drawing/2014/main" id="{0EEF7BAB-E4FB-4E6A-8B3C-4D60710226F4}"/>
                </a:ext>
              </a:extLst>
            </p:cNvPr>
            <p:cNvSpPr/>
            <p:nvPr/>
          </p:nvSpPr>
          <p:spPr>
            <a:xfrm>
              <a:off x="7237666" y="325056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5" name="Volný tvar: obrazec 594">
              <a:extLst>
                <a:ext uri="{FF2B5EF4-FFF2-40B4-BE49-F238E27FC236}">
                  <a16:creationId xmlns:a16="http://schemas.microsoft.com/office/drawing/2014/main" id="{9334F79D-BA82-4488-8A73-B7F3AF2CEC1B}"/>
                </a:ext>
              </a:extLst>
            </p:cNvPr>
            <p:cNvSpPr/>
            <p:nvPr/>
          </p:nvSpPr>
          <p:spPr>
            <a:xfrm>
              <a:off x="7566977" y="325056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6" name="Volný tvar: obrazec 595">
              <a:extLst>
                <a:ext uri="{FF2B5EF4-FFF2-40B4-BE49-F238E27FC236}">
                  <a16:creationId xmlns:a16="http://schemas.microsoft.com/office/drawing/2014/main" id="{6E8A3F33-3987-4A1F-B941-5D207EFD349F}"/>
                </a:ext>
              </a:extLst>
            </p:cNvPr>
            <p:cNvSpPr/>
            <p:nvPr/>
          </p:nvSpPr>
          <p:spPr>
            <a:xfrm>
              <a:off x="7896161" y="325056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7" name="Volný tvar: obrazec 596">
              <a:extLst>
                <a:ext uri="{FF2B5EF4-FFF2-40B4-BE49-F238E27FC236}">
                  <a16:creationId xmlns:a16="http://schemas.microsoft.com/office/drawing/2014/main" id="{14A3AD61-CFC7-45E4-980E-2C63E93A8157}"/>
                </a:ext>
              </a:extLst>
            </p:cNvPr>
            <p:cNvSpPr/>
            <p:nvPr/>
          </p:nvSpPr>
          <p:spPr>
            <a:xfrm>
              <a:off x="8225535" y="325056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8" name="Volný tvar: obrazec 597">
              <a:extLst>
                <a:ext uri="{FF2B5EF4-FFF2-40B4-BE49-F238E27FC236}">
                  <a16:creationId xmlns:a16="http://schemas.microsoft.com/office/drawing/2014/main" id="{62BF4846-2B0D-4D5C-AEB0-CD93717A58C6}"/>
                </a:ext>
              </a:extLst>
            </p:cNvPr>
            <p:cNvSpPr/>
            <p:nvPr/>
          </p:nvSpPr>
          <p:spPr>
            <a:xfrm>
              <a:off x="8884031" y="3250564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7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599" name="Volný tvar: obrazec 598">
              <a:extLst>
                <a:ext uri="{FF2B5EF4-FFF2-40B4-BE49-F238E27FC236}">
                  <a16:creationId xmlns:a16="http://schemas.microsoft.com/office/drawing/2014/main" id="{C76F9E20-0346-433A-9D7A-BA6A38EFE39D}"/>
                </a:ext>
              </a:extLst>
            </p:cNvPr>
            <p:cNvSpPr/>
            <p:nvPr/>
          </p:nvSpPr>
          <p:spPr>
            <a:xfrm>
              <a:off x="9213151" y="3250564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720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0" name="Volný tvar: obrazec 599">
              <a:extLst>
                <a:ext uri="{FF2B5EF4-FFF2-40B4-BE49-F238E27FC236}">
                  <a16:creationId xmlns:a16="http://schemas.microsoft.com/office/drawing/2014/main" id="{AFB7E1B6-E528-4F56-8EC5-0EC581A05E29}"/>
                </a:ext>
              </a:extLst>
            </p:cNvPr>
            <p:cNvSpPr/>
            <p:nvPr/>
          </p:nvSpPr>
          <p:spPr>
            <a:xfrm>
              <a:off x="5262181" y="348805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1" name="Volný tvar: obrazec 600">
              <a:extLst>
                <a:ext uri="{FF2B5EF4-FFF2-40B4-BE49-F238E27FC236}">
                  <a16:creationId xmlns:a16="http://schemas.microsoft.com/office/drawing/2014/main" id="{447423E2-9CEF-4270-A2D9-007B5F1416FD}"/>
                </a:ext>
              </a:extLst>
            </p:cNvPr>
            <p:cNvSpPr/>
            <p:nvPr/>
          </p:nvSpPr>
          <p:spPr>
            <a:xfrm>
              <a:off x="5591428" y="348805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2" name="Volný tvar: obrazec 601">
              <a:extLst>
                <a:ext uri="{FF2B5EF4-FFF2-40B4-BE49-F238E27FC236}">
                  <a16:creationId xmlns:a16="http://schemas.microsoft.com/office/drawing/2014/main" id="{6A522395-3008-4859-B427-E6BEAECC4A6C}"/>
                </a:ext>
              </a:extLst>
            </p:cNvPr>
            <p:cNvSpPr/>
            <p:nvPr/>
          </p:nvSpPr>
          <p:spPr>
            <a:xfrm>
              <a:off x="5920613" y="348805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3" name="Volný tvar: obrazec 602">
              <a:extLst>
                <a:ext uri="{FF2B5EF4-FFF2-40B4-BE49-F238E27FC236}">
                  <a16:creationId xmlns:a16="http://schemas.microsoft.com/office/drawing/2014/main" id="{68797A69-C672-4F4D-B2FB-5090351C49B6}"/>
                </a:ext>
              </a:extLst>
            </p:cNvPr>
            <p:cNvSpPr/>
            <p:nvPr/>
          </p:nvSpPr>
          <p:spPr>
            <a:xfrm>
              <a:off x="6249923" y="348805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4" name="Volný tvar: obrazec 603">
              <a:extLst>
                <a:ext uri="{FF2B5EF4-FFF2-40B4-BE49-F238E27FC236}">
                  <a16:creationId xmlns:a16="http://schemas.microsoft.com/office/drawing/2014/main" id="{B965E4FC-9215-4B83-A0DB-00A6A94F93D6}"/>
                </a:ext>
              </a:extLst>
            </p:cNvPr>
            <p:cNvSpPr/>
            <p:nvPr/>
          </p:nvSpPr>
          <p:spPr>
            <a:xfrm>
              <a:off x="6579044" y="3488054"/>
              <a:ext cx="298704" cy="127698"/>
            </a:xfrm>
            <a:custGeom>
              <a:avLst/>
              <a:gdLst>
                <a:gd name="connsiteX0" fmla="*/ 289434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4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4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5" name="Volný tvar: obrazec 604">
              <a:extLst>
                <a:ext uri="{FF2B5EF4-FFF2-40B4-BE49-F238E27FC236}">
                  <a16:creationId xmlns:a16="http://schemas.microsoft.com/office/drawing/2014/main" id="{65792C9E-A41D-4E51-AD6C-034EC30B8A0F}"/>
                </a:ext>
              </a:extLst>
            </p:cNvPr>
            <p:cNvSpPr/>
            <p:nvPr/>
          </p:nvSpPr>
          <p:spPr>
            <a:xfrm>
              <a:off x="6908482" y="348805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619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6" name="Volný tvar: obrazec 605">
              <a:extLst>
                <a:ext uri="{FF2B5EF4-FFF2-40B4-BE49-F238E27FC236}">
                  <a16:creationId xmlns:a16="http://schemas.microsoft.com/office/drawing/2014/main" id="{9C979108-7B11-4381-ACA1-CC1913AFA1BC}"/>
                </a:ext>
              </a:extLst>
            </p:cNvPr>
            <p:cNvSpPr/>
            <p:nvPr/>
          </p:nvSpPr>
          <p:spPr>
            <a:xfrm>
              <a:off x="7237666" y="348805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7" name="Volný tvar: obrazec 606">
              <a:extLst>
                <a:ext uri="{FF2B5EF4-FFF2-40B4-BE49-F238E27FC236}">
                  <a16:creationId xmlns:a16="http://schemas.microsoft.com/office/drawing/2014/main" id="{78E9465F-83C0-456F-9B22-5266A5AE6F94}"/>
                </a:ext>
              </a:extLst>
            </p:cNvPr>
            <p:cNvSpPr/>
            <p:nvPr/>
          </p:nvSpPr>
          <p:spPr>
            <a:xfrm>
              <a:off x="7566977" y="3488054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8" name="Volný tvar: obrazec 607">
              <a:extLst>
                <a:ext uri="{FF2B5EF4-FFF2-40B4-BE49-F238E27FC236}">
                  <a16:creationId xmlns:a16="http://schemas.microsoft.com/office/drawing/2014/main" id="{1A08A2BF-012F-4C31-8AD0-ABA556D8272B}"/>
                </a:ext>
              </a:extLst>
            </p:cNvPr>
            <p:cNvSpPr/>
            <p:nvPr/>
          </p:nvSpPr>
          <p:spPr>
            <a:xfrm>
              <a:off x="7896161" y="348805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09" name="Volný tvar: obrazec 608">
              <a:extLst>
                <a:ext uri="{FF2B5EF4-FFF2-40B4-BE49-F238E27FC236}">
                  <a16:creationId xmlns:a16="http://schemas.microsoft.com/office/drawing/2014/main" id="{59F898E7-F3D6-47C6-8D9A-48780BC5CFA4}"/>
                </a:ext>
              </a:extLst>
            </p:cNvPr>
            <p:cNvSpPr/>
            <p:nvPr/>
          </p:nvSpPr>
          <p:spPr>
            <a:xfrm>
              <a:off x="8225535" y="348805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0" name="Volný tvar: obrazec 609">
              <a:extLst>
                <a:ext uri="{FF2B5EF4-FFF2-40B4-BE49-F238E27FC236}">
                  <a16:creationId xmlns:a16="http://schemas.microsoft.com/office/drawing/2014/main" id="{9161E7C5-312B-4AF9-A591-9A20156B0C63}"/>
                </a:ext>
              </a:extLst>
            </p:cNvPr>
            <p:cNvSpPr/>
            <p:nvPr/>
          </p:nvSpPr>
          <p:spPr>
            <a:xfrm>
              <a:off x="8554656" y="348805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9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560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1" name="Volný tvar: obrazec 610">
              <a:extLst>
                <a:ext uri="{FF2B5EF4-FFF2-40B4-BE49-F238E27FC236}">
                  <a16:creationId xmlns:a16="http://schemas.microsoft.com/office/drawing/2014/main" id="{7555AE2C-A674-4B88-9ADE-2DCBB1180D8F}"/>
                </a:ext>
              </a:extLst>
            </p:cNvPr>
            <p:cNvSpPr/>
            <p:nvPr/>
          </p:nvSpPr>
          <p:spPr>
            <a:xfrm>
              <a:off x="9213151" y="348805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720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2" name="Volný tvar: obrazec 611">
              <a:extLst>
                <a:ext uri="{FF2B5EF4-FFF2-40B4-BE49-F238E27FC236}">
                  <a16:creationId xmlns:a16="http://schemas.microsoft.com/office/drawing/2014/main" id="{13BB19FC-9AB4-4CD5-93A0-1F39DE86648F}"/>
                </a:ext>
              </a:extLst>
            </p:cNvPr>
            <p:cNvSpPr/>
            <p:nvPr/>
          </p:nvSpPr>
          <p:spPr>
            <a:xfrm>
              <a:off x="9542335" y="325056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3" name="Volný tvar: obrazec 612">
              <a:extLst>
                <a:ext uri="{FF2B5EF4-FFF2-40B4-BE49-F238E27FC236}">
                  <a16:creationId xmlns:a16="http://schemas.microsoft.com/office/drawing/2014/main" id="{BD07541C-B612-4E2A-9FED-46E0207ED850}"/>
                </a:ext>
              </a:extLst>
            </p:cNvPr>
            <p:cNvSpPr/>
            <p:nvPr/>
          </p:nvSpPr>
          <p:spPr>
            <a:xfrm>
              <a:off x="9871582" y="3250564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4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4" name="Volný tvar: obrazec 613">
              <a:extLst>
                <a:ext uri="{FF2B5EF4-FFF2-40B4-BE49-F238E27FC236}">
                  <a16:creationId xmlns:a16="http://schemas.microsoft.com/office/drawing/2014/main" id="{CD81F087-8083-466A-8B4B-FC361D03185F}"/>
                </a:ext>
              </a:extLst>
            </p:cNvPr>
            <p:cNvSpPr/>
            <p:nvPr/>
          </p:nvSpPr>
          <p:spPr>
            <a:xfrm>
              <a:off x="10200830" y="3250564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5" name="Volný tvar: obrazec 614">
              <a:extLst>
                <a:ext uri="{FF2B5EF4-FFF2-40B4-BE49-F238E27FC236}">
                  <a16:creationId xmlns:a16="http://schemas.microsoft.com/office/drawing/2014/main" id="{8E0E2C2F-F311-471A-9714-2D42CD9A1BFF}"/>
                </a:ext>
              </a:extLst>
            </p:cNvPr>
            <p:cNvSpPr/>
            <p:nvPr/>
          </p:nvSpPr>
          <p:spPr>
            <a:xfrm>
              <a:off x="10859389" y="3250564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6" name="Volný tvar: obrazec 615">
              <a:extLst>
                <a:ext uri="{FF2B5EF4-FFF2-40B4-BE49-F238E27FC236}">
                  <a16:creationId xmlns:a16="http://schemas.microsoft.com/office/drawing/2014/main" id="{E0977770-5F15-4283-AAA1-081366DD2C6C}"/>
                </a:ext>
              </a:extLst>
            </p:cNvPr>
            <p:cNvSpPr/>
            <p:nvPr/>
          </p:nvSpPr>
          <p:spPr>
            <a:xfrm>
              <a:off x="11188509" y="325056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7" name="Volný tvar: obrazec 616">
              <a:extLst>
                <a:ext uri="{FF2B5EF4-FFF2-40B4-BE49-F238E27FC236}">
                  <a16:creationId xmlns:a16="http://schemas.microsoft.com/office/drawing/2014/main" id="{F12E4AE1-04D4-4E61-92F5-909C6B8B1C31}"/>
                </a:ext>
              </a:extLst>
            </p:cNvPr>
            <p:cNvSpPr/>
            <p:nvPr/>
          </p:nvSpPr>
          <p:spPr>
            <a:xfrm>
              <a:off x="11517883" y="3250564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8" name="Volný tvar: obrazec 617">
              <a:extLst>
                <a:ext uri="{FF2B5EF4-FFF2-40B4-BE49-F238E27FC236}">
                  <a16:creationId xmlns:a16="http://schemas.microsoft.com/office/drawing/2014/main" id="{0FBE9C4D-0FF7-40DB-86BA-CA0EC941C3DD}"/>
                </a:ext>
              </a:extLst>
            </p:cNvPr>
            <p:cNvSpPr/>
            <p:nvPr/>
          </p:nvSpPr>
          <p:spPr>
            <a:xfrm>
              <a:off x="9542335" y="348805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19" name="Volný tvar: obrazec 618">
              <a:extLst>
                <a:ext uri="{FF2B5EF4-FFF2-40B4-BE49-F238E27FC236}">
                  <a16:creationId xmlns:a16="http://schemas.microsoft.com/office/drawing/2014/main" id="{E96CF57D-2E45-449A-8285-3434321BFC33}"/>
                </a:ext>
              </a:extLst>
            </p:cNvPr>
            <p:cNvSpPr/>
            <p:nvPr/>
          </p:nvSpPr>
          <p:spPr>
            <a:xfrm>
              <a:off x="9871582" y="348805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4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0" name="Volný tvar: obrazec 619">
              <a:extLst>
                <a:ext uri="{FF2B5EF4-FFF2-40B4-BE49-F238E27FC236}">
                  <a16:creationId xmlns:a16="http://schemas.microsoft.com/office/drawing/2014/main" id="{F8D04FC0-3D67-463F-8CCB-59981CA925F4}"/>
                </a:ext>
              </a:extLst>
            </p:cNvPr>
            <p:cNvSpPr/>
            <p:nvPr/>
          </p:nvSpPr>
          <p:spPr>
            <a:xfrm>
              <a:off x="10530014" y="348805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1" name="Volný tvar: obrazec 620">
              <a:extLst>
                <a:ext uri="{FF2B5EF4-FFF2-40B4-BE49-F238E27FC236}">
                  <a16:creationId xmlns:a16="http://schemas.microsoft.com/office/drawing/2014/main" id="{F4890532-66DE-4A72-A6C9-42235ADA6DE3}"/>
                </a:ext>
              </a:extLst>
            </p:cNvPr>
            <p:cNvSpPr/>
            <p:nvPr/>
          </p:nvSpPr>
          <p:spPr>
            <a:xfrm>
              <a:off x="10859389" y="3488054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2" name="Volný tvar: obrazec 621">
              <a:extLst>
                <a:ext uri="{FF2B5EF4-FFF2-40B4-BE49-F238E27FC236}">
                  <a16:creationId xmlns:a16="http://schemas.microsoft.com/office/drawing/2014/main" id="{88A10D69-3CB6-4BF0-829B-E7296B3D07CF}"/>
                </a:ext>
              </a:extLst>
            </p:cNvPr>
            <p:cNvSpPr/>
            <p:nvPr/>
          </p:nvSpPr>
          <p:spPr>
            <a:xfrm>
              <a:off x="11188509" y="348805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3" name="Volný tvar: obrazec 622">
              <a:extLst>
                <a:ext uri="{FF2B5EF4-FFF2-40B4-BE49-F238E27FC236}">
                  <a16:creationId xmlns:a16="http://schemas.microsoft.com/office/drawing/2014/main" id="{73413C2A-54FA-4FA6-A40B-FDEA0D40B054}"/>
                </a:ext>
              </a:extLst>
            </p:cNvPr>
            <p:cNvSpPr/>
            <p:nvPr/>
          </p:nvSpPr>
          <p:spPr>
            <a:xfrm>
              <a:off x="11517883" y="348805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5" name="Volný tvar: obrazec 624">
              <a:extLst>
                <a:ext uri="{FF2B5EF4-FFF2-40B4-BE49-F238E27FC236}">
                  <a16:creationId xmlns:a16="http://schemas.microsoft.com/office/drawing/2014/main" id="{905D86AC-CD09-4194-9077-438F5DBCB9F6}"/>
                </a:ext>
              </a:extLst>
            </p:cNvPr>
            <p:cNvSpPr/>
            <p:nvPr/>
          </p:nvSpPr>
          <p:spPr>
            <a:xfrm>
              <a:off x="981900" y="301009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6" name="Volný tvar: obrazec 625">
              <a:extLst>
                <a:ext uri="{FF2B5EF4-FFF2-40B4-BE49-F238E27FC236}">
                  <a16:creationId xmlns:a16="http://schemas.microsoft.com/office/drawing/2014/main" id="{82E55400-038C-4B0C-8E72-8D52C8A35DA7}"/>
                </a:ext>
              </a:extLst>
            </p:cNvPr>
            <p:cNvSpPr/>
            <p:nvPr/>
          </p:nvSpPr>
          <p:spPr>
            <a:xfrm>
              <a:off x="1311211" y="301009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7" name="Volný tvar: obrazec 626">
              <a:extLst>
                <a:ext uri="{FF2B5EF4-FFF2-40B4-BE49-F238E27FC236}">
                  <a16:creationId xmlns:a16="http://schemas.microsoft.com/office/drawing/2014/main" id="{7F2A0E7A-921B-4936-9295-48E403BE9239}"/>
                </a:ext>
              </a:extLst>
            </p:cNvPr>
            <p:cNvSpPr/>
            <p:nvPr/>
          </p:nvSpPr>
          <p:spPr>
            <a:xfrm>
              <a:off x="1640332" y="301009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854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8" name="Volný tvar: obrazec 627">
              <a:extLst>
                <a:ext uri="{FF2B5EF4-FFF2-40B4-BE49-F238E27FC236}">
                  <a16:creationId xmlns:a16="http://schemas.microsoft.com/office/drawing/2014/main" id="{9BDB1842-CAF6-4FF1-A857-BE8FC3433ABC}"/>
                </a:ext>
              </a:extLst>
            </p:cNvPr>
            <p:cNvSpPr/>
            <p:nvPr/>
          </p:nvSpPr>
          <p:spPr>
            <a:xfrm>
              <a:off x="1969770" y="3010090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29" name="Volný tvar: obrazec 628">
              <a:extLst>
                <a:ext uri="{FF2B5EF4-FFF2-40B4-BE49-F238E27FC236}">
                  <a16:creationId xmlns:a16="http://schemas.microsoft.com/office/drawing/2014/main" id="{D565F62A-D817-4E17-8482-0AE76A810A95}"/>
                </a:ext>
              </a:extLst>
            </p:cNvPr>
            <p:cNvSpPr/>
            <p:nvPr/>
          </p:nvSpPr>
          <p:spPr>
            <a:xfrm>
              <a:off x="2298826" y="3010090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0" name="Volný tvar: obrazec 629">
              <a:extLst>
                <a:ext uri="{FF2B5EF4-FFF2-40B4-BE49-F238E27FC236}">
                  <a16:creationId xmlns:a16="http://schemas.microsoft.com/office/drawing/2014/main" id="{6FDDE6EB-4F37-4FC6-981D-56B64DB944AD}"/>
                </a:ext>
              </a:extLst>
            </p:cNvPr>
            <p:cNvSpPr/>
            <p:nvPr/>
          </p:nvSpPr>
          <p:spPr>
            <a:xfrm>
              <a:off x="2628201" y="301009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720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1" name="Volný tvar: obrazec 630">
              <a:extLst>
                <a:ext uri="{FF2B5EF4-FFF2-40B4-BE49-F238E27FC236}">
                  <a16:creationId xmlns:a16="http://schemas.microsoft.com/office/drawing/2014/main" id="{3C7F0EE6-CBE8-4896-B3FA-CDF5BA426860}"/>
                </a:ext>
              </a:extLst>
            </p:cNvPr>
            <p:cNvSpPr/>
            <p:nvPr/>
          </p:nvSpPr>
          <p:spPr>
            <a:xfrm>
              <a:off x="2957385" y="301009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2" name="Volný tvar: obrazec 631">
              <a:extLst>
                <a:ext uri="{FF2B5EF4-FFF2-40B4-BE49-F238E27FC236}">
                  <a16:creationId xmlns:a16="http://schemas.microsoft.com/office/drawing/2014/main" id="{2D0ABABF-CBA9-4E32-84E8-0CD87E9391AB}"/>
                </a:ext>
              </a:extLst>
            </p:cNvPr>
            <p:cNvSpPr/>
            <p:nvPr/>
          </p:nvSpPr>
          <p:spPr>
            <a:xfrm>
              <a:off x="3286759" y="301009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3" name="Volný tvar: obrazec 632">
              <a:extLst>
                <a:ext uri="{FF2B5EF4-FFF2-40B4-BE49-F238E27FC236}">
                  <a16:creationId xmlns:a16="http://schemas.microsoft.com/office/drawing/2014/main" id="{E00BB438-37D5-4728-B08A-234FC21F31D6}"/>
                </a:ext>
              </a:extLst>
            </p:cNvPr>
            <p:cNvSpPr/>
            <p:nvPr/>
          </p:nvSpPr>
          <p:spPr>
            <a:xfrm>
              <a:off x="3615880" y="3010090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4" name="Volný tvar: obrazec 633">
              <a:extLst>
                <a:ext uri="{FF2B5EF4-FFF2-40B4-BE49-F238E27FC236}">
                  <a16:creationId xmlns:a16="http://schemas.microsoft.com/office/drawing/2014/main" id="{41BD803B-7639-46A7-BCA0-9A53C300F11F}"/>
                </a:ext>
              </a:extLst>
            </p:cNvPr>
            <p:cNvSpPr/>
            <p:nvPr/>
          </p:nvSpPr>
          <p:spPr>
            <a:xfrm>
              <a:off x="3945318" y="301009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5" name="Volný tvar: obrazec 634">
              <a:extLst>
                <a:ext uri="{FF2B5EF4-FFF2-40B4-BE49-F238E27FC236}">
                  <a16:creationId xmlns:a16="http://schemas.microsoft.com/office/drawing/2014/main" id="{198BB208-8BCC-4FE4-802E-BFF230466BFC}"/>
                </a:ext>
              </a:extLst>
            </p:cNvPr>
            <p:cNvSpPr/>
            <p:nvPr/>
          </p:nvSpPr>
          <p:spPr>
            <a:xfrm>
              <a:off x="4274439" y="3010090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6" name="Volný tvar: obrazec 635">
              <a:extLst>
                <a:ext uri="{FF2B5EF4-FFF2-40B4-BE49-F238E27FC236}">
                  <a16:creationId xmlns:a16="http://schemas.microsoft.com/office/drawing/2014/main" id="{8E0DD1AF-9F66-4D39-AA20-9D360B3BBFBC}"/>
                </a:ext>
              </a:extLst>
            </p:cNvPr>
            <p:cNvSpPr/>
            <p:nvPr/>
          </p:nvSpPr>
          <p:spPr>
            <a:xfrm>
              <a:off x="4603750" y="3010090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6 w 298703"/>
                <a:gd name="connsiteY1" fmla="*/ 76390 h 127698"/>
                <a:gd name="connsiteX2" fmla="*/ 9398 w 298703"/>
                <a:gd name="connsiteY2" fmla="*/ 0 h 127698"/>
                <a:gd name="connsiteX3" fmla="*/ 0 w 298703"/>
                <a:gd name="connsiteY3" fmla="*/ 1714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4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4"/>
                  </a:lnTo>
                  <a:cubicBezTo>
                    <a:pt x="27622" y="23051"/>
                    <a:pt x="122555" y="101917"/>
                    <a:pt x="147066" y="127699"/>
                  </a:cubicBezTo>
                  <a:lnTo>
                    <a:pt x="151638" y="127699"/>
                  </a:lnTo>
                  <a:cubicBezTo>
                    <a:pt x="176149" y="101917"/>
                    <a:pt x="271082" y="23051"/>
                    <a:pt x="298704" y="1714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7" name="Volný tvar: obrazec 636">
              <a:extLst>
                <a:ext uri="{FF2B5EF4-FFF2-40B4-BE49-F238E27FC236}">
                  <a16:creationId xmlns:a16="http://schemas.microsoft.com/office/drawing/2014/main" id="{0158B6CC-3DA4-4CE1-939F-42FA7FD9EDD6}"/>
                </a:ext>
              </a:extLst>
            </p:cNvPr>
            <p:cNvSpPr/>
            <p:nvPr/>
          </p:nvSpPr>
          <p:spPr>
            <a:xfrm>
              <a:off x="4932934" y="3010090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8" name="Volný tvar: obrazec 637">
              <a:extLst>
                <a:ext uri="{FF2B5EF4-FFF2-40B4-BE49-F238E27FC236}">
                  <a16:creationId xmlns:a16="http://schemas.microsoft.com/office/drawing/2014/main" id="{8420AF6C-A303-4BD1-A624-D1CE0E3769FD}"/>
                </a:ext>
              </a:extLst>
            </p:cNvPr>
            <p:cNvSpPr/>
            <p:nvPr/>
          </p:nvSpPr>
          <p:spPr>
            <a:xfrm>
              <a:off x="5262181" y="301009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39" name="Volný tvar: obrazec 638">
              <a:extLst>
                <a:ext uri="{FF2B5EF4-FFF2-40B4-BE49-F238E27FC236}">
                  <a16:creationId xmlns:a16="http://schemas.microsoft.com/office/drawing/2014/main" id="{CB6E80F9-3604-4FA6-90D6-A14DB51EB3D9}"/>
                </a:ext>
              </a:extLst>
            </p:cNvPr>
            <p:cNvSpPr/>
            <p:nvPr/>
          </p:nvSpPr>
          <p:spPr>
            <a:xfrm>
              <a:off x="5591428" y="301009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0" name="Volný tvar: obrazec 639">
              <a:extLst>
                <a:ext uri="{FF2B5EF4-FFF2-40B4-BE49-F238E27FC236}">
                  <a16:creationId xmlns:a16="http://schemas.microsoft.com/office/drawing/2014/main" id="{92076DDE-EF3B-4E63-8661-F9D909651FE0}"/>
                </a:ext>
              </a:extLst>
            </p:cNvPr>
            <p:cNvSpPr/>
            <p:nvPr/>
          </p:nvSpPr>
          <p:spPr>
            <a:xfrm>
              <a:off x="5920613" y="301009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1" name="Volný tvar: obrazec 640">
              <a:extLst>
                <a:ext uri="{FF2B5EF4-FFF2-40B4-BE49-F238E27FC236}">
                  <a16:creationId xmlns:a16="http://schemas.microsoft.com/office/drawing/2014/main" id="{C4A365BE-CD98-4B57-B116-5928DF2A4DE7}"/>
                </a:ext>
              </a:extLst>
            </p:cNvPr>
            <p:cNvSpPr/>
            <p:nvPr/>
          </p:nvSpPr>
          <p:spPr>
            <a:xfrm>
              <a:off x="6249923" y="301009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6 w 298767"/>
                <a:gd name="connsiteY1" fmla="*/ 76390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2" name="Volný tvar: obrazec 641">
              <a:extLst>
                <a:ext uri="{FF2B5EF4-FFF2-40B4-BE49-F238E27FC236}">
                  <a16:creationId xmlns:a16="http://schemas.microsoft.com/office/drawing/2014/main" id="{593FBB77-7056-4045-B190-2FB5F27BBE7B}"/>
                </a:ext>
              </a:extLst>
            </p:cNvPr>
            <p:cNvSpPr/>
            <p:nvPr/>
          </p:nvSpPr>
          <p:spPr>
            <a:xfrm>
              <a:off x="6579044" y="3010090"/>
              <a:ext cx="298704" cy="127635"/>
            </a:xfrm>
            <a:custGeom>
              <a:avLst/>
              <a:gdLst>
                <a:gd name="connsiteX0" fmla="*/ 289434 w 298704"/>
                <a:gd name="connsiteY0" fmla="*/ 0 h 127635"/>
                <a:gd name="connsiteX1" fmla="*/ 149416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4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4" y="0"/>
                  </a:moveTo>
                  <a:cubicBezTo>
                    <a:pt x="262065" y="11811"/>
                    <a:pt x="176721" y="62548"/>
                    <a:pt x="149416" y="76390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3" name="Volný tvar: obrazec 642">
              <a:extLst>
                <a:ext uri="{FF2B5EF4-FFF2-40B4-BE49-F238E27FC236}">
                  <a16:creationId xmlns:a16="http://schemas.microsoft.com/office/drawing/2014/main" id="{2B2DADCE-0C47-49DA-A0E3-2B6592B517E7}"/>
                </a:ext>
              </a:extLst>
            </p:cNvPr>
            <p:cNvSpPr/>
            <p:nvPr/>
          </p:nvSpPr>
          <p:spPr>
            <a:xfrm>
              <a:off x="6908482" y="301009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4" name="Volný tvar: obrazec 643">
              <a:extLst>
                <a:ext uri="{FF2B5EF4-FFF2-40B4-BE49-F238E27FC236}">
                  <a16:creationId xmlns:a16="http://schemas.microsoft.com/office/drawing/2014/main" id="{9BF6CA82-6E44-4413-B802-9FE9FF6E6DE6}"/>
                </a:ext>
              </a:extLst>
            </p:cNvPr>
            <p:cNvSpPr/>
            <p:nvPr/>
          </p:nvSpPr>
          <p:spPr>
            <a:xfrm>
              <a:off x="7237666" y="301009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0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5" name="Volný tvar: obrazec 644">
              <a:extLst>
                <a:ext uri="{FF2B5EF4-FFF2-40B4-BE49-F238E27FC236}">
                  <a16:creationId xmlns:a16="http://schemas.microsoft.com/office/drawing/2014/main" id="{03FBD622-250B-4AE8-B6E0-866A307561EB}"/>
                </a:ext>
              </a:extLst>
            </p:cNvPr>
            <p:cNvSpPr/>
            <p:nvPr/>
          </p:nvSpPr>
          <p:spPr>
            <a:xfrm>
              <a:off x="7566977" y="301009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6" name="Volný tvar: obrazec 645">
              <a:extLst>
                <a:ext uri="{FF2B5EF4-FFF2-40B4-BE49-F238E27FC236}">
                  <a16:creationId xmlns:a16="http://schemas.microsoft.com/office/drawing/2014/main" id="{8909AF89-0204-4D80-9105-ABDFF9958730}"/>
                </a:ext>
              </a:extLst>
            </p:cNvPr>
            <p:cNvSpPr/>
            <p:nvPr/>
          </p:nvSpPr>
          <p:spPr>
            <a:xfrm>
              <a:off x="7896161" y="301009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7" name="Volný tvar: obrazec 646">
              <a:extLst>
                <a:ext uri="{FF2B5EF4-FFF2-40B4-BE49-F238E27FC236}">
                  <a16:creationId xmlns:a16="http://schemas.microsoft.com/office/drawing/2014/main" id="{8D651BBC-8EEE-4217-A9B3-F4C8B81F8289}"/>
                </a:ext>
              </a:extLst>
            </p:cNvPr>
            <p:cNvSpPr/>
            <p:nvPr/>
          </p:nvSpPr>
          <p:spPr>
            <a:xfrm>
              <a:off x="8554656" y="3010090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0 h 127635"/>
                <a:gd name="connsiteX2" fmla="*/ 9399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8" name="Volný tvar: obrazec 647">
              <a:extLst>
                <a:ext uri="{FF2B5EF4-FFF2-40B4-BE49-F238E27FC236}">
                  <a16:creationId xmlns:a16="http://schemas.microsoft.com/office/drawing/2014/main" id="{41A61DCF-2245-4301-8009-774C439D3902}"/>
                </a:ext>
              </a:extLst>
            </p:cNvPr>
            <p:cNvSpPr/>
            <p:nvPr/>
          </p:nvSpPr>
          <p:spPr>
            <a:xfrm>
              <a:off x="8884031" y="3010090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7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0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49" name="Volný tvar: obrazec 648">
              <a:extLst>
                <a:ext uri="{FF2B5EF4-FFF2-40B4-BE49-F238E27FC236}">
                  <a16:creationId xmlns:a16="http://schemas.microsoft.com/office/drawing/2014/main" id="{D1DD17D5-70D7-486B-B7B2-EDC3FF5FF83A}"/>
                </a:ext>
              </a:extLst>
            </p:cNvPr>
            <p:cNvSpPr/>
            <p:nvPr/>
          </p:nvSpPr>
          <p:spPr>
            <a:xfrm>
              <a:off x="9213151" y="301009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720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0" name="Volný tvar: obrazec 649">
              <a:extLst>
                <a:ext uri="{FF2B5EF4-FFF2-40B4-BE49-F238E27FC236}">
                  <a16:creationId xmlns:a16="http://schemas.microsoft.com/office/drawing/2014/main" id="{82B2C68E-1E7F-4530-A3F5-E6B1BECDD1A4}"/>
                </a:ext>
              </a:extLst>
            </p:cNvPr>
            <p:cNvSpPr/>
            <p:nvPr/>
          </p:nvSpPr>
          <p:spPr>
            <a:xfrm>
              <a:off x="9542335" y="3010090"/>
              <a:ext cx="298704" cy="127635"/>
            </a:xfrm>
            <a:custGeom>
              <a:avLst/>
              <a:gdLst>
                <a:gd name="connsiteX0" fmla="*/ 149416 w 298704"/>
                <a:gd name="connsiteY0" fmla="*/ 76390 h 127635"/>
                <a:gd name="connsiteX1" fmla="*/ 9398 w 298704"/>
                <a:gd name="connsiteY1" fmla="*/ 0 h 127635"/>
                <a:gd name="connsiteX2" fmla="*/ 0 w 298704"/>
                <a:gd name="connsiteY2" fmla="*/ 1651 h 127635"/>
                <a:gd name="connsiteX3" fmla="*/ 147066 w 298704"/>
                <a:gd name="connsiteY3" fmla="*/ 127635 h 127635"/>
                <a:gd name="connsiteX4" fmla="*/ 151638 w 298704"/>
                <a:gd name="connsiteY4" fmla="*/ 127635 h 127635"/>
                <a:gd name="connsiteX5" fmla="*/ 298704 w 298704"/>
                <a:gd name="connsiteY5" fmla="*/ 1651 h 127635"/>
                <a:gd name="connsiteX6" fmla="*/ 289306 w 298704"/>
                <a:gd name="connsiteY6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8704" h="127635">
                  <a:moveTo>
                    <a:pt x="149416" y="76390"/>
                  </a:move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06" y="0"/>
                  </a:lnTo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1" name="Volný tvar: obrazec 650">
              <a:extLst>
                <a:ext uri="{FF2B5EF4-FFF2-40B4-BE49-F238E27FC236}">
                  <a16:creationId xmlns:a16="http://schemas.microsoft.com/office/drawing/2014/main" id="{F62F00B8-A129-463A-B431-DB101965BA11}"/>
                </a:ext>
              </a:extLst>
            </p:cNvPr>
            <p:cNvSpPr/>
            <p:nvPr/>
          </p:nvSpPr>
          <p:spPr>
            <a:xfrm>
              <a:off x="9871582" y="3010090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0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4" y="62548"/>
                    <a:pt x="149352" y="76390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2" name="Volný tvar: obrazec 651">
              <a:extLst>
                <a:ext uri="{FF2B5EF4-FFF2-40B4-BE49-F238E27FC236}">
                  <a16:creationId xmlns:a16="http://schemas.microsoft.com/office/drawing/2014/main" id="{A29C302E-2650-4584-B563-289EB333EF64}"/>
                </a:ext>
              </a:extLst>
            </p:cNvPr>
            <p:cNvSpPr/>
            <p:nvPr/>
          </p:nvSpPr>
          <p:spPr>
            <a:xfrm>
              <a:off x="10200830" y="3010090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0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4" y="11811"/>
                    <a:pt x="176720" y="62548"/>
                    <a:pt x="149415" y="76390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3" name="Volný tvar: obrazec 652">
              <a:extLst>
                <a:ext uri="{FF2B5EF4-FFF2-40B4-BE49-F238E27FC236}">
                  <a16:creationId xmlns:a16="http://schemas.microsoft.com/office/drawing/2014/main" id="{E86D78EC-0242-4A5B-8624-9AC7C310FE54}"/>
                </a:ext>
              </a:extLst>
            </p:cNvPr>
            <p:cNvSpPr/>
            <p:nvPr/>
          </p:nvSpPr>
          <p:spPr>
            <a:xfrm>
              <a:off x="10530014" y="3010090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4" name="Volný tvar: obrazec 653">
              <a:extLst>
                <a:ext uri="{FF2B5EF4-FFF2-40B4-BE49-F238E27FC236}">
                  <a16:creationId xmlns:a16="http://schemas.microsoft.com/office/drawing/2014/main" id="{81710DE5-6B56-4F1D-98DF-DF9E08ABE597}"/>
                </a:ext>
              </a:extLst>
            </p:cNvPr>
            <p:cNvSpPr/>
            <p:nvPr/>
          </p:nvSpPr>
          <p:spPr>
            <a:xfrm>
              <a:off x="11188509" y="301009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0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655" name="Volný tvar: obrazec 654">
              <a:extLst>
                <a:ext uri="{FF2B5EF4-FFF2-40B4-BE49-F238E27FC236}">
                  <a16:creationId xmlns:a16="http://schemas.microsoft.com/office/drawing/2014/main" id="{A413D456-2420-4B36-91FE-AEAB975534A3}"/>
                </a:ext>
              </a:extLst>
            </p:cNvPr>
            <p:cNvSpPr/>
            <p:nvPr/>
          </p:nvSpPr>
          <p:spPr>
            <a:xfrm>
              <a:off x="11517883" y="3010090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0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0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37155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1900" y="1230856"/>
            <a:ext cx="10838624" cy="1218795"/>
          </a:xfrm>
          <a:noFill/>
        </p:spPr>
        <p:txBody>
          <a:bodyPr wrap="square" lIns="0" tIns="0" rIns="0" bIns="0" anchor="b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Předělový slajd</a:t>
            </a:r>
            <a:br>
              <a:rPr lang="cs-CZ" dirty="0"/>
            </a:br>
            <a:r>
              <a:rPr lang="cs-CZ" dirty="0"/>
              <a:t>na dva řádky</a:t>
            </a:r>
          </a:p>
        </p:txBody>
      </p:sp>
      <p:sp>
        <p:nvSpPr>
          <p:cNvPr id="331" name="Volný tvar: obrazec 330">
            <a:extLst>
              <a:ext uri="{FF2B5EF4-FFF2-40B4-BE49-F238E27FC236}">
                <a16:creationId xmlns:a16="http://schemas.microsoft.com/office/drawing/2014/main" id="{201FB821-717B-4796-8225-F8AD43384390}"/>
              </a:ext>
            </a:extLst>
          </p:cNvPr>
          <p:cNvSpPr/>
          <p:nvPr/>
        </p:nvSpPr>
        <p:spPr>
          <a:xfrm>
            <a:off x="981900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2" name="Volný tvar: obrazec 331">
            <a:extLst>
              <a:ext uri="{FF2B5EF4-FFF2-40B4-BE49-F238E27FC236}">
                <a16:creationId xmlns:a16="http://schemas.microsoft.com/office/drawing/2014/main" id="{DE333D01-6F53-48B3-BA1C-14F78517E8B2}"/>
              </a:ext>
            </a:extLst>
          </p:cNvPr>
          <p:cNvSpPr/>
          <p:nvPr/>
        </p:nvSpPr>
        <p:spPr>
          <a:xfrm>
            <a:off x="1311211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3" name="Volný tvar: obrazec 332">
            <a:extLst>
              <a:ext uri="{FF2B5EF4-FFF2-40B4-BE49-F238E27FC236}">
                <a16:creationId xmlns:a16="http://schemas.microsoft.com/office/drawing/2014/main" id="{E2D0277F-6CF4-4739-867F-FC7C6E76498B}"/>
              </a:ext>
            </a:extLst>
          </p:cNvPr>
          <p:cNvSpPr/>
          <p:nvPr/>
        </p:nvSpPr>
        <p:spPr>
          <a:xfrm>
            <a:off x="1640332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213" y="101854"/>
                  <a:pt x="271208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4" name="Volný tvar: obrazec 333">
            <a:extLst>
              <a:ext uri="{FF2B5EF4-FFF2-40B4-BE49-F238E27FC236}">
                <a16:creationId xmlns:a16="http://schemas.microsoft.com/office/drawing/2014/main" id="{C2B2DBB2-C8E1-404F-B8F7-F8D56FD7E039}"/>
              </a:ext>
            </a:extLst>
          </p:cNvPr>
          <p:cNvSpPr/>
          <p:nvPr/>
        </p:nvSpPr>
        <p:spPr>
          <a:xfrm>
            <a:off x="1969770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5" name="Volný tvar: obrazec 334">
            <a:extLst>
              <a:ext uri="{FF2B5EF4-FFF2-40B4-BE49-F238E27FC236}">
                <a16:creationId xmlns:a16="http://schemas.microsoft.com/office/drawing/2014/main" id="{775B056E-A2B7-454E-AEB5-3C564E92E32A}"/>
              </a:ext>
            </a:extLst>
          </p:cNvPr>
          <p:cNvSpPr/>
          <p:nvPr/>
        </p:nvSpPr>
        <p:spPr>
          <a:xfrm>
            <a:off x="2298826" y="6118097"/>
            <a:ext cx="298704" cy="127635"/>
          </a:xfrm>
          <a:custGeom>
            <a:avLst/>
            <a:gdLst>
              <a:gd name="connsiteX0" fmla="*/ 289433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3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3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6" name="Volný tvar: obrazec 335">
            <a:extLst>
              <a:ext uri="{FF2B5EF4-FFF2-40B4-BE49-F238E27FC236}">
                <a16:creationId xmlns:a16="http://schemas.microsoft.com/office/drawing/2014/main" id="{8F017BCA-1F96-47C9-9A57-64C76903AA19}"/>
              </a:ext>
            </a:extLst>
          </p:cNvPr>
          <p:cNvSpPr/>
          <p:nvPr/>
        </p:nvSpPr>
        <p:spPr>
          <a:xfrm>
            <a:off x="2628201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7" name="Volný tvar: obrazec 336">
            <a:extLst>
              <a:ext uri="{FF2B5EF4-FFF2-40B4-BE49-F238E27FC236}">
                <a16:creationId xmlns:a16="http://schemas.microsoft.com/office/drawing/2014/main" id="{66FD04EB-B5D3-4A56-8973-98427C5AC2FE}"/>
              </a:ext>
            </a:extLst>
          </p:cNvPr>
          <p:cNvSpPr/>
          <p:nvPr/>
        </p:nvSpPr>
        <p:spPr>
          <a:xfrm>
            <a:off x="2957385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8" name="Volný tvar: obrazec 337">
            <a:extLst>
              <a:ext uri="{FF2B5EF4-FFF2-40B4-BE49-F238E27FC236}">
                <a16:creationId xmlns:a16="http://schemas.microsoft.com/office/drawing/2014/main" id="{EB87863D-27EF-4ABD-9233-54FB008F903F}"/>
              </a:ext>
            </a:extLst>
          </p:cNvPr>
          <p:cNvSpPr/>
          <p:nvPr/>
        </p:nvSpPr>
        <p:spPr>
          <a:xfrm>
            <a:off x="3286759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9" name="Volný tvar: obrazec 338">
            <a:extLst>
              <a:ext uri="{FF2B5EF4-FFF2-40B4-BE49-F238E27FC236}">
                <a16:creationId xmlns:a16="http://schemas.microsoft.com/office/drawing/2014/main" id="{8509DDD2-7D41-49D4-90C2-DE12F8196337}"/>
              </a:ext>
            </a:extLst>
          </p:cNvPr>
          <p:cNvSpPr/>
          <p:nvPr/>
        </p:nvSpPr>
        <p:spPr>
          <a:xfrm>
            <a:off x="361588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0" name="Volný tvar: obrazec 339">
            <a:extLst>
              <a:ext uri="{FF2B5EF4-FFF2-40B4-BE49-F238E27FC236}">
                <a16:creationId xmlns:a16="http://schemas.microsoft.com/office/drawing/2014/main" id="{CFFEDB2E-CC74-47CB-AA91-4F6EEB4641F3}"/>
              </a:ext>
            </a:extLst>
          </p:cNvPr>
          <p:cNvSpPr/>
          <p:nvPr/>
        </p:nvSpPr>
        <p:spPr>
          <a:xfrm>
            <a:off x="3945318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1" name="Volný tvar: obrazec 340">
            <a:extLst>
              <a:ext uri="{FF2B5EF4-FFF2-40B4-BE49-F238E27FC236}">
                <a16:creationId xmlns:a16="http://schemas.microsoft.com/office/drawing/2014/main" id="{44B48B0F-27D3-4FB4-B90C-72740C2A6EF8}"/>
              </a:ext>
            </a:extLst>
          </p:cNvPr>
          <p:cNvSpPr/>
          <p:nvPr/>
        </p:nvSpPr>
        <p:spPr>
          <a:xfrm>
            <a:off x="4274439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2" name="Volný tvar: obrazec 341">
            <a:extLst>
              <a:ext uri="{FF2B5EF4-FFF2-40B4-BE49-F238E27FC236}">
                <a16:creationId xmlns:a16="http://schemas.microsoft.com/office/drawing/2014/main" id="{F76806EF-9697-4565-805E-6F733DAEA901}"/>
              </a:ext>
            </a:extLst>
          </p:cNvPr>
          <p:cNvSpPr/>
          <p:nvPr/>
        </p:nvSpPr>
        <p:spPr>
          <a:xfrm>
            <a:off x="460375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3" name="Volný tvar: obrazec 342">
            <a:extLst>
              <a:ext uri="{FF2B5EF4-FFF2-40B4-BE49-F238E27FC236}">
                <a16:creationId xmlns:a16="http://schemas.microsoft.com/office/drawing/2014/main" id="{90E7CE06-A2A9-496E-AD0B-BF4740967C34}"/>
              </a:ext>
            </a:extLst>
          </p:cNvPr>
          <p:cNvSpPr/>
          <p:nvPr/>
        </p:nvSpPr>
        <p:spPr>
          <a:xfrm>
            <a:off x="4932934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4" name="Volný tvar: obrazec 343">
            <a:extLst>
              <a:ext uri="{FF2B5EF4-FFF2-40B4-BE49-F238E27FC236}">
                <a16:creationId xmlns:a16="http://schemas.microsoft.com/office/drawing/2014/main" id="{4A974763-2C24-4FA5-AE99-32AF748358D6}"/>
              </a:ext>
            </a:extLst>
          </p:cNvPr>
          <p:cNvSpPr/>
          <p:nvPr/>
        </p:nvSpPr>
        <p:spPr>
          <a:xfrm>
            <a:off x="981900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5" name="Volný tvar: obrazec 344">
            <a:extLst>
              <a:ext uri="{FF2B5EF4-FFF2-40B4-BE49-F238E27FC236}">
                <a16:creationId xmlns:a16="http://schemas.microsoft.com/office/drawing/2014/main" id="{583DD3D8-4073-4CFA-A64C-571C57E69E61}"/>
              </a:ext>
            </a:extLst>
          </p:cNvPr>
          <p:cNvSpPr/>
          <p:nvPr/>
        </p:nvSpPr>
        <p:spPr>
          <a:xfrm>
            <a:off x="1311211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6" name="Volný tvar: obrazec 345">
            <a:extLst>
              <a:ext uri="{FF2B5EF4-FFF2-40B4-BE49-F238E27FC236}">
                <a16:creationId xmlns:a16="http://schemas.microsoft.com/office/drawing/2014/main" id="{EDECF54F-0759-4C1A-BC1E-7CE8F38727DF}"/>
              </a:ext>
            </a:extLst>
          </p:cNvPr>
          <p:cNvSpPr/>
          <p:nvPr/>
        </p:nvSpPr>
        <p:spPr>
          <a:xfrm>
            <a:off x="1640332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213" y="101917"/>
                  <a:pt x="271208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7" name="Volný tvar: obrazec 346">
            <a:extLst>
              <a:ext uri="{FF2B5EF4-FFF2-40B4-BE49-F238E27FC236}">
                <a16:creationId xmlns:a16="http://schemas.microsoft.com/office/drawing/2014/main" id="{CEEEF179-3DC3-4F5C-B1E4-27AE5E601515}"/>
              </a:ext>
            </a:extLst>
          </p:cNvPr>
          <p:cNvSpPr/>
          <p:nvPr/>
        </p:nvSpPr>
        <p:spPr>
          <a:xfrm>
            <a:off x="1969770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8" name="Volný tvar: obrazec 347">
            <a:extLst>
              <a:ext uri="{FF2B5EF4-FFF2-40B4-BE49-F238E27FC236}">
                <a16:creationId xmlns:a16="http://schemas.microsoft.com/office/drawing/2014/main" id="{ED74CA00-73F3-4FE1-BDE2-5F854B58A1DD}"/>
              </a:ext>
            </a:extLst>
          </p:cNvPr>
          <p:cNvSpPr/>
          <p:nvPr/>
        </p:nvSpPr>
        <p:spPr>
          <a:xfrm>
            <a:off x="2298826" y="6355524"/>
            <a:ext cx="298704" cy="127698"/>
          </a:xfrm>
          <a:custGeom>
            <a:avLst/>
            <a:gdLst>
              <a:gd name="connsiteX0" fmla="*/ 289433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3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3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9" name="Volný tvar: obrazec 348">
            <a:extLst>
              <a:ext uri="{FF2B5EF4-FFF2-40B4-BE49-F238E27FC236}">
                <a16:creationId xmlns:a16="http://schemas.microsoft.com/office/drawing/2014/main" id="{3809D372-FC7B-4424-8FB6-4E9D74C138BA}"/>
              </a:ext>
            </a:extLst>
          </p:cNvPr>
          <p:cNvSpPr/>
          <p:nvPr/>
        </p:nvSpPr>
        <p:spPr>
          <a:xfrm>
            <a:off x="2628201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0" name="Volný tvar: obrazec 349">
            <a:extLst>
              <a:ext uri="{FF2B5EF4-FFF2-40B4-BE49-F238E27FC236}">
                <a16:creationId xmlns:a16="http://schemas.microsoft.com/office/drawing/2014/main" id="{476E31A6-4B2F-4AB7-BFDE-A78D3472A34D}"/>
              </a:ext>
            </a:extLst>
          </p:cNvPr>
          <p:cNvSpPr/>
          <p:nvPr/>
        </p:nvSpPr>
        <p:spPr>
          <a:xfrm>
            <a:off x="2957385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1" name="Volný tvar: obrazec 350">
            <a:extLst>
              <a:ext uri="{FF2B5EF4-FFF2-40B4-BE49-F238E27FC236}">
                <a16:creationId xmlns:a16="http://schemas.microsoft.com/office/drawing/2014/main" id="{84D11637-8402-47A5-8189-C7AC9CC34AC1}"/>
              </a:ext>
            </a:extLst>
          </p:cNvPr>
          <p:cNvSpPr/>
          <p:nvPr/>
        </p:nvSpPr>
        <p:spPr>
          <a:xfrm>
            <a:off x="3286759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2" name="Volný tvar: obrazec 351">
            <a:extLst>
              <a:ext uri="{FF2B5EF4-FFF2-40B4-BE49-F238E27FC236}">
                <a16:creationId xmlns:a16="http://schemas.microsoft.com/office/drawing/2014/main" id="{83CA27D8-B525-4102-8D46-D07D462A6BC1}"/>
              </a:ext>
            </a:extLst>
          </p:cNvPr>
          <p:cNvSpPr/>
          <p:nvPr/>
        </p:nvSpPr>
        <p:spPr>
          <a:xfrm>
            <a:off x="361588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3" name="Volný tvar: obrazec 352">
            <a:extLst>
              <a:ext uri="{FF2B5EF4-FFF2-40B4-BE49-F238E27FC236}">
                <a16:creationId xmlns:a16="http://schemas.microsoft.com/office/drawing/2014/main" id="{6DC86A98-01B8-4257-8363-FC56E4C3C509}"/>
              </a:ext>
            </a:extLst>
          </p:cNvPr>
          <p:cNvSpPr/>
          <p:nvPr/>
        </p:nvSpPr>
        <p:spPr>
          <a:xfrm>
            <a:off x="3945318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4" name="Volný tvar: obrazec 353">
            <a:extLst>
              <a:ext uri="{FF2B5EF4-FFF2-40B4-BE49-F238E27FC236}">
                <a16:creationId xmlns:a16="http://schemas.microsoft.com/office/drawing/2014/main" id="{F138AF7D-E0D0-46C0-8D1F-A24D46D433FA}"/>
              </a:ext>
            </a:extLst>
          </p:cNvPr>
          <p:cNvSpPr/>
          <p:nvPr/>
        </p:nvSpPr>
        <p:spPr>
          <a:xfrm>
            <a:off x="4274439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5" name="Volný tvar: obrazec 354">
            <a:extLst>
              <a:ext uri="{FF2B5EF4-FFF2-40B4-BE49-F238E27FC236}">
                <a16:creationId xmlns:a16="http://schemas.microsoft.com/office/drawing/2014/main" id="{E53AD394-0CEE-48C9-BD29-7D1F6B60676A}"/>
              </a:ext>
            </a:extLst>
          </p:cNvPr>
          <p:cNvSpPr/>
          <p:nvPr/>
        </p:nvSpPr>
        <p:spPr>
          <a:xfrm>
            <a:off x="460375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6" name="Volný tvar: obrazec 355">
            <a:extLst>
              <a:ext uri="{FF2B5EF4-FFF2-40B4-BE49-F238E27FC236}">
                <a16:creationId xmlns:a16="http://schemas.microsoft.com/office/drawing/2014/main" id="{7C3363B5-446A-49F0-98EB-95DA2FBB0154}"/>
              </a:ext>
            </a:extLst>
          </p:cNvPr>
          <p:cNvSpPr/>
          <p:nvPr/>
        </p:nvSpPr>
        <p:spPr>
          <a:xfrm>
            <a:off x="4932934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149" y="101917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7" name="Volný tvar: obrazec 356">
            <a:extLst>
              <a:ext uri="{FF2B5EF4-FFF2-40B4-BE49-F238E27FC236}">
                <a16:creationId xmlns:a16="http://schemas.microsoft.com/office/drawing/2014/main" id="{B6650EB8-E61A-4974-AFAF-F3C45163EF96}"/>
              </a:ext>
            </a:extLst>
          </p:cNvPr>
          <p:cNvSpPr/>
          <p:nvPr/>
        </p:nvSpPr>
        <p:spPr>
          <a:xfrm>
            <a:off x="526218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8" name="Volný tvar: obrazec 357">
            <a:extLst>
              <a:ext uri="{FF2B5EF4-FFF2-40B4-BE49-F238E27FC236}">
                <a16:creationId xmlns:a16="http://schemas.microsoft.com/office/drawing/2014/main" id="{E708B9AD-65B8-43E5-93E2-564F51DAD140}"/>
              </a:ext>
            </a:extLst>
          </p:cNvPr>
          <p:cNvSpPr/>
          <p:nvPr/>
        </p:nvSpPr>
        <p:spPr>
          <a:xfrm>
            <a:off x="5591428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9" name="Volný tvar: obrazec 358">
            <a:extLst>
              <a:ext uri="{FF2B5EF4-FFF2-40B4-BE49-F238E27FC236}">
                <a16:creationId xmlns:a16="http://schemas.microsoft.com/office/drawing/2014/main" id="{386450CE-85AA-4AF8-9787-35DFE9549A53}"/>
              </a:ext>
            </a:extLst>
          </p:cNvPr>
          <p:cNvSpPr/>
          <p:nvPr/>
        </p:nvSpPr>
        <p:spPr>
          <a:xfrm>
            <a:off x="592061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0" name="Volný tvar: obrazec 359">
            <a:extLst>
              <a:ext uri="{FF2B5EF4-FFF2-40B4-BE49-F238E27FC236}">
                <a16:creationId xmlns:a16="http://schemas.microsoft.com/office/drawing/2014/main" id="{84CC3179-038A-4078-9703-53D5D405F4C6}"/>
              </a:ext>
            </a:extLst>
          </p:cNvPr>
          <p:cNvSpPr/>
          <p:nvPr/>
        </p:nvSpPr>
        <p:spPr>
          <a:xfrm>
            <a:off x="624992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1" name="Volný tvar: obrazec 360">
            <a:extLst>
              <a:ext uri="{FF2B5EF4-FFF2-40B4-BE49-F238E27FC236}">
                <a16:creationId xmlns:a16="http://schemas.microsoft.com/office/drawing/2014/main" id="{30A0F958-B9B0-4431-96B5-76624FEF9681}"/>
              </a:ext>
            </a:extLst>
          </p:cNvPr>
          <p:cNvSpPr/>
          <p:nvPr/>
        </p:nvSpPr>
        <p:spPr>
          <a:xfrm>
            <a:off x="6579044" y="6118097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2" name="Volný tvar: obrazec 361">
            <a:extLst>
              <a:ext uri="{FF2B5EF4-FFF2-40B4-BE49-F238E27FC236}">
                <a16:creationId xmlns:a16="http://schemas.microsoft.com/office/drawing/2014/main" id="{4FB79074-1CCC-4529-A9B6-182066E23D64}"/>
              </a:ext>
            </a:extLst>
          </p:cNvPr>
          <p:cNvSpPr/>
          <p:nvPr/>
        </p:nvSpPr>
        <p:spPr>
          <a:xfrm>
            <a:off x="69084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3" name="Volný tvar: obrazec 362">
            <a:extLst>
              <a:ext uri="{FF2B5EF4-FFF2-40B4-BE49-F238E27FC236}">
                <a16:creationId xmlns:a16="http://schemas.microsoft.com/office/drawing/2014/main" id="{CE238A31-1557-44AC-91A4-F099B352BB9F}"/>
              </a:ext>
            </a:extLst>
          </p:cNvPr>
          <p:cNvSpPr/>
          <p:nvPr/>
        </p:nvSpPr>
        <p:spPr>
          <a:xfrm>
            <a:off x="7237666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2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4" name="Volný tvar: obrazec 363">
            <a:extLst>
              <a:ext uri="{FF2B5EF4-FFF2-40B4-BE49-F238E27FC236}">
                <a16:creationId xmlns:a16="http://schemas.microsoft.com/office/drawing/2014/main" id="{5157F3F9-604F-4C18-99F0-85741B3215F7}"/>
              </a:ext>
            </a:extLst>
          </p:cNvPr>
          <p:cNvSpPr/>
          <p:nvPr/>
        </p:nvSpPr>
        <p:spPr>
          <a:xfrm>
            <a:off x="7566977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5" name="Volný tvar: obrazec 364">
            <a:extLst>
              <a:ext uri="{FF2B5EF4-FFF2-40B4-BE49-F238E27FC236}">
                <a16:creationId xmlns:a16="http://schemas.microsoft.com/office/drawing/2014/main" id="{5A61183E-4E97-4661-962E-49835636A44D}"/>
              </a:ext>
            </a:extLst>
          </p:cNvPr>
          <p:cNvSpPr/>
          <p:nvPr/>
        </p:nvSpPr>
        <p:spPr>
          <a:xfrm>
            <a:off x="7896161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6" name="Volný tvar: obrazec 365">
            <a:extLst>
              <a:ext uri="{FF2B5EF4-FFF2-40B4-BE49-F238E27FC236}">
                <a16:creationId xmlns:a16="http://schemas.microsoft.com/office/drawing/2014/main" id="{274775D2-CE3B-47E7-B890-4EC74676D4A7}"/>
              </a:ext>
            </a:extLst>
          </p:cNvPr>
          <p:cNvSpPr/>
          <p:nvPr/>
        </p:nvSpPr>
        <p:spPr>
          <a:xfrm>
            <a:off x="8225535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7" name="Volný tvar: obrazec 366">
            <a:extLst>
              <a:ext uri="{FF2B5EF4-FFF2-40B4-BE49-F238E27FC236}">
                <a16:creationId xmlns:a16="http://schemas.microsoft.com/office/drawing/2014/main" id="{24C768B1-4876-43A9-8FDC-89D0C7917380}"/>
              </a:ext>
            </a:extLst>
          </p:cNvPr>
          <p:cNvSpPr/>
          <p:nvPr/>
        </p:nvSpPr>
        <p:spPr>
          <a:xfrm>
            <a:off x="8554656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8" name="Volný tvar: obrazec 367">
            <a:extLst>
              <a:ext uri="{FF2B5EF4-FFF2-40B4-BE49-F238E27FC236}">
                <a16:creationId xmlns:a16="http://schemas.microsoft.com/office/drawing/2014/main" id="{74FFD924-F6A8-459E-9C7F-0D1F4533D0C3}"/>
              </a:ext>
            </a:extLst>
          </p:cNvPr>
          <p:cNvSpPr/>
          <p:nvPr/>
        </p:nvSpPr>
        <p:spPr>
          <a:xfrm>
            <a:off x="888403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484"/>
                  <a:pt x="149351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9" name="Volný tvar: obrazec 368">
            <a:extLst>
              <a:ext uri="{FF2B5EF4-FFF2-40B4-BE49-F238E27FC236}">
                <a16:creationId xmlns:a16="http://schemas.microsoft.com/office/drawing/2014/main" id="{181C4B5E-7DD1-44E8-8342-0B221A478B90}"/>
              </a:ext>
            </a:extLst>
          </p:cNvPr>
          <p:cNvSpPr/>
          <p:nvPr/>
        </p:nvSpPr>
        <p:spPr>
          <a:xfrm>
            <a:off x="9213151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0" name="Volný tvar: obrazec 369">
            <a:extLst>
              <a:ext uri="{FF2B5EF4-FFF2-40B4-BE49-F238E27FC236}">
                <a16:creationId xmlns:a16="http://schemas.microsoft.com/office/drawing/2014/main" id="{5BCBAE9B-8761-4989-8F4C-20B8DD5E30D6}"/>
              </a:ext>
            </a:extLst>
          </p:cNvPr>
          <p:cNvSpPr/>
          <p:nvPr/>
        </p:nvSpPr>
        <p:spPr>
          <a:xfrm>
            <a:off x="526218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1" name="Volný tvar: obrazec 370">
            <a:extLst>
              <a:ext uri="{FF2B5EF4-FFF2-40B4-BE49-F238E27FC236}">
                <a16:creationId xmlns:a16="http://schemas.microsoft.com/office/drawing/2014/main" id="{A6FD8648-9FD6-4474-9624-C1BDC0BE232D}"/>
              </a:ext>
            </a:extLst>
          </p:cNvPr>
          <p:cNvSpPr/>
          <p:nvPr/>
        </p:nvSpPr>
        <p:spPr>
          <a:xfrm>
            <a:off x="5591428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2" name="Volný tvar: obrazec 371">
            <a:extLst>
              <a:ext uri="{FF2B5EF4-FFF2-40B4-BE49-F238E27FC236}">
                <a16:creationId xmlns:a16="http://schemas.microsoft.com/office/drawing/2014/main" id="{5EFDB3A0-79EB-41B2-BC63-877AA65103CF}"/>
              </a:ext>
            </a:extLst>
          </p:cNvPr>
          <p:cNvSpPr/>
          <p:nvPr/>
        </p:nvSpPr>
        <p:spPr>
          <a:xfrm>
            <a:off x="592061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3" name="Volný tvar: obrazec 372">
            <a:extLst>
              <a:ext uri="{FF2B5EF4-FFF2-40B4-BE49-F238E27FC236}">
                <a16:creationId xmlns:a16="http://schemas.microsoft.com/office/drawing/2014/main" id="{656F3947-3B2C-4CA6-9FCC-6864108DD97D}"/>
              </a:ext>
            </a:extLst>
          </p:cNvPr>
          <p:cNvSpPr/>
          <p:nvPr/>
        </p:nvSpPr>
        <p:spPr>
          <a:xfrm>
            <a:off x="624992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4" name="Volný tvar: obrazec 373">
            <a:extLst>
              <a:ext uri="{FF2B5EF4-FFF2-40B4-BE49-F238E27FC236}">
                <a16:creationId xmlns:a16="http://schemas.microsoft.com/office/drawing/2014/main" id="{067550D1-DF67-4866-AE57-1A735C2EEDA3}"/>
              </a:ext>
            </a:extLst>
          </p:cNvPr>
          <p:cNvSpPr/>
          <p:nvPr/>
        </p:nvSpPr>
        <p:spPr>
          <a:xfrm>
            <a:off x="6579044" y="6355524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5" name="Volný tvar: obrazec 374">
            <a:extLst>
              <a:ext uri="{FF2B5EF4-FFF2-40B4-BE49-F238E27FC236}">
                <a16:creationId xmlns:a16="http://schemas.microsoft.com/office/drawing/2014/main" id="{6DC8E42F-B5C6-41C3-A5B0-28F0D457A76F}"/>
              </a:ext>
            </a:extLst>
          </p:cNvPr>
          <p:cNvSpPr/>
          <p:nvPr/>
        </p:nvSpPr>
        <p:spPr>
          <a:xfrm>
            <a:off x="69084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6" name="Volný tvar: obrazec 375">
            <a:extLst>
              <a:ext uri="{FF2B5EF4-FFF2-40B4-BE49-F238E27FC236}">
                <a16:creationId xmlns:a16="http://schemas.microsoft.com/office/drawing/2014/main" id="{846D5270-C013-46FA-82F8-E422D65F1541}"/>
              </a:ext>
            </a:extLst>
          </p:cNvPr>
          <p:cNvSpPr/>
          <p:nvPr/>
        </p:nvSpPr>
        <p:spPr>
          <a:xfrm>
            <a:off x="7237666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7" name="Volný tvar: obrazec 376">
            <a:extLst>
              <a:ext uri="{FF2B5EF4-FFF2-40B4-BE49-F238E27FC236}">
                <a16:creationId xmlns:a16="http://schemas.microsoft.com/office/drawing/2014/main" id="{7CC703F4-10A3-45C0-BD4A-C5EB7DC7FAB5}"/>
              </a:ext>
            </a:extLst>
          </p:cNvPr>
          <p:cNvSpPr/>
          <p:nvPr/>
        </p:nvSpPr>
        <p:spPr>
          <a:xfrm>
            <a:off x="7566977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8" name="Volný tvar: obrazec 377">
            <a:extLst>
              <a:ext uri="{FF2B5EF4-FFF2-40B4-BE49-F238E27FC236}">
                <a16:creationId xmlns:a16="http://schemas.microsoft.com/office/drawing/2014/main" id="{2A34A900-5A31-4602-A060-1494C3ED0B17}"/>
              </a:ext>
            </a:extLst>
          </p:cNvPr>
          <p:cNvSpPr/>
          <p:nvPr/>
        </p:nvSpPr>
        <p:spPr>
          <a:xfrm>
            <a:off x="7896161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9" name="Volný tvar: obrazec 378">
            <a:extLst>
              <a:ext uri="{FF2B5EF4-FFF2-40B4-BE49-F238E27FC236}">
                <a16:creationId xmlns:a16="http://schemas.microsoft.com/office/drawing/2014/main" id="{FCB4A70F-008F-489B-B197-E9A5E4D249FA}"/>
              </a:ext>
            </a:extLst>
          </p:cNvPr>
          <p:cNvSpPr/>
          <p:nvPr/>
        </p:nvSpPr>
        <p:spPr>
          <a:xfrm>
            <a:off x="8225535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0" name="Volný tvar: obrazec 379">
            <a:extLst>
              <a:ext uri="{FF2B5EF4-FFF2-40B4-BE49-F238E27FC236}">
                <a16:creationId xmlns:a16="http://schemas.microsoft.com/office/drawing/2014/main" id="{33B6606B-6C4F-4D67-90CD-6AE1859518F2}"/>
              </a:ext>
            </a:extLst>
          </p:cNvPr>
          <p:cNvSpPr/>
          <p:nvPr/>
        </p:nvSpPr>
        <p:spPr>
          <a:xfrm>
            <a:off x="8554656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1" name="Volný tvar: obrazec 380">
            <a:extLst>
              <a:ext uri="{FF2B5EF4-FFF2-40B4-BE49-F238E27FC236}">
                <a16:creationId xmlns:a16="http://schemas.microsoft.com/office/drawing/2014/main" id="{3E5B8101-E015-4B06-A7E3-5D139886BBB2}"/>
              </a:ext>
            </a:extLst>
          </p:cNvPr>
          <p:cNvSpPr/>
          <p:nvPr/>
        </p:nvSpPr>
        <p:spPr>
          <a:xfrm>
            <a:off x="888403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7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7"/>
                  <a:pt x="149351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7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2" name="Volný tvar: obrazec 381">
            <a:extLst>
              <a:ext uri="{FF2B5EF4-FFF2-40B4-BE49-F238E27FC236}">
                <a16:creationId xmlns:a16="http://schemas.microsoft.com/office/drawing/2014/main" id="{A2599489-D4EE-4293-A35F-8FA335D179EA}"/>
              </a:ext>
            </a:extLst>
          </p:cNvPr>
          <p:cNvSpPr/>
          <p:nvPr/>
        </p:nvSpPr>
        <p:spPr>
          <a:xfrm>
            <a:off x="9213151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3" name="Volný tvar: obrazec 382">
            <a:extLst>
              <a:ext uri="{FF2B5EF4-FFF2-40B4-BE49-F238E27FC236}">
                <a16:creationId xmlns:a16="http://schemas.microsoft.com/office/drawing/2014/main" id="{901AB671-FBA9-480F-8940-671B32120214}"/>
              </a:ext>
            </a:extLst>
          </p:cNvPr>
          <p:cNvSpPr/>
          <p:nvPr/>
        </p:nvSpPr>
        <p:spPr>
          <a:xfrm>
            <a:off x="9542335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4" name="Volný tvar: obrazec 383">
            <a:extLst>
              <a:ext uri="{FF2B5EF4-FFF2-40B4-BE49-F238E27FC236}">
                <a16:creationId xmlns:a16="http://schemas.microsoft.com/office/drawing/2014/main" id="{8DEDBA69-EF37-4F76-890E-E9A41EBD70FA}"/>
              </a:ext>
            </a:extLst>
          </p:cNvPr>
          <p:cNvSpPr/>
          <p:nvPr/>
        </p:nvSpPr>
        <p:spPr>
          <a:xfrm>
            <a:off x="98715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5" name="Volný tvar: obrazec 384">
            <a:extLst>
              <a:ext uri="{FF2B5EF4-FFF2-40B4-BE49-F238E27FC236}">
                <a16:creationId xmlns:a16="http://schemas.microsoft.com/office/drawing/2014/main" id="{01B0D578-CD46-4B62-9888-EC4931BFDD46}"/>
              </a:ext>
            </a:extLst>
          </p:cNvPr>
          <p:cNvSpPr/>
          <p:nvPr/>
        </p:nvSpPr>
        <p:spPr>
          <a:xfrm>
            <a:off x="10200830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484"/>
                  <a:pt x="149415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6" name="Volný tvar: obrazec 385">
            <a:extLst>
              <a:ext uri="{FF2B5EF4-FFF2-40B4-BE49-F238E27FC236}">
                <a16:creationId xmlns:a16="http://schemas.microsoft.com/office/drawing/2014/main" id="{E4D85535-684D-4F9D-A8A9-83F5629DFC31}"/>
              </a:ext>
            </a:extLst>
          </p:cNvPr>
          <p:cNvSpPr/>
          <p:nvPr/>
        </p:nvSpPr>
        <p:spPr>
          <a:xfrm>
            <a:off x="10530014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7" name="Volný tvar: obrazec 386">
            <a:extLst>
              <a:ext uri="{FF2B5EF4-FFF2-40B4-BE49-F238E27FC236}">
                <a16:creationId xmlns:a16="http://schemas.microsoft.com/office/drawing/2014/main" id="{0458C5F0-3434-43C0-8B82-DD9844BEEBB2}"/>
              </a:ext>
            </a:extLst>
          </p:cNvPr>
          <p:cNvSpPr/>
          <p:nvPr/>
        </p:nvSpPr>
        <p:spPr>
          <a:xfrm>
            <a:off x="10859389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8" name="Volný tvar: obrazec 387">
            <a:extLst>
              <a:ext uri="{FF2B5EF4-FFF2-40B4-BE49-F238E27FC236}">
                <a16:creationId xmlns:a16="http://schemas.microsoft.com/office/drawing/2014/main" id="{39057BBA-F741-450A-89A9-92E1A9B79B1E}"/>
              </a:ext>
            </a:extLst>
          </p:cNvPr>
          <p:cNvSpPr/>
          <p:nvPr/>
        </p:nvSpPr>
        <p:spPr>
          <a:xfrm>
            <a:off x="11188509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9" name="Volný tvar: obrazec 388">
            <a:extLst>
              <a:ext uri="{FF2B5EF4-FFF2-40B4-BE49-F238E27FC236}">
                <a16:creationId xmlns:a16="http://schemas.microsoft.com/office/drawing/2014/main" id="{2B3313A6-957C-4ADA-BD21-D0C8740E4109}"/>
              </a:ext>
            </a:extLst>
          </p:cNvPr>
          <p:cNvSpPr/>
          <p:nvPr/>
        </p:nvSpPr>
        <p:spPr>
          <a:xfrm>
            <a:off x="11517883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0" name="Volný tvar: obrazec 389">
            <a:extLst>
              <a:ext uri="{FF2B5EF4-FFF2-40B4-BE49-F238E27FC236}">
                <a16:creationId xmlns:a16="http://schemas.microsoft.com/office/drawing/2014/main" id="{BC1DEFBB-5E7F-4C5A-BF80-C8BCE0DEAAFB}"/>
              </a:ext>
            </a:extLst>
          </p:cNvPr>
          <p:cNvSpPr/>
          <p:nvPr/>
        </p:nvSpPr>
        <p:spPr>
          <a:xfrm>
            <a:off x="9542335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1" name="Volný tvar: obrazec 390">
            <a:extLst>
              <a:ext uri="{FF2B5EF4-FFF2-40B4-BE49-F238E27FC236}">
                <a16:creationId xmlns:a16="http://schemas.microsoft.com/office/drawing/2014/main" id="{EA091F80-DE7F-465B-8153-2A36559B7464}"/>
              </a:ext>
            </a:extLst>
          </p:cNvPr>
          <p:cNvSpPr/>
          <p:nvPr/>
        </p:nvSpPr>
        <p:spPr>
          <a:xfrm>
            <a:off x="98715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2" name="Volný tvar: obrazec 391">
            <a:extLst>
              <a:ext uri="{FF2B5EF4-FFF2-40B4-BE49-F238E27FC236}">
                <a16:creationId xmlns:a16="http://schemas.microsoft.com/office/drawing/2014/main" id="{D1FB2512-DB65-4B77-8BC7-CF13477891E3}"/>
              </a:ext>
            </a:extLst>
          </p:cNvPr>
          <p:cNvSpPr/>
          <p:nvPr/>
        </p:nvSpPr>
        <p:spPr>
          <a:xfrm>
            <a:off x="10200830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7"/>
                  <a:pt x="149415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3" name="Volný tvar: obrazec 392">
            <a:extLst>
              <a:ext uri="{FF2B5EF4-FFF2-40B4-BE49-F238E27FC236}">
                <a16:creationId xmlns:a16="http://schemas.microsoft.com/office/drawing/2014/main" id="{619650F7-5DD7-4CD3-9E74-F01855373C68}"/>
              </a:ext>
            </a:extLst>
          </p:cNvPr>
          <p:cNvSpPr/>
          <p:nvPr/>
        </p:nvSpPr>
        <p:spPr>
          <a:xfrm>
            <a:off x="10530014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4" name="Volný tvar: obrazec 393">
            <a:extLst>
              <a:ext uri="{FF2B5EF4-FFF2-40B4-BE49-F238E27FC236}">
                <a16:creationId xmlns:a16="http://schemas.microsoft.com/office/drawing/2014/main" id="{71BDFA27-C766-4868-A3FD-8958AA467581}"/>
              </a:ext>
            </a:extLst>
          </p:cNvPr>
          <p:cNvSpPr/>
          <p:nvPr/>
        </p:nvSpPr>
        <p:spPr>
          <a:xfrm>
            <a:off x="10859389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5" name="Volný tvar: obrazec 394">
            <a:extLst>
              <a:ext uri="{FF2B5EF4-FFF2-40B4-BE49-F238E27FC236}">
                <a16:creationId xmlns:a16="http://schemas.microsoft.com/office/drawing/2014/main" id="{ED845DCA-19BE-43E2-A439-DE98423C43D8}"/>
              </a:ext>
            </a:extLst>
          </p:cNvPr>
          <p:cNvSpPr/>
          <p:nvPr/>
        </p:nvSpPr>
        <p:spPr>
          <a:xfrm>
            <a:off x="11188509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6" name="Volný tvar: obrazec 395">
            <a:extLst>
              <a:ext uri="{FF2B5EF4-FFF2-40B4-BE49-F238E27FC236}">
                <a16:creationId xmlns:a16="http://schemas.microsoft.com/office/drawing/2014/main" id="{75C97D6B-5360-4B05-856D-91F8EFC1DCBF}"/>
              </a:ext>
            </a:extLst>
          </p:cNvPr>
          <p:cNvSpPr/>
          <p:nvPr/>
        </p:nvSpPr>
        <p:spPr>
          <a:xfrm>
            <a:off x="11517883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4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1900" y="1230856"/>
            <a:ext cx="10838624" cy="1218795"/>
          </a:xfrm>
          <a:noFill/>
        </p:spPr>
        <p:txBody>
          <a:bodyPr wrap="square" lIns="0" tIns="0" rIns="0" bIns="0" anchor="b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Předělový slajd</a:t>
            </a:r>
            <a:br>
              <a:rPr lang="cs-CZ" dirty="0"/>
            </a:br>
            <a:r>
              <a:rPr lang="cs-CZ" dirty="0"/>
              <a:t>na dva řádky</a:t>
            </a:r>
          </a:p>
        </p:txBody>
      </p:sp>
      <p:pic>
        <p:nvPicPr>
          <p:cNvPr id="70" name="Grafický objekt 69">
            <a:extLst>
              <a:ext uri="{FF2B5EF4-FFF2-40B4-BE49-F238E27FC236}">
                <a16:creationId xmlns:a16="http://schemas.microsoft.com/office/drawing/2014/main" id="{D996D93B-A472-4FC3-A6FE-879683D6CB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83539" y="5131329"/>
            <a:ext cx="4376558" cy="186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60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311F37-3D6D-40D0-9708-9A9E398A6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5C95A07-1B5A-4B2F-B096-FC6B33FD0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F6AA8F7-C066-4365-A552-9BD241DA02A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2662" y="6593277"/>
            <a:ext cx="957263" cy="156773"/>
          </a:xfrm>
          <a:prstGeom prst="rect">
            <a:avLst/>
          </a:prstGeom>
        </p:spPr>
        <p:txBody>
          <a:bodyPr/>
          <a:lstStyle/>
          <a:p>
            <a:fld id="{CDB2A0F2-E515-4EF2-813C-F4579C60ED1F}" type="datetime1">
              <a:rPr lang="cs-CZ" smtClean="0"/>
              <a:t>29.09.2021</a:t>
            </a:fld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39B6AF3-6F78-41E0-A6F7-D5303A3E7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4249" y="6593277"/>
            <a:ext cx="671511" cy="156773"/>
          </a:xfrm>
          <a:prstGeom prst="rect">
            <a:avLst/>
          </a:prstGeom>
        </p:spPr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96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3C58F095-985A-42BE-973A-C73C9B4B5E4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-125" b="14562"/>
          <a:stretch/>
        </p:blipFill>
        <p:spPr>
          <a:xfrm>
            <a:off x="0" y="38961"/>
            <a:ext cx="12190898" cy="586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3" y="3630905"/>
            <a:ext cx="6227763" cy="950223"/>
          </a:xfrm>
          <a:solidFill>
            <a:schemeClr val="bg1"/>
          </a:solidFill>
        </p:spPr>
        <p:txBody>
          <a:bodyPr wrap="none" lIns="108000" tIns="108000" rIns="108000" bIns="108000" anchor="ctr">
            <a:noAutofit/>
          </a:bodyPr>
          <a:lstStyle>
            <a:lvl1pPr>
              <a:defRPr sz="4400"/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604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CD17269-4B14-4C4E-B0CC-9EB6FD588B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4" t="50849" r="-74" b="-392"/>
          <a:stretch/>
        </p:blipFill>
        <p:spPr>
          <a:xfrm>
            <a:off x="0" y="3460376"/>
            <a:ext cx="12190898" cy="3397624"/>
          </a:xfrm>
          <a:prstGeom prst="rect">
            <a:avLst/>
          </a:prstGeom>
        </p:spPr>
      </p:pic>
      <p:sp>
        <p:nvSpPr>
          <p:cNvPr id="6" name="Nadpis 5">
            <a:extLst>
              <a:ext uri="{FF2B5EF4-FFF2-40B4-BE49-F238E27FC236}">
                <a16:creationId xmlns:a16="http://schemas.microsoft.com/office/drawing/2014/main" id="{DA17D815-982B-4782-B99E-809DC281A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428" y="2169544"/>
            <a:ext cx="10833097" cy="747897"/>
          </a:xfrm>
        </p:spPr>
        <p:txBody>
          <a:bodyPr/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</a:p>
        </p:txBody>
      </p:sp>
      <p:pic>
        <p:nvPicPr>
          <p:cNvPr id="2" name="Obrázek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58" y="542005"/>
            <a:ext cx="3633223" cy="950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09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787203-4C14-4E2B-B89B-B46A96C7A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AAA7619-59AD-4805-A6F0-A07536A10C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575149E-E4A0-4707-8029-41461BADAF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20C7482-0AE3-4B85-A0D1-98036D47C5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2662" y="6593277"/>
            <a:ext cx="957263" cy="156773"/>
          </a:xfrm>
          <a:prstGeom prst="rect">
            <a:avLst/>
          </a:prstGeom>
        </p:spPr>
        <p:txBody>
          <a:bodyPr/>
          <a:lstStyle/>
          <a:p>
            <a:fld id="{827FA9DB-56C0-4AFA-B609-08D6E914483B}" type="datetime1">
              <a:rPr lang="cs-CZ" smtClean="0"/>
              <a:t>29.09.2021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05EB9D0-E4BE-46C8-8C7C-2C76B3767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93277"/>
            <a:ext cx="4114800" cy="15677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BE56F2-CA08-48CF-B55E-AFE48AD33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4249" y="6593277"/>
            <a:ext cx="671511" cy="156773"/>
          </a:xfrm>
          <a:prstGeom prst="rect">
            <a:avLst/>
          </a:prstGeom>
        </p:spPr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33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5753B2-7120-4931-B4BD-A1BB1BC6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0133B5E-0EEE-4D5B-ADA0-042556AE53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2662" y="6593277"/>
            <a:ext cx="957263" cy="156773"/>
          </a:xfrm>
          <a:prstGeom prst="rect">
            <a:avLst/>
          </a:prstGeom>
        </p:spPr>
        <p:txBody>
          <a:bodyPr/>
          <a:lstStyle/>
          <a:p>
            <a:fld id="{10887A7D-3855-41B4-BEC4-2D8A1CAF07BD}" type="datetime1">
              <a:rPr lang="cs-CZ" smtClean="0"/>
              <a:t>29.09.2021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3E5E8F1-F2CB-4295-8626-9E69A363F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93277"/>
            <a:ext cx="4114800" cy="15677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E4E74D0-A276-4C6F-8447-679BEB8C1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4249" y="6593277"/>
            <a:ext cx="671511" cy="156773"/>
          </a:xfrm>
          <a:prstGeom prst="rect">
            <a:avLst/>
          </a:prstGeom>
        </p:spPr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590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1900" y="3886617"/>
            <a:ext cx="10838624" cy="1218795"/>
          </a:xfrm>
          <a:noFill/>
        </p:spPr>
        <p:txBody>
          <a:bodyPr wrap="square" lIns="0" tIns="0" rIns="0" bIns="0" anchor="ctr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Předělový slajd</a:t>
            </a:r>
            <a:br>
              <a:rPr lang="cs-CZ" dirty="0"/>
            </a:br>
            <a:r>
              <a:rPr lang="cs-CZ" dirty="0"/>
              <a:t>na dva řádky</a:t>
            </a:r>
          </a:p>
        </p:txBody>
      </p:sp>
      <p:grpSp>
        <p:nvGrpSpPr>
          <p:cNvPr id="3" name="Skupina 2"/>
          <p:cNvGrpSpPr/>
          <p:nvPr userDrawn="1"/>
        </p:nvGrpSpPr>
        <p:grpSpPr>
          <a:xfrm>
            <a:off x="981900" y="5399722"/>
            <a:ext cx="10834687" cy="1083500"/>
            <a:chOff x="981900" y="5399722"/>
            <a:chExt cx="10834687" cy="1083500"/>
          </a:xfrm>
        </p:grpSpPr>
        <p:sp>
          <p:nvSpPr>
            <p:cNvPr id="331" name="Volný tvar: obrazec 330">
              <a:extLst>
                <a:ext uri="{FF2B5EF4-FFF2-40B4-BE49-F238E27FC236}">
                  <a16:creationId xmlns:a16="http://schemas.microsoft.com/office/drawing/2014/main" id="{201FB821-717B-4796-8225-F8AD43384390}"/>
                </a:ext>
              </a:extLst>
            </p:cNvPr>
            <p:cNvSpPr/>
            <p:nvPr/>
          </p:nvSpPr>
          <p:spPr>
            <a:xfrm>
              <a:off x="981900" y="611809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32" name="Volný tvar: obrazec 331">
              <a:extLst>
                <a:ext uri="{FF2B5EF4-FFF2-40B4-BE49-F238E27FC236}">
                  <a16:creationId xmlns:a16="http://schemas.microsoft.com/office/drawing/2014/main" id="{DE333D01-6F53-48B3-BA1C-14F78517E8B2}"/>
                </a:ext>
              </a:extLst>
            </p:cNvPr>
            <p:cNvSpPr/>
            <p:nvPr/>
          </p:nvSpPr>
          <p:spPr>
            <a:xfrm>
              <a:off x="1311211" y="611809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33" name="Volný tvar: obrazec 332">
              <a:extLst>
                <a:ext uri="{FF2B5EF4-FFF2-40B4-BE49-F238E27FC236}">
                  <a16:creationId xmlns:a16="http://schemas.microsoft.com/office/drawing/2014/main" id="{E2D0277F-6CF4-4739-867F-FC7C6E76498B}"/>
                </a:ext>
              </a:extLst>
            </p:cNvPr>
            <p:cNvSpPr/>
            <p:nvPr/>
          </p:nvSpPr>
          <p:spPr>
            <a:xfrm>
              <a:off x="1640332" y="611809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854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34" name="Volný tvar: obrazec 333">
              <a:extLst>
                <a:ext uri="{FF2B5EF4-FFF2-40B4-BE49-F238E27FC236}">
                  <a16:creationId xmlns:a16="http://schemas.microsoft.com/office/drawing/2014/main" id="{C2B2DBB2-C8E1-404F-B8F7-F8D56FD7E039}"/>
                </a:ext>
              </a:extLst>
            </p:cNvPr>
            <p:cNvSpPr/>
            <p:nvPr/>
          </p:nvSpPr>
          <p:spPr>
            <a:xfrm>
              <a:off x="1969770" y="611809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35" name="Volný tvar: obrazec 334">
              <a:extLst>
                <a:ext uri="{FF2B5EF4-FFF2-40B4-BE49-F238E27FC236}">
                  <a16:creationId xmlns:a16="http://schemas.microsoft.com/office/drawing/2014/main" id="{775B056E-A2B7-454E-AEB5-3C564E92E32A}"/>
                </a:ext>
              </a:extLst>
            </p:cNvPr>
            <p:cNvSpPr/>
            <p:nvPr/>
          </p:nvSpPr>
          <p:spPr>
            <a:xfrm>
              <a:off x="2298826" y="611809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36" name="Volný tvar: obrazec 335">
              <a:extLst>
                <a:ext uri="{FF2B5EF4-FFF2-40B4-BE49-F238E27FC236}">
                  <a16:creationId xmlns:a16="http://schemas.microsoft.com/office/drawing/2014/main" id="{8F017BCA-1F96-47C9-9A57-64C76903AA19}"/>
                </a:ext>
              </a:extLst>
            </p:cNvPr>
            <p:cNvSpPr/>
            <p:nvPr/>
          </p:nvSpPr>
          <p:spPr>
            <a:xfrm>
              <a:off x="2628201" y="611809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720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37" name="Volný tvar: obrazec 336">
              <a:extLst>
                <a:ext uri="{FF2B5EF4-FFF2-40B4-BE49-F238E27FC236}">
                  <a16:creationId xmlns:a16="http://schemas.microsoft.com/office/drawing/2014/main" id="{66FD04EB-B5D3-4A56-8973-98427C5AC2FE}"/>
                </a:ext>
              </a:extLst>
            </p:cNvPr>
            <p:cNvSpPr/>
            <p:nvPr/>
          </p:nvSpPr>
          <p:spPr>
            <a:xfrm>
              <a:off x="2957385" y="611809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38" name="Volný tvar: obrazec 337">
              <a:extLst>
                <a:ext uri="{FF2B5EF4-FFF2-40B4-BE49-F238E27FC236}">
                  <a16:creationId xmlns:a16="http://schemas.microsoft.com/office/drawing/2014/main" id="{EB87863D-27EF-4ABD-9233-54FB008F903F}"/>
                </a:ext>
              </a:extLst>
            </p:cNvPr>
            <p:cNvSpPr/>
            <p:nvPr/>
          </p:nvSpPr>
          <p:spPr>
            <a:xfrm>
              <a:off x="3286759" y="611809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39" name="Volný tvar: obrazec 338">
              <a:extLst>
                <a:ext uri="{FF2B5EF4-FFF2-40B4-BE49-F238E27FC236}">
                  <a16:creationId xmlns:a16="http://schemas.microsoft.com/office/drawing/2014/main" id="{8509DDD2-7D41-49D4-90C2-DE12F8196337}"/>
                </a:ext>
              </a:extLst>
            </p:cNvPr>
            <p:cNvSpPr/>
            <p:nvPr/>
          </p:nvSpPr>
          <p:spPr>
            <a:xfrm>
              <a:off x="3615880" y="611809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0" name="Volný tvar: obrazec 339">
              <a:extLst>
                <a:ext uri="{FF2B5EF4-FFF2-40B4-BE49-F238E27FC236}">
                  <a16:creationId xmlns:a16="http://schemas.microsoft.com/office/drawing/2014/main" id="{CFFEDB2E-CC74-47CB-AA91-4F6EEB4641F3}"/>
                </a:ext>
              </a:extLst>
            </p:cNvPr>
            <p:cNvSpPr/>
            <p:nvPr/>
          </p:nvSpPr>
          <p:spPr>
            <a:xfrm>
              <a:off x="3945318" y="611809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1" name="Volný tvar: obrazec 340">
              <a:extLst>
                <a:ext uri="{FF2B5EF4-FFF2-40B4-BE49-F238E27FC236}">
                  <a16:creationId xmlns:a16="http://schemas.microsoft.com/office/drawing/2014/main" id="{44B48B0F-27D3-4FB4-B90C-72740C2A6EF8}"/>
                </a:ext>
              </a:extLst>
            </p:cNvPr>
            <p:cNvSpPr/>
            <p:nvPr/>
          </p:nvSpPr>
          <p:spPr>
            <a:xfrm>
              <a:off x="4274439" y="611809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2" name="Volný tvar: obrazec 341">
              <a:extLst>
                <a:ext uri="{FF2B5EF4-FFF2-40B4-BE49-F238E27FC236}">
                  <a16:creationId xmlns:a16="http://schemas.microsoft.com/office/drawing/2014/main" id="{F76806EF-9697-4565-805E-6F733DAEA901}"/>
                </a:ext>
              </a:extLst>
            </p:cNvPr>
            <p:cNvSpPr/>
            <p:nvPr/>
          </p:nvSpPr>
          <p:spPr>
            <a:xfrm>
              <a:off x="4603750" y="611809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3" name="Volný tvar: obrazec 342">
              <a:extLst>
                <a:ext uri="{FF2B5EF4-FFF2-40B4-BE49-F238E27FC236}">
                  <a16:creationId xmlns:a16="http://schemas.microsoft.com/office/drawing/2014/main" id="{90E7CE06-A2A9-496E-AD0B-BF4740967C34}"/>
                </a:ext>
              </a:extLst>
            </p:cNvPr>
            <p:cNvSpPr/>
            <p:nvPr/>
          </p:nvSpPr>
          <p:spPr>
            <a:xfrm>
              <a:off x="4932934" y="611809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4" name="Volný tvar: obrazec 343">
              <a:extLst>
                <a:ext uri="{FF2B5EF4-FFF2-40B4-BE49-F238E27FC236}">
                  <a16:creationId xmlns:a16="http://schemas.microsoft.com/office/drawing/2014/main" id="{4A974763-2C24-4FA5-AE99-32AF748358D6}"/>
                </a:ext>
              </a:extLst>
            </p:cNvPr>
            <p:cNvSpPr/>
            <p:nvPr/>
          </p:nvSpPr>
          <p:spPr>
            <a:xfrm>
              <a:off x="981900" y="635552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5" name="Volný tvar: obrazec 344">
              <a:extLst>
                <a:ext uri="{FF2B5EF4-FFF2-40B4-BE49-F238E27FC236}">
                  <a16:creationId xmlns:a16="http://schemas.microsoft.com/office/drawing/2014/main" id="{583DD3D8-4073-4CFA-A64C-571C57E69E61}"/>
                </a:ext>
              </a:extLst>
            </p:cNvPr>
            <p:cNvSpPr/>
            <p:nvPr/>
          </p:nvSpPr>
          <p:spPr>
            <a:xfrm>
              <a:off x="1311211" y="6355524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6" name="Volný tvar: obrazec 345">
              <a:extLst>
                <a:ext uri="{FF2B5EF4-FFF2-40B4-BE49-F238E27FC236}">
                  <a16:creationId xmlns:a16="http://schemas.microsoft.com/office/drawing/2014/main" id="{EDECF54F-0759-4C1A-BC1E-7CE8F38727DF}"/>
                </a:ext>
              </a:extLst>
            </p:cNvPr>
            <p:cNvSpPr/>
            <p:nvPr/>
          </p:nvSpPr>
          <p:spPr>
            <a:xfrm>
              <a:off x="1640332" y="635552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1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1" y="127698"/>
                  </a:lnTo>
                  <a:cubicBezTo>
                    <a:pt x="176213" y="101917"/>
                    <a:pt x="271208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7" name="Volný tvar: obrazec 346">
              <a:extLst>
                <a:ext uri="{FF2B5EF4-FFF2-40B4-BE49-F238E27FC236}">
                  <a16:creationId xmlns:a16="http://schemas.microsoft.com/office/drawing/2014/main" id="{CEEEF179-3DC3-4F5C-B1E4-27AE5E601515}"/>
                </a:ext>
              </a:extLst>
            </p:cNvPr>
            <p:cNvSpPr/>
            <p:nvPr/>
          </p:nvSpPr>
          <p:spPr>
            <a:xfrm>
              <a:off x="1969770" y="6355524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8" name="Volný tvar: obrazec 347">
              <a:extLst>
                <a:ext uri="{FF2B5EF4-FFF2-40B4-BE49-F238E27FC236}">
                  <a16:creationId xmlns:a16="http://schemas.microsoft.com/office/drawing/2014/main" id="{ED74CA00-73F3-4FE1-BDE2-5F854B58A1DD}"/>
                </a:ext>
              </a:extLst>
            </p:cNvPr>
            <p:cNvSpPr/>
            <p:nvPr/>
          </p:nvSpPr>
          <p:spPr>
            <a:xfrm>
              <a:off x="2298826" y="6355524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7"/>
                    <a:pt x="149416" y="76391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49" name="Volný tvar: obrazec 348">
              <a:extLst>
                <a:ext uri="{FF2B5EF4-FFF2-40B4-BE49-F238E27FC236}">
                  <a16:creationId xmlns:a16="http://schemas.microsoft.com/office/drawing/2014/main" id="{3809D372-FC7B-4424-8FB6-4E9D74C138BA}"/>
                </a:ext>
              </a:extLst>
            </p:cNvPr>
            <p:cNvSpPr/>
            <p:nvPr/>
          </p:nvSpPr>
          <p:spPr>
            <a:xfrm>
              <a:off x="2628201" y="6355524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720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0" name="Volný tvar: obrazec 349">
              <a:extLst>
                <a:ext uri="{FF2B5EF4-FFF2-40B4-BE49-F238E27FC236}">
                  <a16:creationId xmlns:a16="http://schemas.microsoft.com/office/drawing/2014/main" id="{476E31A6-4B2F-4AB7-BFDE-A78D3472A34D}"/>
                </a:ext>
              </a:extLst>
            </p:cNvPr>
            <p:cNvSpPr/>
            <p:nvPr/>
          </p:nvSpPr>
          <p:spPr>
            <a:xfrm>
              <a:off x="2957385" y="635552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1" name="Volný tvar: obrazec 350">
              <a:extLst>
                <a:ext uri="{FF2B5EF4-FFF2-40B4-BE49-F238E27FC236}">
                  <a16:creationId xmlns:a16="http://schemas.microsoft.com/office/drawing/2014/main" id="{84D11637-8402-47A5-8189-C7AC9CC34AC1}"/>
                </a:ext>
              </a:extLst>
            </p:cNvPr>
            <p:cNvSpPr/>
            <p:nvPr/>
          </p:nvSpPr>
          <p:spPr>
            <a:xfrm>
              <a:off x="3286759" y="635552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2" name="Volný tvar: obrazec 351">
              <a:extLst>
                <a:ext uri="{FF2B5EF4-FFF2-40B4-BE49-F238E27FC236}">
                  <a16:creationId xmlns:a16="http://schemas.microsoft.com/office/drawing/2014/main" id="{83CA27D8-B525-4102-8D46-D07D462A6BC1}"/>
                </a:ext>
              </a:extLst>
            </p:cNvPr>
            <p:cNvSpPr/>
            <p:nvPr/>
          </p:nvSpPr>
          <p:spPr>
            <a:xfrm>
              <a:off x="3615880" y="635552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3" name="Volný tvar: obrazec 352">
              <a:extLst>
                <a:ext uri="{FF2B5EF4-FFF2-40B4-BE49-F238E27FC236}">
                  <a16:creationId xmlns:a16="http://schemas.microsoft.com/office/drawing/2014/main" id="{6DC86A98-01B8-4257-8363-FC56E4C3C509}"/>
                </a:ext>
              </a:extLst>
            </p:cNvPr>
            <p:cNvSpPr/>
            <p:nvPr/>
          </p:nvSpPr>
          <p:spPr>
            <a:xfrm>
              <a:off x="3945318" y="635552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4" name="Volný tvar: obrazec 353">
              <a:extLst>
                <a:ext uri="{FF2B5EF4-FFF2-40B4-BE49-F238E27FC236}">
                  <a16:creationId xmlns:a16="http://schemas.microsoft.com/office/drawing/2014/main" id="{F138AF7D-E0D0-46C0-8D1F-A24D46D433FA}"/>
                </a:ext>
              </a:extLst>
            </p:cNvPr>
            <p:cNvSpPr/>
            <p:nvPr/>
          </p:nvSpPr>
          <p:spPr>
            <a:xfrm>
              <a:off x="4274439" y="635552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5" name="Volný tvar: obrazec 354">
              <a:extLst>
                <a:ext uri="{FF2B5EF4-FFF2-40B4-BE49-F238E27FC236}">
                  <a16:creationId xmlns:a16="http://schemas.microsoft.com/office/drawing/2014/main" id="{E53AD394-0CEE-48C9-BD29-7D1F6B60676A}"/>
                </a:ext>
              </a:extLst>
            </p:cNvPr>
            <p:cNvSpPr/>
            <p:nvPr/>
          </p:nvSpPr>
          <p:spPr>
            <a:xfrm>
              <a:off x="4603750" y="635552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6" name="Volný tvar: obrazec 355">
              <a:extLst>
                <a:ext uri="{FF2B5EF4-FFF2-40B4-BE49-F238E27FC236}">
                  <a16:creationId xmlns:a16="http://schemas.microsoft.com/office/drawing/2014/main" id="{7C3363B5-446A-49F0-98EB-95DA2FBB0154}"/>
                </a:ext>
              </a:extLst>
            </p:cNvPr>
            <p:cNvSpPr/>
            <p:nvPr/>
          </p:nvSpPr>
          <p:spPr>
            <a:xfrm>
              <a:off x="4932934" y="6355524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1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701" y="127698"/>
                  </a:lnTo>
                  <a:cubicBezTo>
                    <a:pt x="176149" y="101917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7" name="Volný tvar: obrazec 356">
              <a:extLst>
                <a:ext uri="{FF2B5EF4-FFF2-40B4-BE49-F238E27FC236}">
                  <a16:creationId xmlns:a16="http://schemas.microsoft.com/office/drawing/2014/main" id="{B6650EB8-E61A-4974-AFAF-F3C45163EF96}"/>
                </a:ext>
              </a:extLst>
            </p:cNvPr>
            <p:cNvSpPr/>
            <p:nvPr/>
          </p:nvSpPr>
          <p:spPr>
            <a:xfrm>
              <a:off x="5262181" y="611809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8" name="Volný tvar: obrazec 357">
              <a:extLst>
                <a:ext uri="{FF2B5EF4-FFF2-40B4-BE49-F238E27FC236}">
                  <a16:creationId xmlns:a16="http://schemas.microsoft.com/office/drawing/2014/main" id="{E708B9AD-65B8-43E5-93E2-564F51DAD140}"/>
                </a:ext>
              </a:extLst>
            </p:cNvPr>
            <p:cNvSpPr/>
            <p:nvPr/>
          </p:nvSpPr>
          <p:spPr>
            <a:xfrm>
              <a:off x="5591428" y="611809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59" name="Volný tvar: obrazec 358">
              <a:extLst>
                <a:ext uri="{FF2B5EF4-FFF2-40B4-BE49-F238E27FC236}">
                  <a16:creationId xmlns:a16="http://schemas.microsoft.com/office/drawing/2014/main" id="{386450CE-85AA-4AF8-9787-35DFE9549A53}"/>
                </a:ext>
              </a:extLst>
            </p:cNvPr>
            <p:cNvSpPr/>
            <p:nvPr/>
          </p:nvSpPr>
          <p:spPr>
            <a:xfrm>
              <a:off x="5920613" y="611809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0" name="Volný tvar: obrazec 359">
              <a:extLst>
                <a:ext uri="{FF2B5EF4-FFF2-40B4-BE49-F238E27FC236}">
                  <a16:creationId xmlns:a16="http://schemas.microsoft.com/office/drawing/2014/main" id="{84CC3179-038A-4078-9703-53D5D405F4C6}"/>
                </a:ext>
              </a:extLst>
            </p:cNvPr>
            <p:cNvSpPr/>
            <p:nvPr/>
          </p:nvSpPr>
          <p:spPr>
            <a:xfrm>
              <a:off x="6249923" y="611809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1" name="Volný tvar: obrazec 360">
              <a:extLst>
                <a:ext uri="{FF2B5EF4-FFF2-40B4-BE49-F238E27FC236}">
                  <a16:creationId xmlns:a16="http://schemas.microsoft.com/office/drawing/2014/main" id="{30A0F958-B9B0-4431-96B5-76624FEF9681}"/>
                </a:ext>
              </a:extLst>
            </p:cNvPr>
            <p:cNvSpPr/>
            <p:nvPr/>
          </p:nvSpPr>
          <p:spPr>
            <a:xfrm>
              <a:off x="6579044" y="6118097"/>
              <a:ext cx="298704" cy="127635"/>
            </a:xfrm>
            <a:custGeom>
              <a:avLst/>
              <a:gdLst>
                <a:gd name="connsiteX0" fmla="*/ 289434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4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4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2" name="Volný tvar: obrazec 361">
              <a:extLst>
                <a:ext uri="{FF2B5EF4-FFF2-40B4-BE49-F238E27FC236}">
                  <a16:creationId xmlns:a16="http://schemas.microsoft.com/office/drawing/2014/main" id="{4FB79074-1CCC-4529-A9B6-182066E23D64}"/>
                </a:ext>
              </a:extLst>
            </p:cNvPr>
            <p:cNvSpPr/>
            <p:nvPr/>
          </p:nvSpPr>
          <p:spPr>
            <a:xfrm>
              <a:off x="6908482" y="611809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3" name="Volný tvar: obrazec 362">
              <a:extLst>
                <a:ext uri="{FF2B5EF4-FFF2-40B4-BE49-F238E27FC236}">
                  <a16:creationId xmlns:a16="http://schemas.microsoft.com/office/drawing/2014/main" id="{CE238A31-1557-44AC-91A4-F099B352BB9F}"/>
                </a:ext>
              </a:extLst>
            </p:cNvPr>
            <p:cNvSpPr/>
            <p:nvPr/>
          </p:nvSpPr>
          <p:spPr>
            <a:xfrm>
              <a:off x="7237666" y="611809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4" name="Volný tvar: obrazec 363">
              <a:extLst>
                <a:ext uri="{FF2B5EF4-FFF2-40B4-BE49-F238E27FC236}">
                  <a16:creationId xmlns:a16="http://schemas.microsoft.com/office/drawing/2014/main" id="{5157F3F9-604F-4C18-99F0-85741B3215F7}"/>
                </a:ext>
              </a:extLst>
            </p:cNvPr>
            <p:cNvSpPr/>
            <p:nvPr/>
          </p:nvSpPr>
          <p:spPr>
            <a:xfrm>
              <a:off x="7566977" y="611809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5" name="Volný tvar: obrazec 364">
              <a:extLst>
                <a:ext uri="{FF2B5EF4-FFF2-40B4-BE49-F238E27FC236}">
                  <a16:creationId xmlns:a16="http://schemas.microsoft.com/office/drawing/2014/main" id="{5A61183E-4E97-4661-962E-49835636A44D}"/>
                </a:ext>
              </a:extLst>
            </p:cNvPr>
            <p:cNvSpPr/>
            <p:nvPr/>
          </p:nvSpPr>
          <p:spPr>
            <a:xfrm>
              <a:off x="7896161" y="611809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6" name="Volný tvar: obrazec 365">
              <a:extLst>
                <a:ext uri="{FF2B5EF4-FFF2-40B4-BE49-F238E27FC236}">
                  <a16:creationId xmlns:a16="http://schemas.microsoft.com/office/drawing/2014/main" id="{274775D2-CE3B-47E7-B890-4EC74676D4A7}"/>
                </a:ext>
              </a:extLst>
            </p:cNvPr>
            <p:cNvSpPr/>
            <p:nvPr/>
          </p:nvSpPr>
          <p:spPr>
            <a:xfrm>
              <a:off x="8225535" y="611809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7" name="Volný tvar: obrazec 366">
              <a:extLst>
                <a:ext uri="{FF2B5EF4-FFF2-40B4-BE49-F238E27FC236}">
                  <a16:creationId xmlns:a16="http://schemas.microsoft.com/office/drawing/2014/main" id="{24C768B1-4876-43A9-8FDC-89D0C7917380}"/>
                </a:ext>
              </a:extLst>
            </p:cNvPr>
            <p:cNvSpPr/>
            <p:nvPr/>
          </p:nvSpPr>
          <p:spPr>
            <a:xfrm>
              <a:off x="8554656" y="611809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9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8" name="Volný tvar: obrazec 367">
              <a:extLst>
                <a:ext uri="{FF2B5EF4-FFF2-40B4-BE49-F238E27FC236}">
                  <a16:creationId xmlns:a16="http://schemas.microsoft.com/office/drawing/2014/main" id="{74FFD924-F6A8-459E-9C7F-0D1F4533D0C3}"/>
                </a:ext>
              </a:extLst>
            </p:cNvPr>
            <p:cNvSpPr/>
            <p:nvPr/>
          </p:nvSpPr>
          <p:spPr>
            <a:xfrm>
              <a:off x="8884031" y="611809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7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69" name="Volný tvar: obrazec 368">
              <a:extLst>
                <a:ext uri="{FF2B5EF4-FFF2-40B4-BE49-F238E27FC236}">
                  <a16:creationId xmlns:a16="http://schemas.microsoft.com/office/drawing/2014/main" id="{181C4B5E-7DD1-44E8-8342-0B221A478B90}"/>
                </a:ext>
              </a:extLst>
            </p:cNvPr>
            <p:cNvSpPr/>
            <p:nvPr/>
          </p:nvSpPr>
          <p:spPr>
            <a:xfrm>
              <a:off x="9213151" y="611809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720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0" name="Volný tvar: obrazec 369">
              <a:extLst>
                <a:ext uri="{FF2B5EF4-FFF2-40B4-BE49-F238E27FC236}">
                  <a16:creationId xmlns:a16="http://schemas.microsoft.com/office/drawing/2014/main" id="{5BCBAE9B-8761-4989-8F4C-20B8DD5E30D6}"/>
                </a:ext>
              </a:extLst>
            </p:cNvPr>
            <p:cNvSpPr/>
            <p:nvPr/>
          </p:nvSpPr>
          <p:spPr>
            <a:xfrm>
              <a:off x="5262181" y="635552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1" name="Volný tvar: obrazec 370">
              <a:extLst>
                <a:ext uri="{FF2B5EF4-FFF2-40B4-BE49-F238E27FC236}">
                  <a16:creationId xmlns:a16="http://schemas.microsoft.com/office/drawing/2014/main" id="{A6FD8648-9FD6-4474-9624-C1BDC0BE232D}"/>
                </a:ext>
              </a:extLst>
            </p:cNvPr>
            <p:cNvSpPr/>
            <p:nvPr/>
          </p:nvSpPr>
          <p:spPr>
            <a:xfrm>
              <a:off x="5591428" y="635552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2" name="Volný tvar: obrazec 371">
              <a:extLst>
                <a:ext uri="{FF2B5EF4-FFF2-40B4-BE49-F238E27FC236}">
                  <a16:creationId xmlns:a16="http://schemas.microsoft.com/office/drawing/2014/main" id="{5EFDB3A0-79EB-41B2-BC63-877AA65103CF}"/>
                </a:ext>
              </a:extLst>
            </p:cNvPr>
            <p:cNvSpPr/>
            <p:nvPr/>
          </p:nvSpPr>
          <p:spPr>
            <a:xfrm>
              <a:off x="5920613" y="635552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3" name="Volný tvar: obrazec 372">
              <a:extLst>
                <a:ext uri="{FF2B5EF4-FFF2-40B4-BE49-F238E27FC236}">
                  <a16:creationId xmlns:a16="http://schemas.microsoft.com/office/drawing/2014/main" id="{656F3947-3B2C-4CA6-9FCC-6864108DD97D}"/>
                </a:ext>
              </a:extLst>
            </p:cNvPr>
            <p:cNvSpPr/>
            <p:nvPr/>
          </p:nvSpPr>
          <p:spPr>
            <a:xfrm>
              <a:off x="6249923" y="635552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4" name="Volný tvar: obrazec 373">
              <a:extLst>
                <a:ext uri="{FF2B5EF4-FFF2-40B4-BE49-F238E27FC236}">
                  <a16:creationId xmlns:a16="http://schemas.microsoft.com/office/drawing/2014/main" id="{067550D1-DF67-4866-AE57-1A735C2EEDA3}"/>
                </a:ext>
              </a:extLst>
            </p:cNvPr>
            <p:cNvSpPr/>
            <p:nvPr/>
          </p:nvSpPr>
          <p:spPr>
            <a:xfrm>
              <a:off x="6579044" y="6355524"/>
              <a:ext cx="298704" cy="127698"/>
            </a:xfrm>
            <a:custGeom>
              <a:avLst/>
              <a:gdLst>
                <a:gd name="connsiteX0" fmla="*/ 289434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4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4" y="0"/>
                  </a:moveTo>
                  <a:cubicBezTo>
                    <a:pt x="262065" y="11811"/>
                    <a:pt x="176721" y="62547"/>
                    <a:pt x="149416" y="76391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5" name="Volný tvar: obrazec 374">
              <a:extLst>
                <a:ext uri="{FF2B5EF4-FFF2-40B4-BE49-F238E27FC236}">
                  <a16:creationId xmlns:a16="http://schemas.microsoft.com/office/drawing/2014/main" id="{6DC8E42F-B5C6-41C3-A5B0-28F0D457A76F}"/>
                </a:ext>
              </a:extLst>
            </p:cNvPr>
            <p:cNvSpPr/>
            <p:nvPr/>
          </p:nvSpPr>
          <p:spPr>
            <a:xfrm>
              <a:off x="6908482" y="635552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619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6" name="Volný tvar: obrazec 375">
              <a:extLst>
                <a:ext uri="{FF2B5EF4-FFF2-40B4-BE49-F238E27FC236}">
                  <a16:creationId xmlns:a16="http://schemas.microsoft.com/office/drawing/2014/main" id="{846D5270-C013-46FA-82F8-E422D65F1541}"/>
                </a:ext>
              </a:extLst>
            </p:cNvPr>
            <p:cNvSpPr/>
            <p:nvPr/>
          </p:nvSpPr>
          <p:spPr>
            <a:xfrm>
              <a:off x="7237666" y="635552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7" name="Volný tvar: obrazec 376">
              <a:extLst>
                <a:ext uri="{FF2B5EF4-FFF2-40B4-BE49-F238E27FC236}">
                  <a16:creationId xmlns:a16="http://schemas.microsoft.com/office/drawing/2014/main" id="{7CC703F4-10A3-45C0-BD4A-C5EB7DC7FAB5}"/>
                </a:ext>
              </a:extLst>
            </p:cNvPr>
            <p:cNvSpPr/>
            <p:nvPr/>
          </p:nvSpPr>
          <p:spPr>
            <a:xfrm>
              <a:off x="7566977" y="6355524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65" y="11811"/>
                    <a:pt x="176720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8" name="Volný tvar: obrazec 377">
              <a:extLst>
                <a:ext uri="{FF2B5EF4-FFF2-40B4-BE49-F238E27FC236}">
                  <a16:creationId xmlns:a16="http://schemas.microsoft.com/office/drawing/2014/main" id="{2A34A900-5A31-4602-A060-1494C3ED0B17}"/>
                </a:ext>
              </a:extLst>
            </p:cNvPr>
            <p:cNvSpPr/>
            <p:nvPr/>
          </p:nvSpPr>
          <p:spPr>
            <a:xfrm>
              <a:off x="7896161" y="635552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79" name="Volný tvar: obrazec 378">
              <a:extLst>
                <a:ext uri="{FF2B5EF4-FFF2-40B4-BE49-F238E27FC236}">
                  <a16:creationId xmlns:a16="http://schemas.microsoft.com/office/drawing/2014/main" id="{FCB4A70F-008F-489B-B197-E9A5E4D249FA}"/>
                </a:ext>
              </a:extLst>
            </p:cNvPr>
            <p:cNvSpPr/>
            <p:nvPr/>
          </p:nvSpPr>
          <p:spPr>
            <a:xfrm>
              <a:off x="8225535" y="635552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0" name="Volný tvar: obrazec 379">
              <a:extLst>
                <a:ext uri="{FF2B5EF4-FFF2-40B4-BE49-F238E27FC236}">
                  <a16:creationId xmlns:a16="http://schemas.microsoft.com/office/drawing/2014/main" id="{33B6606B-6C4F-4D67-90CD-6AE1859518F2}"/>
                </a:ext>
              </a:extLst>
            </p:cNvPr>
            <p:cNvSpPr/>
            <p:nvPr/>
          </p:nvSpPr>
          <p:spPr>
            <a:xfrm>
              <a:off x="8554656" y="635552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9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560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1" name="Volný tvar: obrazec 380">
              <a:extLst>
                <a:ext uri="{FF2B5EF4-FFF2-40B4-BE49-F238E27FC236}">
                  <a16:creationId xmlns:a16="http://schemas.microsoft.com/office/drawing/2014/main" id="{3E5B8101-E015-4B06-A7E3-5D139886BBB2}"/>
                </a:ext>
              </a:extLst>
            </p:cNvPr>
            <p:cNvSpPr/>
            <p:nvPr/>
          </p:nvSpPr>
          <p:spPr>
            <a:xfrm>
              <a:off x="8884031" y="635552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7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7"/>
                    <a:pt x="149351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7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2" name="Volný tvar: obrazec 381">
              <a:extLst>
                <a:ext uri="{FF2B5EF4-FFF2-40B4-BE49-F238E27FC236}">
                  <a16:creationId xmlns:a16="http://schemas.microsoft.com/office/drawing/2014/main" id="{A2599489-D4EE-4293-A35F-8FA335D179EA}"/>
                </a:ext>
              </a:extLst>
            </p:cNvPr>
            <p:cNvSpPr/>
            <p:nvPr/>
          </p:nvSpPr>
          <p:spPr>
            <a:xfrm>
              <a:off x="9213151" y="635552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720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3" name="Volný tvar: obrazec 382">
              <a:extLst>
                <a:ext uri="{FF2B5EF4-FFF2-40B4-BE49-F238E27FC236}">
                  <a16:creationId xmlns:a16="http://schemas.microsoft.com/office/drawing/2014/main" id="{901AB671-FBA9-480F-8940-671B32120214}"/>
                </a:ext>
              </a:extLst>
            </p:cNvPr>
            <p:cNvSpPr/>
            <p:nvPr/>
          </p:nvSpPr>
          <p:spPr>
            <a:xfrm>
              <a:off x="9542335" y="611809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4" name="Volný tvar: obrazec 383">
              <a:extLst>
                <a:ext uri="{FF2B5EF4-FFF2-40B4-BE49-F238E27FC236}">
                  <a16:creationId xmlns:a16="http://schemas.microsoft.com/office/drawing/2014/main" id="{8DEDBA69-EF37-4F76-890E-E9A41EBD70FA}"/>
                </a:ext>
              </a:extLst>
            </p:cNvPr>
            <p:cNvSpPr/>
            <p:nvPr/>
          </p:nvSpPr>
          <p:spPr>
            <a:xfrm>
              <a:off x="9871582" y="611809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4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5" name="Volný tvar: obrazec 384">
              <a:extLst>
                <a:ext uri="{FF2B5EF4-FFF2-40B4-BE49-F238E27FC236}">
                  <a16:creationId xmlns:a16="http://schemas.microsoft.com/office/drawing/2014/main" id="{01B0D578-CD46-4B62-9888-EC4931BFDD46}"/>
                </a:ext>
              </a:extLst>
            </p:cNvPr>
            <p:cNvSpPr/>
            <p:nvPr/>
          </p:nvSpPr>
          <p:spPr>
            <a:xfrm>
              <a:off x="10200830" y="611809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6" name="Volný tvar: obrazec 385">
              <a:extLst>
                <a:ext uri="{FF2B5EF4-FFF2-40B4-BE49-F238E27FC236}">
                  <a16:creationId xmlns:a16="http://schemas.microsoft.com/office/drawing/2014/main" id="{E4D85535-684D-4F9D-A8A9-83F5629DFC31}"/>
                </a:ext>
              </a:extLst>
            </p:cNvPr>
            <p:cNvSpPr/>
            <p:nvPr/>
          </p:nvSpPr>
          <p:spPr>
            <a:xfrm>
              <a:off x="10530014" y="611809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7" name="Volný tvar: obrazec 386">
              <a:extLst>
                <a:ext uri="{FF2B5EF4-FFF2-40B4-BE49-F238E27FC236}">
                  <a16:creationId xmlns:a16="http://schemas.microsoft.com/office/drawing/2014/main" id="{0458C5F0-3434-43C0-8B82-DD9844BEEBB2}"/>
                </a:ext>
              </a:extLst>
            </p:cNvPr>
            <p:cNvSpPr/>
            <p:nvPr/>
          </p:nvSpPr>
          <p:spPr>
            <a:xfrm>
              <a:off x="10859389" y="611809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8" name="Volný tvar: obrazec 387">
              <a:extLst>
                <a:ext uri="{FF2B5EF4-FFF2-40B4-BE49-F238E27FC236}">
                  <a16:creationId xmlns:a16="http://schemas.microsoft.com/office/drawing/2014/main" id="{39057BBA-F741-450A-89A9-92E1A9B79B1E}"/>
                </a:ext>
              </a:extLst>
            </p:cNvPr>
            <p:cNvSpPr/>
            <p:nvPr/>
          </p:nvSpPr>
          <p:spPr>
            <a:xfrm>
              <a:off x="11188509" y="611809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89" name="Volný tvar: obrazec 388">
              <a:extLst>
                <a:ext uri="{FF2B5EF4-FFF2-40B4-BE49-F238E27FC236}">
                  <a16:creationId xmlns:a16="http://schemas.microsoft.com/office/drawing/2014/main" id="{2B3313A6-957C-4ADA-BD21-D0C8740E4109}"/>
                </a:ext>
              </a:extLst>
            </p:cNvPr>
            <p:cNvSpPr/>
            <p:nvPr/>
          </p:nvSpPr>
          <p:spPr>
            <a:xfrm>
              <a:off x="11517883" y="611809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90" name="Volný tvar: obrazec 389">
              <a:extLst>
                <a:ext uri="{FF2B5EF4-FFF2-40B4-BE49-F238E27FC236}">
                  <a16:creationId xmlns:a16="http://schemas.microsoft.com/office/drawing/2014/main" id="{BC1DEFBB-5E7F-4C5A-BF80-C8BCE0DEAAFB}"/>
                </a:ext>
              </a:extLst>
            </p:cNvPr>
            <p:cNvSpPr/>
            <p:nvPr/>
          </p:nvSpPr>
          <p:spPr>
            <a:xfrm>
              <a:off x="9542335" y="635552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91" name="Volný tvar: obrazec 390">
              <a:extLst>
                <a:ext uri="{FF2B5EF4-FFF2-40B4-BE49-F238E27FC236}">
                  <a16:creationId xmlns:a16="http://schemas.microsoft.com/office/drawing/2014/main" id="{EA091F80-DE7F-465B-8153-2A36559B7464}"/>
                </a:ext>
              </a:extLst>
            </p:cNvPr>
            <p:cNvSpPr/>
            <p:nvPr/>
          </p:nvSpPr>
          <p:spPr>
            <a:xfrm>
              <a:off x="9871582" y="635552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4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92" name="Volný tvar: obrazec 391">
              <a:extLst>
                <a:ext uri="{FF2B5EF4-FFF2-40B4-BE49-F238E27FC236}">
                  <a16:creationId xmlns:a16="http://schemas.microsoft.com/office/drawing/2014/main" id="{D1FB2512-DB65-4B77-8BC7-CF13477891E3}"/>
                </a:ext>
              </a:extLst>
            </p:cNvPr>
            <p:cNvSpPr/>
            <p:nvPr/>
          </p:nvSpPr>
          <p:spPr>
            <a:xfrm>
              <a:off x="10200830" y="6355524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64" y="11811"/>
                    <a:pt x="176720" y="62547"/>
                    <a:pt x="149415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93" name="Volný tvar: obrazec 392">
              <a:extLst>
                <a:ext uri="{FF2B5EF4-FFF2-40B4-BE49-F238E27FC236}">
                  <a16:creationId xmlns:a16="http://schemas.microsoft.com/office/drawing/2014/main" id="{619650F7-5DD7-4CD3-9E74-F01855373C68}"/>
                </a:ext>
              </a:extLst>
            </p:cNvPr>
            <p:cNvSpPr/>
            <p:nvPr/>
          </p:nvSpPr>
          <p:spPr>
            <a:xfrm>
              <a:off x="10530014" y="635552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94" name="Volný tvar: obrazec 393">
              <a:extLst>
                <a:ext uri="{FF2B5EF4-FFF2-40B4-BE49-F238E27FC236}">
                  <a16:creationId xmlns:a16="http://schemas.microsoft.com/office/drawing/2014/main" id="{71BDFA27-C766-4868-A3FD-8958AA467581}"/>
                </a:ext>
              </a:extLst>
            </p:cNvPr>
            <p:cNvSpPr/>
            <p:nvPr/>
          </p:nvSpPr>
          <p:spPr>
            <a:xfrm>
              <a:off x="10859389" y="6355524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95" name="Volný tvar: obrazec 394">
              <a:extLst>
                <a:ext uri="{FF2B5EF4-FFF2-40B4-BE49-F238E27FC236}">
                  <a16:creationId xmlns:a16="http://schemas.microsoft.com/office/drawing/2014/main" id="{ED845DCA-19BE-43E2-A439-DE98423C43D8}"/>
                </a:ext>
              </a:extLst>
            </p:cNvPr>
            <p:cNvSpPr/>
            <p:nvPr/>
          </p:nvSpPr>
          <p:spPr>
            <a:xfrm>
              <a:off x="11188509" y="635552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96" name="Volný tvar: obrazec 395">
              <a:extLst>
                <a:ext uri="{FF2B5EF4-FFF2-40B4-BE49-F238E27FC236}">
                  <a16:creationId xmlns:a16="http://schemas.microsoft.com/office/drawing/2014/main" id="{75C97D6B-5360-4B05-856D-91F8EFC1DCBF}"/>
                </a:ext>
              </a:extLst>
            </p:cNvPr>
            <p:cNvSpPr/>
            <p:nvPr/>
          </p:nvSpPr>
          <p:spPr>
            <a:xfrm>
              <a:off x="11517883" y="635552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98" name="Volný tvar: obrazec 397">
              <a:extLst>
                <a:ext uri="{FF2B5EF4-FFF2-40B4-BE49-F238E27FC236}">
                  <a16:creationId xmlns:a16="http://schemas.microsoft.com/office/drawing/2014/main" id="{6E6DDE42-3F51-4FF7-894E-6F006CB68EDA}"/>
                </a:ext>
              </a:extLst>
            </p:cNvPr>
            <p:cNvSpPr/>
            <p:nvPr/>
          </p:nvSpPr>
          <p:spPr>
            <a:xfrm>
              <a:off x="981900" y="5640133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399" name="Volný tvar: obrazec 398">
              <a:extLst>
                <a:ext uri="{FF2B5EF4-FFF2-40B4-BE49-F238E27FC236}">
                  <a16:creationId xmlns:a16="http://schemas.microsoft.com/office/drawing/2014/main" id="{12FFC257-4FF5-47DB-8223-EBC47504CF9B}"/>
                </a:ext>
              </a:extLst>
            </p:cNvPr>
            <p:cNvSpPr/>
            <p:nvPr/>
          </p:nvSpPr>
          <p:spPr>
            <a:xfrm>
              <a:off x="1311211" y="5640133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0" name="Volný tvar: obrazec 399">
              <a:extLst>
                <a:ext uri="{FF2B5EF4-FFF2-40B4-BE49-F238E27FC236}">
                  <a16:creationId xmlns:a16="http://schemas.microsoft.com/office/drawing/2014/main" id="{E1987E06-9264-42BB-9B93-42C6851434E8}"/>
                </a:ext>
              </a:extLst>
            </p:cNvPr>
            <p:cNvSpPr/>
            <p:nvPr/>
          </p:nvSpPr>
          <p:spPr>
            <a:xfrm>
              <a:off x="1640332" y="5640133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1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917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1" name="Volný tvar: obrazec 400">
              <a:extLst>
                <a:ext uri="{FF2B5EF4-FFF2-40B4-BE49-F238E27FC236}">
                  <a16:creationId xmlns:a16="http://schemas.microsoft.com/office/drawing/2014/main" id="{2998A284-B2DF-4AE8-9EE4-F6DE3B51D42A}"/>
                </a:ext>
              </a:extLst>
            </p:cNvPr>
            <p:cNvSpPr/>
            <p:nvPr/>
          </p:nvSpPr>
          <p:spPr>
            <a:xfrm>
              <a:off x="1969770" y="5640133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2" name="Volný tvar: obrazec 401">
              <a:extLst>
                <a:ext uri="{FF2B5EF4-FFF2-40B4-BE49-F238E27FC236}">
                  <a16:creationId xmlns:a16="http://schemas.microsoft.com/office/drawing/2014/main" id="{ED8092B1-8DFA-4D28-ADC2-5E3B9F9692FB}"/>
                </a:ext>
              </a:extLst>
            </p:cNvPr>
            <p:cNvSpPr/>
            <p:nvPr/>
          </p:nvSpPr>
          <p:spPr>
            <a:xfrm>
              <a:off x="2298826" y="5640133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3" name="Volný tvar: obrazec 402">
              <a:extLst>
                <a:ext uri="{FF2B5EF4-FFF2-40B4-BE49-F238E27FC236}">
                  <a16:creationId xmlns:a16="http://schemas.microsoft.com/office/drawing/2014/main" id="{8EB15BBC-5892-4997-B26B-A99ABABF04F6}"/>
                </a:ext>
              </a:extLst>
            </p:cNvPr>
            <p:cNvSpPr/>
            <p:nvPr/>
          </p:nvSpPr>
          <p:spPr>
            <a:xfrm>
              <a:off x="2628201" y="5640133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6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720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4" name="Volný tvar: obrazec 403">
              <a:extLst>
                <a:ext uri="{FF2B5EF4-FFF2-40B4-BE49-F238E27FC236}">
                  <a16:creationId xmlns:a16="http://schemas.microsoft.com/office/drawing/2014/main" id="{4CAE1D07-760E-4038-8E4F-7332D56F89A3}"/>
                </a:ext>
              </a:extLst>
            </p:cNvPr>
            <p:cNvSpPr/>
            <p:nvPr/>
          </p:nvSpPr>
          <p:spPr>
            <a:xfrm>
              <a:off x="2957385" y="5640133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5" name="Volný tvar: obrazec 404">
              <a:extLst>
                <a:ext uri="{FF2B5EF4-FFF2-40B4-BE49-F238E27FC236}">
                  <a16:creationId xmlns:a16="http://schemas.microsoft.com/office/drawing/2014/main" id="{542666F0-2DB9-49B9-A921-4F64517604E8}"/>
                </a:ext>
              </a:extLst>
            </p:cNvPr>
            <p:cNvSpPr/>
            <p:nvPr/>
          </p:nvSpPr>
          <p:spPr>
            <a:xfrm>
              <a:off x="3286759" y="5640133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6" name="Volný tvar: obrazec 405">
              <a:extLst>
                <a:ext uri="{FF2B5EF4-FFF2-40B4-BE49-F238E27FC236}">
                  <a16:creationId xmlns:a16="http://schemas.microsoft.com/office/drawing/2014/main" id="{1DF6DBA0-E44B-4A1D-8B56-5C1CB37F0261}"/>
                </a:ext>
              </a:extLst>
            </p:cNvPr>
            <p:cNvSpPr/>
            <p:nvPr/>
          </p:nvSpPr>
          <p:spPr>
            <a:xfrm>
              <a:off x="3615880" y="5640133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7" name="Volný tvar: obrazec 406">
              <a:extLst>
                <a:ext uri="{FF2B5EF4-FFF2-40B4-BE49-F238E27FC236}">
                  <a16:creationId xmlns:a16="http://schemas.microsoft.com/office/drawing/2014/main" id="{D2DB48B4-2B29-4C17-A9A0-B1B810E43217}"/>
                </a:ext>
              </a:extLst>
            </p:cNvPr>
            <p:cNvSpPr/>
            <p:nvPr/>
          </p:nvSpPr>
          <p:spPr>
            <a:xfrm>
              <a:off x="3945318" y="5640133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8" name="Volný tvar: obrazec 407">
              <a:extLst>
                <a:ext uri="{FF2B5EF4-FFF2-40B4-BE49-F238E27FC236}">
                  <a16:creationId xmlns:a16="http://schemas.microsoft.com/office/drawing/2014/main" id="{33514EBB-FFAC-4F51-8F58-AE8F794E35B5}"/>
                </a:ext>
              </a:extLst>
            </p:cNvPr>
            <p:cNvSpPr/>
            <p:nvPr/>
          </p:nvSpPr>
          <p:spPr>
            <a:xfrm>
              <a:off x="4274439" y="5640133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09" name="Volný tvar: obrazec 408">
              <a:extLst>
                <a:ext uri="{FF2B5EF4-FFF2-40B4-BE49-F238E27FC236}">
                  <a16:creationId xmlns:a16="http://schemas.microsoft.com/office/drawing/2014/main" id="{CB43FCD1-AA60-413D-8248-5895B798DA73}"/>
                </a:ext>
              </a:extLst>
            </p:cNvPr>
            <p:cNvSpPr/>
            <p:nvPr/>
          </p:nvSpPr>
          <p:spPr>
            <a:xfrm>
              <a:off x="4603750" y="5640133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6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0" name="Volný tvar: obrazec 409">
              <a:extLst>
                <a:ext uri="{FF2B5EF4-FFF2-40B4-BE49-F238E27FC236}">
                  <a16:creationId xmlns:a16="http://schemas.microsoft.com/office/drawing/2014/main" id="{01CB69B7-6315-4D29-BD0D-4ABD658559FF}"/>
                </a:ext>
              </a:extLst>
            </p:cNvPr>
            <p:cNvSpPr/>
            <p:nvPr/>
          </p:nvSpPr>
          <p:spPr>
            <a:xfrm>
              <a:off x="4932934" y="5640133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1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1" name="Volný tvar: obrazec 410">
              <a:extLst>
                <a:ext uri="{FF2B5EF4-FFF2-40B4-BE49-F238E27FC236}">
                  <a16:creationId xmlns:a16="http://schemas.microsoft.com/office/drawing/2014/main" id="{562A0B84-845E-4279-9053-DCFECD5A1C0B}"/>
                </a:ext>
              </a:extLst>
            </p:cNvPr>
            <p:cNvSpPr/>
            <p:nvPr/>
          </p:nvSpPr>
          <p:spPr>
            <a:xfrm>
              <a:off x="981900" y="587762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2" name="Volný tvar: obrazec 411">
              <a:extLst>
                <a:ext uri="{FF2B5EF4-FFF2-40B4-BE49-F238E27FC236}">
                  <a16:creationId xmlns:a16="http://schemas.microsoft.com/office/drawing/2014/main" id="{D65F7601-AD8B-4A5B-A612-DBA0C5F94C51}"/>
                </a:ext>
              </a:extLst>
            </p:cNvPr>
            <p:cNvSpPr/>
            <p:nvPr/>
          </p:nvSpPr>
          <p:spPr>
            <a:xfrm>
              <a:off x="1311211" y="587762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3" name="Volný tvar: obrazec 412">
              <a:extLst>
                <a:ext uri="{FF2B5EF4-FFF2-40B4-BE49-F238E27FC236}">
                  <a16:creationId xmlns:a16="http://schemas.microsoft.com/office/drawing/2014/main" id="{B614C38E-46C3-4064-9CC8-6F7907BD8CD4}"/>
                </a:ext>
              </a:extLst>
            </p:cNvPr>
            <p:cNvSpPr/>
            <p:nvPr/>
          </p:nvSpPr>
          <p:spPr>
            <a:xfrm>
              <a:off x="1640332" y="587762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854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4" name="Volný tvar: obrazec 413">
              <a:extLst>
                <a:ext uri="{FF2B5EF4-FFF2-40B4-BE49-F238E27FC236}">
                  <a16:creationId xmlns:a16="http://schemas.microsoft.com/office/drawing/2014/main" id="{FFCBE334-B212-4240-AEA6-1CBB286FF221}"/>
                </a:ext>
              </a:extLst>
            </p:cNvPr>
            <p:cNvSpPr/>
            <p:nvPr/>
          </p:nvSpPr>
          <p:spPr>
            <a:xfrm>
              <a:off x="1969770" y="587762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5" name="Volný tvar: obrazec 414">
              <a:extLst>
                <a:ext uri="{FF2B5EF4-FFF2-40B4-BE49-F238E27FC236}">
                  <a16:creationId xmlns:a16="http://schemas.microsoft.com/office/drawing/2014/main" id="{0F939AF7-9185-4A63-8495-A12E26E3BAA6}"/>
                </a:ext>
              </a:extLst>
            </p:cNvPr>
            <p:cNvSpPr/>
            <p:nvPr/>
          </p:nvSpPr>
          <p:spPr>
            <a:xfrm>
              <a:off x="2298826" y="5877623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6" name="Volný tvar: obrazec 415">
              <a:extLst>
                <a:ext uri="{FF2B5EF4-FFF2-40B4-BE49-F238E27FC236}">
                  <a16:creationId xmlns:a16="http://schemas.microsoft.com/office/drawing/2014/main" id="{6F5CF21E-702A-4C42-94A2-A47EBD4177D2}"/>
                </a:ext>
              </a:extLst>
            </p:cNvPr>
            <p:cNvSpPr/>
            <p:nvPr/>
          </p:nvSpPr>
          <p:spPr>
            <a:xfrm>
              <a:off x="2628201" y="587762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7" name="Volný tvar: obrazec 416">
              <a:extLst>
                <a:ext uri="{FF2B5EF4-FFF2-40B4-BE49-F238E27FC236}">
                  <a16:creationId xmlns:a16="http://schemas.microsoft.com/office/drawing/2014/main" id="{6BA54EEE-47C6-49C9-9ABB-80B66357EE26}"/>
                </a:ext>
              </a:extLst>
            </p:cNvPr>
            <p:cNvSpPr/>
            <p:nvPr/>
          </p:nvSpPr>
          <p:spPr>
            <a:xfrm>
              <a:off x="2957385" y="587762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8" name="Volný tvar: obrazec 417">
              <a:extLst>
                <a:ext uri="{FF2B5EF4-FFF2-40B4-BE49-F238E27FC236}">
                  <a16:creationId xmlns:a16="http://schemas.microsoft.com/office/drawing/2014/main" id="{4895F752-5C8F-4CA5-A9E2-CAB0653389B8}"/>
                </a:ext>
              </a:extLst>
            </p:cNvPr>
            <p:cNvSpPr/>
            <p:nvPr/>
          </p:nvSpPr>
          <p:spPr>
            <a:xfrm>
              <a:off x="3286759" y="587762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19" name="Volný tvar: obrazec 418">
              <a:extLst>
                <a:ext uri="{FF2B5EF4-FFF2-40B4-BE49-F238E27FC236}">
                  <a16:creationId xmlns:a16="http://schemas.microsoft.com/office/drawing/2014/main" id="{18B51864-7F26-461E-906F-384AA06C7A64}"/>
                </a:ext>
              </a:extLst>
            </p:cNvPr>
            <p:cNvSpPr/>
            <p:nvPr/>
          </p:nvSpPr>
          <p:spPr>
            <a:xfrm>
              <a:off x="3615880" y="587762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0" name="Volný tvar: obrazec 419">
              <a:extLst>
                <a:ext uri="{FF2B5EF4-FFF2-40B4-BE49-F238E27FC236}">
                  <a16:creationId xmlns:a16="http://schemas.microsoft.com/office/drawing/2014/main" id="{10F72F91-EBD0-4B87-89C1-FDED381DE184}"/>
                </a:ext>
              </a:extLst>
            </p:cNvPr>
            <p:cNvSpPr/>
            <p:nvPr/>
          </p:nvSpPr>
          <p:spPr>
            <a:xfrm>
              <a:off x="3945318" y="587762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1" name="Volný tvar: obrazec 420">
              <a:extLst>
                <a:ext uri="{FF2B5EF4-FFF2-40B4-BE49-F238E27FC236}">
                  <a16:creationId xmlns:a16="http://schemas.microsoft.com/office/drawing/2014/main" id="{07C8168A-529A-4D23-B8DF-8422C0165A64}"/>
                </a:ext>
              </a:extLst>
            </p:cNvPr>
            <p:cNvSpPr/>
            <p:nvPr/>
          </p:nvSpPr>
          <p:spPr>
            <a:xfrm>
              <a:off x="4274439" y="587762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2" name="Volný tvar: obrazec 421">
              <a:extLst>
                <a:ext uri="{FF2B5EF4-FFF2-40B4-BE49-F238E27FC236}">
                  <a16:creationId xmlns:a16="http://schemas.microsoft.com/office/drawing/2014/main" id="{9CF90344-ED23-4AA1-9A72-C0AB34AFEBEA}"/>
                </a:ext>
              </a:extLst>
            </p:cNvPr>
            <p:cNvSpPr/>
            <p:nvPr/>
          </p:nvSpPr>
          <p:spPr>
            <a:xfrm>
              <a:off x="4603750" y="587762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3" name="Volný tvar: obrazec 422">
              <a:extLst>
                <a:ext uri="{FF2B5EF4-FFF2-40B4-BE49-F238E27FC236}">
                  <a16:creationId xmlns:a16="http://schemas.microsoft.com/office/drawing/2014/main" id="{77C6E2B8-0AF6-41FA-85CF-FBE29A306885}"/>
                </a:ext>
              </a:extLst>
            </p:cNvPr>
            <p:cNvSpPr/>
            <p:nvPr/>
          </p:nvSpPr>
          <p:spPr>
            <a:xfrm>
              <a:off x="4932934" y="587762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4" name="Volný tvar: obrazec 423">
              <a:extLst>
                <a:ext uri="{FF2B5EF4-FFF2-40B4-BE49-F238E27FC236}">
                  <a16:creationId xmlns:a16="http://schemas.microsoft.com/office/drawing/2014/main" id="{A701969A-03E6-4D15-AE83-08EC7214D708}"/>
                </a:ext>
              </a:extLst>
            </p:cNvPr>
            <p:cNvSpPr/>
            <p:nvPr/>
          </p:nvSpPr>
          <p:spPr>
            <a:xfrm>
              <a:off x="5262181" y="5640133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5" name="Volný tvar: obrazec 424">
              <a:extLst>
                <a:ext uri="{FF2B5EF4-FFF2-40B4-BE49-F238E27FC236}">
                  <a16:creationId xmlns:a16="http://schemas.microsoft.com/office/drawing/2014/main" id="{60D1AB42-B1D2-4981-AE85-967DA2623052}"/>
                </a:ext>
              </a:extLst>
            </p:cNvPr>
            <p:cNvSpPr/>
            <p:nvPr/>
          </p:nvSpPr>
          <p:spPr>
            <a:xfrm>
              <a:off x="5591428" y="5640133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6" name="Volný tvar: obrazec 425">
              <a:extLst>
                <a:ext uri="{FF2B5EF4-FFF2-40B4-BE49-F238E27FC236}">
                  <a16:creationId xmlns:a16="http://schemas.microsoft.com/office/drawing/2014/main" id="{3B905778-F047-448D-8740-BD36707CCDE3}"/>
                </a:ext>
              </a:extLst>
            </p:cNvPr>
            <p:cNvSpPr/>
            <p:nvPr/>
          </p:nvSpPr>
          <p:spPr>
            <a:xfrm>
              <a:off x="5920613" y="5640133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7" name="Volný tvar: obrazec 426">
              <a:extLst>
                <a:ext uri="{FF2B5EF4-FFF2-40B4-BE49-F238E27FC236}">
                  <a16:creationId xmlns:a16="http://schemas.microsoft.com/office/drawing/2014/main" id="{F6917DA8-D672-4651-A5C4-398BAEBEEF96}"/>
                </a:ext>
              </a:extLst>
            </p:cNvPr>
            <p:cNvSpPr/>
            <p:nvPr/>
          </p:nvSpPr>
          <p:spPr>
            <a:xfrm>
              <a:off x="6249923" y="5640133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8" name="Volný tvar: obrazec 427">
              <a:extLst>
                <a:ext uri="{FF2B5EF4-FFF2-40B4-BE49-F238E27FC236}">
                  <a16:creationId xmlns:a16="http://schemas.microsoft.com/office/drawing/2014/main" id="{B4473917-3DCA-44E1-8B3A-CDD69D5C0A8A}"/>
                </a:ext>
              </a:extLst>
            </p:cNvPr>
            <p:cNvSpPr/>
            <p:nvPr/>
          </p:nvSpPr>
          <p:spPr>
            <a:xfrm>
              <a:off x="6579044" y="5640133"/>
              <a:ext cx="298704" cy="127634"/>
            </a:xfrm>
            <a:custGeom>
              <a:avLst/>
              <a:gdLst>
                <a:gd name="connsiteX0" fmla="*/ 289434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4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4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29" name="Volný tvar: obrazec 428">
              <a:extLst>
                <a:ext uri="{FF2B5EF4-FFF2-40B4-BE49-F238E27FC236}">
                  <a16:creationId xmlns:a16="http://schemas.microsoft.com/office/drawing/2014/main" id="{3A842E4D-42C2-4162-9F15-62C4818AC69F}"/>
                </a:ext>
              </a:extLst>
            </p:cNvPr>
            <p:cNvSpPr/>
            <p:nvPr/>
          </p:nvSpPr>
          <p:spPr>
            <a:xfrm>
              <a:off x="6908482" y="5640133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0" name="Volný tvar: obrazec 429">
              <a:extLst>
                <a:ext uri="{FF2B5EF4-FFF2-40B4-BE49-F238E27FC236}">
                  <a16:creationId xmlns:a16="http://schemas.microsoft.com/office/drawing/2014/main" id="{EF9FA840-31E1-4565-91C7-0BEB86A88149}"/>
                </a:ext>
              </a:extLst>
            </p:cNvPr>
            <p:cNvSpPr/>
            <p:nvPr/>
          </p:nvSpPr>
          <p:spPr>
            <a:xfrm>
              <a:off x="7237666" y="5640133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1" name="Volný tvar: obrazec 430">
              <a:extLst>
                <a:ext uri="{FF2B5EF4-FFF2-40B4-BE49-F238E27FC236}">
                  <a16:creationId xmlns:a16="http://schemas.microsoft.com/office/drawing/2014/main" id="{69A409F4-9DEE-44B4-ADF8-9007580C86AD}"/>
                </a:ext>
              </a:extLst>
            </p:cNvPr>
            <p:cNvSpPr/>
            <p:nvPr/>
          </p:nvSpPr>
          <p:spPr>
            <a:xfrm>
              <a:off x="7566977" y="5640133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6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2" name="Volný tvar: obrazec 431">
              <a:extLst>
                <a:ext uri="{FF2B5EF4-FFF2-40B4-BE49-F238E27FC236}">
                  <a16:creationId xmlns:a16="http://schemas.microsoft.com/office/drawing/2014/main" id="{AFD7C6E9-108D-4A24-974B-48B29FEA2A7A}"/>
                </a:ext>
              </a:extLst>
            </p:cNvPr>
            <p:cNvSpPr/>
            <p:nvPr/>
          </p:nvSpPr>
          <p:spPr>
            <a:xfrm>
              <a:off x="7896161" y="5640133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3" name="Volný tvar: obrazec 432">
              <a:extLst>
                <a:ext uri="{FF2B5EF4-FFF2-40B4-BE49-F238E27FC236}">
                  <a16:creationId xmlns:a16="http://schemas.microsoft.com/office/drawing/2014/main" id="{F38FB689-FB04-4841-8935-FA7EB6F9CBCB}"/>
                </a:ext>
              </a:extLst>
            </p:cNvPr>
            <p:cNvSpPr/>
            <p:nvPr/>
          </p:nvSpPr>
          <p:spPr>
            <a:xfrm>
              <a:off x="8225535" y="5640133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4" name="Volný tvar: obrazec 433">
              <a:extLst>
                <a:ext uri="{FF2B5EF4-FFF2-40B4-BE49-F238E27FC236}">
                  <a16:creationId xmlns:a16="http://schemas.microsoft.com/office/drawing/2014/main" id="{E7E23B18-DF18-4047-9961-3751F3FB25AD}"/>
                </a:ext>
              </a:extLst>
            </p:cNvPr>
            <p:cNvSpPr/>
            <p:nvPr/>
          </p:nvSpPr>
          <p:spPr>
            <a:xfrm>
              <a:off x="8554656" y="5640133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9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5" name="Volný tvar: obrazec 434">
              <a:extLst>
                <a:ext uri="{FF2B5EF4-FFF2-40B4-BE49-F238E27FC236}">
                  <a16:creationId xmlns:a16="http://schemas.microsoft.com/office/drawing/2014/main" id="{8F9FDC24-71AA-443C-A7B5-8ED1E562C73F}"/>
                </a:ext>
              </a:extLst>
            </p:cNvPr>
            <p:cNvSpPr/>
            <p:nvPr/>
          </p:nvSpPr>
          <p:spPr>
            <a:xfrm>
              <a:off x="8884031" y="5640133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7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6" name="Volný tvar: obrazec 435">
              <a:extLst>
                <a:ext uri="{FF2B5EF4-FFF2-40B4-BE49-F238E27FC236}">
                  <a16:creationId xmlns:a16="http://schemas.microsoft.com/office/drawing/2014/main" id="{B58571A3-262A-490E-9CFE-EBFAA50FF6F1}"/>
                </a:ext>
              </a:extLst>
            </p:cNvPr>
            <p:cNvSpPr/>
            <p:nvPr/>
          </p:nvSpPr>
          <p:spPr>
            <a:xfrm>
              <a:off x="9213151" y="5640133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720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7" name="Volný tvar: obrazec 436">
              <a:extLst>
                <a:ext uri="{FF2B5EF4-FFF2-40B4-BE49-F238E27FC236}">
                  <a16:creationId xmlns:a16="http://schemas.microsoft.com/office/drawing/2014/main" id="{DBB72974-B9C9-406C-8332-3077D5FD2716}"/>
                </a:ext>
              </a:extLst>
            </p:cNvPr>
            <p:cNvSpPr/>
            <p:nvPr/>
          </p:nvSpPr>
          <p:spPr>
            <a:xfrm>
              <a:off x="5262181" y="587762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8" name="Volný tvar: obrazec 437">
              <a:extLst>
                <a:ext uri="{FF2B5EF4-FFF2-40B4-BE49-F238E27FC236}">
                  <a16:creationId xmlns:a16="http://schemas.microsoft.com/office/drawing/2014/main" id="{D2391996-3C67-4214-AC8C-8DFAE3357D6E}"/>
                </a:ext>
              </a:extLst>
            </p:cNvPr>
            <p:cNvSpPr/>
            <p:nvPr/>
          </p:nvSpPr>
          <p:spPr>
            <a:xfrm>
              <a:off x="5591428" y="587762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39" name="Volný tvar: obrazec 438">
              <a:extLst>
                <a:ext uri="{FF2B5EF4-FFF2-40B4-BE49-F238E27FC236}">
                  <a16:creationId xmlns:a16="http://schemas.microsoft.com/office/drawing/2014/main" id="{ACAEDED1-D763-4BEB-B08C-773A90D7F131}"/>
                </a:ext>
              </a:extLst>
            </p:cNvPr>
            <p:cNvSpPr/>
            <p:nvPr/>
          </p:nvSpPr>
          <p:spPr>
            <a:xfrm>
              <a:off x="5920613" y="587762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0" name="Volný tvar: obrazec 439">
              <a:extLst>
                <a:ext uri="{FF2B5EF4-FFF2-40B4-BE49-F238E27FC236}">
                  <a16:creationId xmlns:a16="http://schemas.microsoft.com/office/drawing/2014/main" id="{388CAE6D-CCE9-47FF-B10D-EE0784408ECC}"/>
                </a:ext>
              </a:extLst>
            </p:cNvPr>
            <p:cNvSpPr/>
            <p:nvPr/>
          </p:nvSpPr>
          <p:spPr>
            <a:xfrm>
              <a:off x="6249923" y="587762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1" name="Volný tvar: obrazec 440">
              <a:extLst>
                <a:ext uri="{FF2B5EF4-FFF2-40B4-BE49-F238E27FC236}">
                  <a16:creationId xmlns:a16="http://schemas.microsoft.com/office/drawing/2014/main" id="{6F3ABB0E-C1AA-430B-93A1-F825A4F3D249}"/>
                </a:ext>
              </a:extLst>
            </p:cNvPr>
            <p:cNvSpPr/>
            <p:nvPr/>
          </p:nvSpPr>
          <p:spPr>
            <a:xfrm>
              <a:off x="6579044" y="5877623"/>
              <a:ext cx="298704" cy="127635"/>
            </a:xfrm>
            <a:custGeom>
              <a:avLst/>
              <a:gdLst>
                <a:gd name="connsiteX0" fmla="*/ 289434 w 298704"/>
                <a:gd name="connsiteY0" fmla="*/ 0 h 127635"/>
                <a:gd name="connsiteX1" fmla="*/ 149416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4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4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2" name="Volný tvar: obrazec 441">
              <a:extLst>
                <a:ext uri="{FF2B5EF4-FFF2-40B4-BE49-F238E27FC236}">
                  <a16:creationId xmlns:a16="http://schemas.microsoft.com/office/drawing/2014/main" id="{6D7D3AA8-89D8-4523-96C3-49D32CD3979E}"/>
                </a:ext>
              </a:extLst>
            </p:cNvPr>
            <p:cNvSpPr/>
            <p:nvPr/>
          </p:nvSpPr>
          <p:spPr>
            <a:xfrm>
              <a:off x="6908482" y="587762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3" name="Volný tvar: obrazec 442">
              <a:extLst>
                <a:ext uri="{FF2B5EF4-FFF2-40B4-BE49-F238E27FC236}">
                  <a16:creationId xmlns:a16="http://schemas.microsoft.com/office/drawing/2014/main" id="{B6BA9FFF-CFAC-40E5-A26F-F77E3494A43D}"/>
                </a:ext>
              </a:extLst>
            </p:cNvPr>
            <p:cNvSpPr/>
            <p:nvPr/>
          </p:nvSpPr>
          <p:spPr>
            <a:xfrm>
              <a:off x="7237666" y="587762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4" name="Volný tvar: obrazec 443">
              <a:extLst>
                <a:ext uri="{FF2B5EF4-FFF2-40B4-BE49-F238E27FC236}">
                  <a16:creationId xmlns:a16="http://schemas.microsoft.com/office/drawing/2014/main" id="{45276088-6A28-4493-98C7-3FE6BB5C4EE5}"/>
                </a:ext>
              </a:extLst>
            </p:cNvPr>
            <p:cNvSpPr/>
            <p:nvPr/>
          </p:nvSpPr>
          <p:spPr>
            <a:xfrm>
              <a:off x="7566977" y="587762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5" name="Volný tvar: obrazec 444">
              <a:extLst>
                <a:ext uri="{FF2B5EF4-FFF2-40B4-BE49-F238E27FC236}">
                  <a16:creationId xmlns:a16="http://schemas.microsoft.com/office/drawing/2014/main" id="{63612970-02E7-4F4B-87F5-A412547947E6}"/>
                </a:ext>
              </a:extLst>
            </p:cNvPr>
            <p:cNvSpPr/>
            <p:nvPr/>
          </p:nvSpPr>
          <p:spPr>
            <a:xfrm>
              <a:off x="7896161" y="587762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6" name="Volný tvar: obrazec 445">
              <a:extLst>
                <a:ext uri="{FF2B5EF4-FFF2-40B4-BE49-F238E27FC236}">
                  <a16:creationId xmlns:a16="http://schemas.microsoft.com/office/drawing/2014/main" id="{06F9AF82-158D-4F6E-869A-602FB4748F0A}"/>
                </a:ext>
              </a:extLst>
            </p:cNvPr>
            <p:cNvSpPr/>
            <p:nvPr/>
          </p:nvSpPr>
          <p:spPr>
            <a:xfrm>
              <a:off x="8225535" y="587762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7" name="Volný tvar: obrazec 446">
              <a:extLst>
                <a:ext uri="{FF2B5EF4-FFF2-40B4-BE49-F238E27FC236}">
                  <a16:creationId xmlns:a16="http://schemas.microsoft.com/office/drawing/2014/main" id="{339541BF-7C15-4F53-BD76-FEBCE132D34E}"/>
                </a:ext>
              </a:extLst>
            </p:cNvPr>
            <p:cNvSpPr/>
            <p:nvPr/>
          </p:nvSpPr>
          <p:spPr>
            <a:xfrm>
              <a:off x="8554656" y="587762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9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8" name="Volný tvar: obrazec 447">
              <a:extLst>
                <a:ext uri="{FF2B5EF4-FFF2-40B4-BE49-F238E27FC236}">
                  <a16:creationId xmlns:a16="http://schemas.microsoft.com/office/drawing/2014/main" id="{AE2606BA-8DE2-46BD-8816-0355B4713C1F}"/>
                </a:ext>
              </a:extLst>
            </p:cNvPr>
            <p:cNvSpPr/>
            <p:nvPr/>
          </p:nvSpPr>
          <p:spPr>
            <a:xfrm>
              <a:off x="8884031" y="587762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7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49" name="Volný tvar: obrazec 448">
              <a:extLst>
                <a:ext uri="{FF2B5EF4-FFF2-40B4-BE49-F238E27FC236}">
                  <a16:creationId xmlns:a16="http://schemas.microsoft.com/office/drawing/2014/main" id="{D6812219-9F55-4C3F-A0E5-2AFB4C897AC0}"/>
                </a:ext>
              </a:extLst>
            </p:cNvPr>
            <p:cNvSpPr/>
            <p:nvPr/>
          </p:nvSpPr>
          <p:spPr>
            <a:xfrm>
              <a:off x="9213151" y="587762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720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0" name="Volný tvar: obrazec 449">
              <a:extLst>
                <a:ext uri="{FF2B5EF4-FFF2-40B4-BE49-F238E27FC236}">
                  <a16:creationId xmlns:a16="http://schemas.microsoft.com/office/drawing/2014/main" id="{D2BF8073-61A1-4358-81B1-B36398DA1DC8}"/>
                </a:ext>
              </a:extLst>
            </p:cNvPr>
            <p:cNvSpPr/>
            <p:nvPr/>
          </p:nvSpPr>
          <p:spPr>
            <a:xfrm>
              <a:off x="9542335" y="5640133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1" name="Volný tvar: obrazec 450">
              <a:extLst>
                <a:ext uri="{FF2B5EF4-FFF2-40B4-BE49-F238E27FC236}">
                  <a16:creationId xmlns:a16="http://schemas.microsoft.com/office/drawing/2014/main" id="{5CEDEC06-8016-4BC6-BA85-29FA472EFC3F}"/>
                </a:ext>
              </a:extLst>
            </p:cNvPr>
            <p:cNvSpPr/>
            <p:nvPr/>
          </p:nvSpPr>
          <p:spPr>
            <a:xfrm>
              <a:off x="9871582" y="5640133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4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2" name="Volný tvar: obrazec 451">
              <a:extLst>
                <a:ext uri="{FF2B5EF4-FFF2-40B4-BE49-F238E27FC236}">
                  <a16:creationId xmlns:a16="http://schemas.microsoft.com/office/drawing/2014/main" id="{F4EFB06A-4AE7-491F-A682-62778EF7FC40}"/>
                </a:ext>
              </a:extLst>
            </p:cNvPr>
            <p:cNvSpPr/>
            <p:nvPr/>
          </p:nvSpPr>
          <p:spPr>
            <a:xfrm>
              <a:off x="10200830" y="5640133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3" name="Volný tvar: obrazec 452">
              <a:extLst>
                <a:ext uri="{FF2B5EF4-FFF2-40B4-BE49-F238E27FC236}">
                  <a16:creationId xmlns:a16="http://schemas.microsoft.com/office/drawing/2014/main" id="{A6C31FA0-C106-4ADD-B8A4-49777AEA95FE}"/>
                </a:ext>
              </a:extLst>
            </p:cNvPr>
            <p:cNvSpPr/>
            <p:nvPr/>
          </p:nvSpPr>
          <p:spPr>
            <a:xfrm>
              <a:off x="10530014" y="5640133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4" name="Volný tvar: obrazec 453">
              <a:extLst>
                <a:ext uri="{FF2B5EF4-FFF2-40B4-BE49-F238E27FC236}">
                  <a16:creationId xmlns:a16="http://schemas.microsoft.com/office/drawing/2014/main" id="{2BB8BF18-C3EC-47A5-86D5-0C2F547D8074}"/>
                </a:ext>
              </a:extLst>
            </p:cNvPr>
            <p:cNvSpPr/>
            <p:nvPr/>
          </p:nvSpPr>
          <p:spPr>
            <a:xfrm>
              <a:off x="10859389" y="5640133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5" name="Volný tvar: obrazec 454">
              <a:extLst>
                <a:ext uri="{FF2B5EF4-FFF2-40B4-BE49-F238E27FC236}">
                  <a16:creationId xmlns:a16="http://schemas.microsoft.com/office/drawing/2014/main" id="{3851DFE2-E415-4FC6-8852-EF454AEBE6D2}"/>
                </a:ext>
              </a:extLst>
            </p:cNvPr>
            <p:cNvSpPr/>
            <p:nvPr/>
          </p:nvSpPr>
          <p:spPr>
            <a:xfrm>
              <a:off x="11188509" y="5640133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6" name="Volný tvar: obrazec 455">
              <a:extLst>
                <a:ext uri="{FF2B5EF4-FFF2-40B4-BE49-F238E27FC236}">
                  <a16:creationId xmlns:a16="http://schemas.microsoft.com/office/drawing/2014/main" id="{D156084D-5674-47CF-B556-0E5CCFC5B6F3}"/>
                </a:ext>
              </a:extLst>
            </p:cNvPr>
            <p:cNvSpPr/>
            <p:nvPr/>
          </p:nvSpPr>
          <p:spPr>
            <a:xfrm>
              <a:off x="11517883" y="5640133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7" name="Volný tvar: obrazec 456">
              <a:extLst>
                <a:ext uri="{FF2B5EF4-FFF2-40B4-BE49-F238E27FC236}">
                  <a16:creationId xmlns:a16="http://schemas.microsoft.com/office/drawing/2014/main" id="{0D16DDFD-AE6B-411B-BD36-651D6A78FD98}"/>
                </a:ext>
              </a:extLst>
            </p:cNvPr>
            <p:cNvSpPr/>
            <p:nvPr/>
          </p:nvSpPr>
          <p:spPr>
            <a:xfrm>
              <a:off x="9542335" y="587762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8" name="Volný tvar: obrazec 457">
              <a:extLst>
                <a:ext uri="{FF2B5EF4-FFF2-40B4-BE49-F238E27FC236}">
                  <a16:creationId xmlns:a16="http://schemas.microsoft.com/office/drawing/2014/main" id="{022F0F27-9106-435E-B445-C22FE1785D41}"/>
                </a:ext>
              </a:extLst>
            </p:cNvPr>
            <p:cNvSpPr/>
            <p:nvPr/>
          </p:nvSpPr>
          <p:spPr>
            <a:xfrm>
              <a:off x="9871582" y="587762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4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59" name="Volný tvar: obrazec 458">
              <a:extLst>
                <a:ext uri="{FF2B5EF4-FFF2-40B4-BE49-F238E27FC236}">
                  <a16:creationId xmlns:a16="http://schemas.microsoft.com/office/drawing/2014/main" id="{F3DB1488-26B2-4935-B275-D7A7D2CA0D76}"/>
                </a:ext>
              </a:extLst>
            </p:cNvPr>
            <p:cNvSpPr/>
            <p:nvPr/>
          </p:nvSpPr>
          <p:spPr>
            <a:xfrm>
              <a:off x="10200830" y="587762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60" name="Volný tvar: obrazec 459">
              <a:extLst>
                <a:ext uri="{FF2B5EF4-FFF2-40B4-BE49-F238E27FC236}">
                  <a16:creationId xmlns:a16="http://schemas.microsoft.com/office/drawing/2014/main" id="{FAC6289F-D739-48DD-B141-06AA62AAF18C}"/>
                </a:ext>
              </a:extLst>
            </p:cNvPr>
            <p:cNvSpPr/>
            <p:nvPr/>
          </p:nvSpPr>
          <p:spPr>
            <a:xfrm>
              <a:off x="10530014" y="587762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61" name="Volný tvar: obrazec 460">
              <a:extLst>
                <a:ext uri="{FF2B5EF4-FFF2-40B4-BE49-F238E27FC236}">
                  <a16:creationId xmlns:a16="http://schemas.microsoft.com/office/drawing/2014/main" id="{C413F120-2E81-4A6B-A257-F716E45636B3}"/>
                </a:ext>
              </a:extLst>
            </p:cNvPr>
            <p:cNvSpPr/>
            <p:nvPr/>
          </p:nvSpPr>
          <p:spPr>
            <a:xfrm>
              <a:off x="10859389" y="587762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62" name="Volný tvar: obrazec 461">
              <a:extLst>
                <a:ext uri="{FF2B5EF4-FFF2-40B4-BE49-F238E27FC236}">
                  <a16:creationId xmlns:a16="http://schemas.microsoft.com/office/drawing/2014/main" id="{152EEF19-862B-4E9C-BB5A-E2BC01A5122B}"/>
                </a:ext>
              </a:extLst>
            </p:cNvPr>
            <p:cNvSpPr/>
            <p:nvPr/>
          </p:nvSpPr>
          <p:spPr>
            <a:xfrm>
              <a:off x="11188509" y="587762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63" name="Volný tvar: obrazec 462">
              <a:extLst>
                <a:ext uri="{FF2B5EF4-FFF2-40B4-BE49-F238E27FC236}">
                  <a16:creationId xmlns:a16="http://schemas.microsoft.com/office/drawing/2014/main" id="{CD3D2B96-1E92-4427-AF12-F35BE9B1B781}"/>
                </a:ext>
              </a:extLst>
            </p:cNvPr>
            <p:cNvSpPr/>
            <p:nvPr/>
          </p:nvSpPr>
          <p:spPr>
            <a:xfrm>
              <a:off x="11517883" y="587762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65" name="Volný tvar: obrazec 464">
              <a:extLst>
                <a:ext uri="{FF2B5EF4-FFF2-40B4-BE49-F238E27FC236}">
                  <a16:creationId xmlns:a16="http://schemas.microsoft.com/office/drawing/2014/main" id="{6876AB04-C2F2-42FA-88FD-67A93F363BED}"/>
                </a:ext>
              </a:extLst>
            </p:cNvPr>
            <p:cNvSpPr/>
            <p:nvPr/>
          </p:nvSpPr>
          <p:spPr>
            <a:xfrm>
              <a:off x="981900" y="5399722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66" name="Volný tvar: obrazec 465">
              <a:extLst>
                <a:ext uri="{FF2B5EF4-FFF2-40B4-BE49-F238E27FC236}">
                  <a16:creationId xmlns:a16="http://schemas.microsoft.com/office/drawing/2014/main" id="{16C6F349-DDCA-4F04-99F1-B4D65528729F}"/>
                </a:ext>
              </a:extLst>
            </p:cNvPr>
            <p:cNvSpPr/>
            <p:nvPr/>
          </p:nvSpPr>
          <p:spPr>
            <a:xfrm>
              <a:off x="1311211" y="5399722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67" name="Volný tvar: obrazec 466">
              <a:extLst>
                <a:ext uri="{FF2B5EF4-FFF2-40B4-BE49-F238E27FC236}">
                  <a16:creationId xmlns:a16="http://schemas.microsoft.com/office/drawing/2014/main" id="{AA44E83E-392F-4A0B-A082-BF37A9445580}"/>
                </a:ext>
              </a:extLst>
            </p:cNvPr>
            <p:cNvSpPr/>
            <p:nvPr/>
          </p:nvSpPr>
          <p:spPr>
            <a:xfrm>
              <a:off x="1640332" y="5399722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1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1" y="127699"/>
                  </a:lnTo>
                  <a:cubicBezTo>
                    <a:pt x="176213" y="101918"/>
                    <a:pt x="271208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68" name="Volný tvar: obrazec 467">
              <a:extLst>
                <a:ext uri="{FF2B5EF4-FFF2-40B4-BE49-F238E27FC236}">
                  <a16:creationId xmlns:a16="http://schemas.microsoft.com/office/drawing/2014/main" id="{8D34F07E-0045-499E-99E8-5CD28380AFDB}"/>
                </a:ext>
              </a:extLst>
            </p:cNvPr>
            <p:cNvSpPr/>
            <p:nvPr/>
          </p:nvSpPr>
          <p:spPr>
            <a:xfrm>
              <a:off x="1969770" y="5399722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69" name="Volný tvar: obrazec 468">
              <a:extLst>
                <a:ext uri="{FF2B5EF4-FFF2-40B4-BE49-F238E27FC236}">
                  <a16:creationId xmlns:a16="http://schemas.microsoft.com/office/drawing/2014/main" id="{C773372A-25A7-4C43-8A4C-5A7F86D4F3C6}"/>
                </a:ext>
              </a:extLst>
            </p:cNvPr>
            <p:cNvSpPr/>
            <p:nvPr/>
          </p:nvSpPr>
          <p:spPr>
            <a:xfrm>
              <a:off x="2298826" y="5399722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0" name="Volný tvar: obrazec 469">
              <a:extLst>
                <a:ext uri="{FF2B5EF4-FFF2-40B4-BE49-F238E27FC236}">
                  <a16:creationId xmlns:a16="http://schemas.microsoft.com/office/drawing/2014/main" id="{E02CC177-5CF9-4AF9-A61F-084ED74D7E46}"/>
                </a:ext>
              </a:extLst>
            </p:cNvPr>
            <p:cNvSpPr/>
            <p:nvPr/>
          </p:nvSpPr>
          <p:spPr>
            <a:xfrm>
              <a:off x="2628201" y="5399722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1" name="Volný tvar: obrazec 470">
              <a:extLst>
                <a:ext uri="{FF2B5EF4-FFF2-40B4-BE49-F238E27FC236}">
                  <a16:creationId xmlns:a16="http://schemas.microsoft.com/office/drawing/2014/main" id="{788DF020-D138-4B12-A4F5-5EFE854E9760}"/>
                </a:ext>
              </a:extLst>
            </p:cNvPr>
            <p:cNvSpPr/>
            <p:nvPr/>
          </p:nvSpPr>
          <p:spPr>
            <a:xfrm>
              <a:off x="2957385" y="5399722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2" name="Volný tvar: obrazec 471">
              <a:extLst>
                <a:ext uri="{FF2B5EF4-FFF2-40B4-BE49-F238E27FC236}">
                  <a16:creationId xmlns:a16="http://schemas.microsoft.com/office/drawing/2014/main" id="{DFB44338-C3BB-4E47-8034-8DCCD1391346}"/>
                </a:ext>
              </a:extLst>
            </p:cNvPr>
            <p:cNvSpPr/>
            <p:nvPr/>
          </p:nvSpPr>
          <p:spPr>
            <a:xfrm>
              <a:off x="3286759" y="5399722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3" name="Volný tvar: obrazec 472">
              <a:extLst>
                <a:ext uri="{FF2B5EF4-FFF2-40B4-BE49-F238E27FC236}">
                  <a16:creationId xmlns:a16="http://schemas.microsoft.com/office/drawing/2014/main" id="{DE077F57-D947-4834-B8E9-507A934B6664}"/>
                </a:ext>
              </a:extLst>
            </p:cNvPr>
            <p:cNvSpPr/>
            <p:nvPr/>
          </p:nvSpPr>
          <p:spPr>
            <a:xfrm>
              <a:off x="3615880" y="5399722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4" name="Volný tvar: obrazec 473">
              <a:extLst>
                <a:ext uri="{FF2B5EF4-FFF2-40B4-BE49-F238E27FC236}">
                  <a16:creationId xmlns:a16="http://schemas.microsoft.com/office/drawing/2014/main" id="{FCCFC75D-EAA4-456C-BD03-3CDC7F9D01E5}"/>
                </a:ext>
              </a:extLst>
            </p:cNvPr>
            <p:cNvSpPr/>
            <p:nvPr/>
          </p:nvSpPr>
          <p:spPr>
            <a:xfrm>
              <a:off x="3945318" y="5399722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5" name="Volný tvar: obrazec 474">
              <a:extLst>
                <a:ext uri="{FF2B5EF4-FFF2-40B4-BE49-F238E27FC236}">
                  <a16:creationId xmlns:a16="http://schemas.microsoft.com/office/drawing/2014/main" id="{02C1D418-E910-408A-9286-9944C2753422}"/>
                </a:ext>
              </a:extLst>
            </p:cNvPr>
            <p:cNvSpPr/>
            <p:nvPr/>
          </p:nvSpPr>
          <p:spPr>
            <a:xfrm>
              <a:off x="4274439" y="5399722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6" name="Volný tvar: obrazec 475">
              <a:extLst>
                <a:ext uri="{FF2B5EF4-FFF2-40B4-BE49-F238E27FC236}">
                  <a16:creationId xmlns:a16="http://schemas.microsoft.com/office/drawing/2014/main" id="{E65518E8-6E6B-42AD-8AD8-5949D7957640}"/>
                </a:ext>
              </a:extLst>
            </p:cNvPr>
            <p:cNvSpPr/>
            <p:nvPr/>
          </p:nvSpPr>
          <p:spPr>
            <a:xfrm>
              <a:off x="4603750" y="5399722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7" name="Volný tvar: obrazec 476">
              <a:extLst>
                <a:ext uri="{FF2B5EF4-FFF2-40B4-BE49-F238E27FC236}">
                  <a16:creationId xmlns:a16="http://schemas.microsoft.com/office/drawing/2014/main" id="{B4566C49-FBED-4DD2-9232-DD1C72834723}"/>
                </a:ext>
              </a:extLst>
            </p:cNvPr>
            <p:cNvSpPr/>
            <p:nvPr/>
          </p:nvSpPr>
          <p:spPr>
            <a:xfrm>
              <a:off x="4932934" y="5399722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1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701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8" name="Volný tvar: obrazec 477">
              <a:extLst>
                <a:ext uri="{FF2B5EF4-FFF2-40B4-BE49-F238E27FC236}">
                  <a16:creationId xmlns:a16="http://schemas.microsoft.com/office/drawing/2014/main" id="{96368BD4-8D6F-4E16-96E8-5B7EEDF6D398}"/>
                </a:ext>
              </a:extLst>
            </p:cNvPr>
            <p:cNvSpPr/>
            <p:nvPr/>
          </p:nvSpPr>
          <p:spPr>
            <a:xfrm>
              <a:off x="5262181" y="5399722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79" name="Volný tvar: obrazec 478">
              <a:extLst>
                <a:ext uri="{FF2B5EF4-FFF2-40B4-BE49-F238E27FC236}">
                  <a16:creationId xmlns:a16="http://schemas.microsoft.com/office/drawing/2014/main" id="{6B98C7C8-20EF-4296-BB45-2923A4F8788A}"/>
                </a:ext>
              </a:extLst>
            </p:cNvPr>
            <p:cNvSpPr/>
            <p:nvPr/>
          </p:nvSpPr>
          <p:spPr>
            <a:xfrm>
              <a:off x="5591428" y="5399722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0" name="Volný tvar: obrazec 479">
              <a:extLst>
                <a:ext uri="{FF2B5EF4-FFF2-40B4-BE49-F238E27FC236}">
                  <a16:creationId xmlns:a16="http://schemas.microsoft.com/office/drawing/2014/main" id="{622D1E28-26DA-4B22-B209-46EDF92AFBD7}"/>
                </a:ext>
              </a:extLst>
            </p:cNvPr>
            <p:cNvSpPr/>
            <p:nvPr/>
          </p:nvSpPr>
          <p:spPr>
            <a:xfrm>
              <a:off x="5920613" y="5399722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1" name="Volný tvar: obrazec 480">
              <a:extLst>
                <a:ext uri="{FF2B5EF4-FFF2-40B4-BE49-F238E27FC236}">
                  <a16:creationId xmlns:a16="http://schemas.microsoft.com/office/drawing/2014/main" id="{98B9C2EB-A82A-41D9-82EC-83DDD2699F27}"/>
                </a:ext>
              </a:extLst>
            </p:cNvPr>
            <p:cNvSpPr/>
            <p:nvPr/>
          </p:nvSpPr>
          <p:spPr>
            <a:xfrm>
              <a:off x="6249923" y="5399722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2" name="Volný tvar: obrazec 481">
              <a:extLst>
                <a:ext uri="{FF2B5EF4-FFF2-40B4-BE49-F238E27FC236}">
                  <a16:creationId xmlns:a16="http://schemas.microsoft.com/office/drawing/2014/main" id="{EBD256FD-CA45-4BAB-910A-CA2F5C9F85D8}"/>
                </a:ext>
              </a:extLst>
            </p:cNvPr>
            <p:cNvSpPr/>
            <p:nvPr/>
          </p:nvSpPr>
          <p:spPr>
            <a:xfrm>
              <a:off x="6579044" y="5399722"/>
              <a:ext cx="298704" cy="127698"/>
            </a:xfrm>
            <a:custGeom>
              <a:avLst/>
              <a:gdLst>
                <a:gd name="connsiteX0" fmla="*/ 289434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4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4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3" name="Volný tvar: obrazec 482">
              <a:extLst>
                <a:ext uri="{FF2B5EF4-FFF2-40B4-BE49-F238E27FC236}">
                  <a16:creationId xmlns:a16="http://schemas.microsoft.com/office/drawing/2014/main" id="{ABE8B218-93B2-419C-9F8B-2BEE31BAA840}"/>
                </a:ext>
              </a:extLst>
            </p:cNvPr>
            <p:cNvSpPr/>
            <p:nvPr/>
          </p:nvSpPr>
          <p:spPr>
            <a:xfrm>
              <a:off x="6908482" y="5399722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4" name="Volný tvar: obrazec 483">
              <a:extLst>
                <a:ext uri="{FF2B5EF4-FFF2-40B4-BE49-F238E27FC236}">
                  <a16:creationId xmlns:a16="http://schemas.microsoft.com/office/drawing/2014/main" id="{DA7C1C2A-278F-4453-8605-3CEB75CAD9EA}"/>
                </a:ext>
              </a:extLst>
            </p:cNvPr>
            <p:cNvSpPr/>
            <p:nvPr/>
          </p:nvSpPr>
          <p:spPr>
            <a:xfrm>
              <a:off x="7237666" y="5399722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5" name="Volný tvar: obrazec 484">
              <a:extLst>
                <a:ext uri="{FF2B5EF4-FFF2-40B4-BE49-F238E27FC236}">
                  <a16:creationId xmlns:a16="http://schemas.microsoft.com/office/drawing/2014/main" id="{841BAAC1-0E54-4A81-8ACE-994E796D945B}"/>
                </a:ext>
              </a:extLst>
            </p:cNvPr>
            <p:cNvSpPr/>
            <p:nvPr/>
          </p:nvSpPr>
          <p:spPr>
            <a:xfrm>
              <a:off x="7566977" y="5399722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6" name="Volný tvar: obrazec 485">
              <a:extLst>
                <a:ext uri="{FF2B5EF4-FFF2-40B4-BE49-F238E27FC236}">
                  <a16:creationId xmlns:a16="http://schemas.microsoft.com/office/drawing/2014/main" id="{70FBB092-A7A2-40FE-838A-8C8B8856DF8E}"/>
                </a:ext>
              </a:extLst>
            </p:cNvPr>
            <p:cNvSpPr/>
            <p:nvPr/>
          </p:nvSpPr>
          <p:spPr>
            <a:xfrm>
              <a:off x="7896161" y="5399722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7" name="Volný tvar: obrazec 486">
              <a:extLst>
                <a:ext uri="{FF2B5EF4-FFF2-40B4-BE49-F238E27FC236}">
                  <a16:creationId xmlns:a16="http://schemas.microsoft.com/office/drawing/2014/main" id="{F7946F90-216B-423E-ACEA-93C035467545}"/>
                </a:ext>
              </a:extLst>
            </p:cNvPr>
            <p:cNvSpPr/>
            <p:nvPr/>
          </p:nvSpPr>
          <p:spPr>
            <a:xfrm>
              <a:off x="8225535" y="5399722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8" name="Volný tvar: obrazec 487">
              <a:extLst>
                <a:ext uri="{FF2B5EF4-FFF2-40B4-BE49-F238E27FC236}">
                  <a16:creationId xmlns:a16="http://schemas.microsoft.com/office/drawing/2014/main" id="{272AE9AC-D50F-4EF8-8C15-4A677E195A0E}"/>
                </a:ext>
              </a:extLst>
            </p:cNvPr>
            <p:cNvSpPr/>
            <p:nvPr/>
          </p:nvSpPr>
          <p:spPr>
            <a:xfrm>
              <a:off x="8554656" y="5399722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9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560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89" name="Volný tvar: obrazec 488">
              <a:extLst>
                <a:ext uri="{FF2B5EF4-FFF2-40B4-BE49-F238E27FC236}">
                  <a16:creationId xmlns:a16="http://schemas.microsoft.com/office/drawing/2014/main" id="{53EB9907-CB72-4AC4-BC74-E24F250C1C43}"/>
                </a:ext>
              </a:extLst>
            </p:cNvPr>
            <p:cNvSpPr/>
            <p:nvPr/>
          </p:nvSpPr>
          <p:spPr>
            <a:xfrm>
              <a:off x="8884031" y="5399722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7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7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0" name="Volný tvar: obrazec 489">
              <a:extLst>
                <a:ext uri="{FF2B5EF4-FFF2-40B4-BE49-F238E27FC236}">
                  <a16:creationId xmlns:a16="http://schemas.microsoft.com/office/drawing/2014/main" id="{16BDF49F-FB00-4C4A-BC8F-2D53F1E1A79F}"/>
                </a:ext>
              </a:extLst>
            </p:cNvPr>
            <p:cNvSpPr/>
            <p:nvPr/>
          </p:nvSpPr>
          <p:spPr>
            <a:xfrm>
              <a:off x="9213151" y="5399722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720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1" name="Volný tvar: obrazec 490">
              <a:extLst>
                <a:ext uri="{FF2B5EF4-FFF2-40B4-BE49-F238E27FC236}">
                  <a16:creationId xmlns:a16="http://schemas.microsoft.com/office/drawing/2014/main" id="{D30566F6-AAD8-4B22-9B33-CDE4D0C4561A}"/>
                </a:ext>
              </a:extLst>
            </p:cNvPr>
            <p:cNvSpPr/>
            <p:nvPr/>
          </p:nvSpPr>
          <p:spPr>
            <a:xfrm>
              <a:off x="9542335" y="5399722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2" name="Volný tvar: obrazec 491">
              <a:extLst>
                <a:ext uri="{FF2B5EF4-FFF2-40B4-BE49-F238E27FC236}">
                  <a16:creationId xmlns:a16="http://schemas.microsoft.com/office/drawing/2014/main" id="{24C5817C-C035-4C6B-86E4-3BFCC55253DB}"/>
                </a:ext>
              </a:extLst>
            </p:cNvPr>
            <p:cNvSpPr/>
            <p:nvPr/>
          </p:nvSpPr>
          <p:spPr>
            <a:xfrm>
              <a:off x="9871582" y="5399722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4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3" name="Volný tvar: obrazec 492">
              <a:extLst>
                <a:ext uri="{FF2B5EF4-FFF2-40B4-BE49-F238E27FC236}">
                  <a16:creationId xmlns:a16="http://schemas.microsoft.com/office/drawing/2014/main" id="{B85C2AEA-3C40-4CD5-B0B9-6D3329D26D61}"/>
                </a:ext>
              </a:extLst>
            </p:cNvPr>
            <p:cNvSpPr/>
            <p:nvPr/>
          </p:nvSpPr>
          <p:spPr>
            <a:xfrm>
              <a:off x="10200830" y="5399722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4" name="Volný tvar: obrazec 493">
              <a:extLst>
                <a:ext uri="{FF2B5EF4-FFF2-40B4-BE49-F238E27FC236}">
                  <a16:creationId xmlns:a16="http://schemas.microsoft.com/office/drawing/2014/main" id="{87F3BD59-368B-4F6A-ABBE-FA7C95A2198B}"/>
                </a:ext>
              </a:extLst>
            </p:cNvPr>
            <p:cNvSpPr/>
            <p:nvPr/>
          </p:nvSpPr>
          <p:spPr>
            <a:xfrm>
              <a:off x="10530014" y="5399722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5" name="Volný tvar: obrazec 494">
              <a:extLst>
                <a:ext uri="{FF2B5EF4-FFF2-40B4-BE49-F238E27FC236}">
                  <a16:creationId xmlns:a16="http://schemas.microsoft.com/office/drawing/2014/main" id="{F1FCA0DE-A9FB-4630-A39D-731D7882ED8B}"/>
                </a:ext>
              </a:extLst>
            </p:cNvPr>
            <p:cNvSpPr/>
            <p:nvPr/>
          </p:nvSpPr>
          <p:spPr>
            <a:xfrm>
              <a:off x="10859389" y="5399722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6" name="Volný tvar: obrazec 495">
              <a:extLst>
                <a:ext uri="{FF2B5EF4-FFF2-40B4-BE49-F238E27FC236}">
                  <a16:creationId xmlns:a16="http://schemas.microsoft.com/office/drawing/2014/main" id="{3E94A017-6E52-42A8-94D4-C6D585B4F117}"/>
                </a:ext>
              </a:extLst>
            </p:cNvPr>
            <p:cNvSpPr/>
            <p:nvPr/>
          </p:nvSpPr>
          <p:spPr>
            <a:xfrm>
              <a:off x="11188509" y="5399722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497" name="Volný tvar: obrazec 496">
              <a:extLst>
                <a:ext uri="{FF2B5EF4-FFF2-40B4-BE49-F238E27FC236}">
                  <a16:creationId xmlns:a16="http://schemas.microsoft.com/office/drawing/2014/main" id="{C8A1FA34-4A07-4A27-B0DD-555AD00CFEE9}"/>
                </a:ext>
              </a:extLst>
            </p:cNvPr>
            <p:cNvSpPr/>
            <p:nvPr/>
          </p:nvSpPr>
          <p:spPr>
            <a:xfrm>
              <a:off x="11517883" y="5399722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</p:grpSp>
      <p:grpSp>
        <p:nvGrpSpPr>
          <p:cNvPr id="806" name="Skupina 805"/>
          <p:cNvGrpSpPr/>
          <p:nvPr userDrawn="1"/>
        </p:nvGrpSpPr>
        <p:grpSpPr>
          <a:xfrm>
            <a:off x="985838" y="2558792"/>
            <a:ext cx="10834687" cy="1083500"/>
            <a:chOff x="981900" y="5399722"/>
            <a:chExt cx="10834687" cy="1083500"/>
          </a:xfrm>
        </p:grpSpPr>
        <p:sp>
          <p:nvSpPr>
            <p:cNvPr id="807" name="Volný tvar: obrazec 330">
              <a:extLst>
                <a:ext uri="{FF2B5EF4-FFF2-40B4-BE49-F238E27FC236}">
                  <a16:creationId xmlns:a16="http://schemas.microsoft.com/office/drawing/2014/main" id="{201FB821-717B-4796-8225-F8AD43384390}"/>
                </a:ext>
              </a:extLst>
            </p:cNvPr>
            <p:cNvSpPr/>
            <p:nvPr/>
          </p:nvSpPr>
          <p:spPr>
            <a:xfrm>
              <a:off x="981900" y="611809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8" name="Volný tvar: obrazec 331">
              <a:extLst>
                <a:ext uri="{FF2B5EF4-FFF2-40B4-BE49-F238E27FC236}">
                  <a16:creationId xmlns:a16="http://schemas.microsoft.com/office/drawing/2014/main" id="{DE333D01-6F53-48B3-BA1C-14F78517E8B2}"/>
                </a:ext>
              </a:extLst>
            </p:cNvPr>
            <p:cNvSpPr/>
            <p:nvPr/>
          </p:nvSpPr>
          <p:spPr>
            <a:xfrm>
              <a:off x="1311211" y="611809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09" name="Volný tvar: obrazec 332">
              <a:extLst>
                <a:ext uri="{FF2B5EF4-FFF2-40B4-BE49-F238E27FC236}">
                  <a16:creationId xmlns:a16="http://schemas.microsoft.com/office/drawing/2014/main" id="{E2D0277F-6CF4-4739-867F-FC7C6E76498B}"/>
                </a:ext>
              </a:extLst>
            </p:cNvPr>
            <p:cNvSpPr/>
            <p:nvPr/>
          </p:nvSpPr>
          <p:spPr>
            <a:xfrm>
              <a:off x="1640332" y="611809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854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0" name="Volný tvar: obrazec 333">
              <a:extLst>
                <a:ext uri="{FF2B5EF4-FFF2-40B4-BE49-F238E27FC236}">
                  <a16:creationId xmlns:a16="http://schemas.microsoft.com/office/drawing/2014/main" id="{C2B2DBB2-C8E1-404F-B8F7-F8D56FD7E039}"/>
                </a:ext>
              </a:extLst>
            </p:cNvPr>
            <p:cNvSpPr/>
            <p:nvPr/>
          </p:nvSpPr>
          <p:spPr>
            <a:xfrm>
              <a:off x="1969770" y="611809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1" name="Volný tvar: obrazec 334">
              <a:extLst>
                <a:ext uri="{FF2B5EF4-FFF2-40B4-BE49-F238E27FC236}">
                  <a16:creationId xmlns:a16="http://schemas.microsoft.com/office/drawing/2014/main" id="{775B056E-A2B7-454E-AEB5-3C564E92E32A}"/>
                </a:ext>
              </a:extLst>
            </p:cNvPr>
            <p:cNvSpPr/>
            <p:nvPr/>
          </p:nvSpPr>
          <p:spPr>
            <a:xfrm>
              <a:off x="2298826" y="6118097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2" name="Volný tvar: obrazec 335">
              <a:extLst>
                <a:ext uri="{FF2B5EF4-FFF2-40B4-BE49-F238E27FC236}">
                  <a16:creationId xmlns:a16="http://schemas.microsoft.com/office/drawing/2014/main" id="{8F017BCA-1F96-47C9-9A57-64C76903AA19}"/>
                </a:ext>
              </a:extLst>
            </p:cNvPr>
            <p:cNvSpPr/>
            <p:nvPr/>
          </p:nvSpPr>
          <p:spPr>
            <a:xfrm>
              <a:off x="2628201" y="611809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720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3" name="Volný tvar: obrazec 336">
              <a:extLst>
                <a:ext uri="{FF2B5EF4-FFF2-40B4-BE49-F238E27FC236}">
                  <a16:creationId xmlns:a16="http://schemas.microsoft.com/office/drawing/2014/main" id="{66FD04EB-B5D3-4A56-8973-98427C5AC2FE}"/>
                </a:ext>
              </a:extLst>
            </p:cNvPr>
            <p:cNvSpPr/>
            <p:nvPr/>
          </p:nvSpPr>
          <p:spPr>
            <a:xfrm>
              <a:off x="2957385" y="611809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4" name="Volný tvar: obrazec 337">
              <a:extLst>
                <a:ext uri="{FF2B5EF4-FFF2-40B4-BE49-F238E27FC236}">
                  <a16:creationId xmlns:a16="http://schemas.microsoft.com/office/drawing/2014/main" id="{EB87863D-27EF-4ABD-9233-54FB008F903F}"/>
                </a:ext>
              </a:extLst>
            </p:cNvPr>
            <p:cNvSpPr/>
            <p:nvPr/>
          </p:nvSpPr>
          <p:spPr>
            <a:xfrm>
              <a:off x="3286759" y="611809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5" name="Volný tvar: obrazec 338">
              <a:extLst>
                <a:ext uri="{FF2B5EF4-FFF2-40B4-BE49-F238E27FC236}">
                  <a16:creationId xmlns:a16="http://schemas.microsoft.com/office/drawing/2014/main" id="{8509DDD2-7D41-49D4-90C2-DE12F8196337}"/>
                </a:ext>
              </a:extLst>
            </p:cNvPr>
            <p:cNvSpPr/>
            <p:nvPr/>
          </p:nvSpPr>
          <p:spPr>
            <a:xfrm>
              <a:off x="3615880" y="611809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6" name="Volný tvar: obrazec 339">
              <a:extLst>
                <a:ext uri="{FF2B5EF4-FFF2-40B4-BE49-F238E27FC236}">
                  <a16:creationId xmlns:a16="http://schemas.microsoft.com/office/drawing/2014/main" id="{CFFEDB2E-CC74-47CB-AA91-4F6EEB4641F3}"/>
                </a:ext>
              </a:extLst>
            </p:cNvPr>
            <p:cNvSpPr/>
            <p:nvPr/>
          </p:nvSpPr>
          <p:spPr>
            <a:xfrm>
              <a:off x="3945318" y="611809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7" name="Volný tvar: obrazec 340">
              <a:extLst>
                <a:ext uri="{FF2B5EF4-FFF2-40B4-BE49-F238E27FC236}">
                  <a16:creationId xmlns:a16="http://schemas.microsoft.com/office/drawing/2014/main" id="{44B48B0F-27D3-4FB4-B90C-72740C2A6EF8}"/>
                </a:ext>
              </a:extLst>
            </p:cNvPr>
            <p:cNvSpPr/>
            <p:nvPr/>
          </p:nvSpPr>
          <p:spPr>
            <a:xfrm>
              <a:off x="4274439" y="611809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8" name="Volný tvar: obrazec 341">
              <a:extLst>
                <a:ext uri="{FF2B5EF4-FFF2-40B4-BE49-F238E27FC236}">
                  <a16:creationId xmlns:a16="http://schemas.microsoft.com/office/drawing/2014/main" id="{F76806EF-9697-4565-805E-6F733DAEA901}"/>
                </a:ext>
              </a:extLst>
            </p:cNvPr>
            <p:cNvSpPr/>
            <p:nvPr/>
          </p:nvSpPr>
          <p:spPr>
            <a:xfrm>
              <a:off x="4603750" y="6118097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19" name="Volný tvar: obrazec 342">
              <a:extLst>
                <a:ext uri="{FF2B5EF4-FFF2-40B4-BE49-F238E27FC236}">
                  <a16:creationId xmlns:a16="http://schemas.microsoft.com/office/drawing/2014/main" id="{90E7CE06-A2A9-496E-AD0B-BF4740967C34}"/>
                </a:ext>
              </a:extLst>
            </p:cNvPr>
            <p:cNvSpPr/>
            <p:nvPr/>
          </p:nvSpPr>
          <p:spPr>
            <a:xfrm>
              <a:off x="4932934" y="6118097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0" name="Volný tvar: obrazec 343">
              <a:extLst>
                <a:ext uri="{FF2B5EF4-FFF2-40B4-BE49-F238E27FC236}">
                  <a16:creationId xmlns:a16="http://schemas.microsoft.com/office/drawing/2014/main" id="{4A974763-2C24-4FA5-AE99-32AF748358D6}"/>
                </a:ext>
              </a:extLst>
            </p:cNvPr>
            <p:cNvSpPr/>
            <p:nvPr/>
          </p:nvSpPr>
          <p:spPr>
            <a:xfrm>
              <a:off x="981900" y="635552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1" name="Volný tvar: obrazec 344">
              <a:extLst>
                <a:ext uri="{FF2B5EF4-FFF2-40B4-BE49-F238E27FC236}">
                  <a16:creationId xmlns:a16="http://schemas.microsoft.com/office/drawing/2014/main" id="{583DD3D8-4073-4CFA-A64C-571C57E69E61}"/>
                </a:ext>
              </a:extLst>
            </p:cNvPr>
            <p:cNvSpPr/>
            <p:nvPr/>
          </p:nvSpPr>
          <p:spPr>
            <a:xfrm>
              <a:off x="1311211" y="6355524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2" name="Volný tvar: obrazec 345">
              <a:extLst>
                <a:ext uri="{FF2B5EF4-FFF2-40B4-BE49-F238E27FC236}">
                  <a16:creationId xmlns:a16="http://schemas.microsoft.com/office/drawing/2014/main" id="{EDECF54F-0759-4C1A-BC1E-7CE8F38727DF}"/>
                </a:ext>
              </a:extLst>
            </p:cNvPr>
            <p:cNvSpPr/>
            <p:nvPr/>
          </p:nvSpPr>
          <p:spPr>
            <a:xfrm>
              <a:off x="1640332" y="635552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1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701" y="127698"/>
                  </a:lnTo>
                  <a:cubicBezTo>
                    <a:pt x="176213" y="101917"/>
                    <a:pt x="271208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3" name="Volný tvar: obrazec 346">
              <a:extLst>
                <a:ext uri="{FF2B5EF4-FFF2-40B4-BE49-F238E27FC236}">
                  <a16:creationId xmlns:a16="http://schemas.microsoft.com/office/drawing/2014/main" id="{CEEEF179-3DC3-4F5C-B1E4-27AE5E601515}"/>
                </a:ext>
              </a:extLst>
            </p:cNvPr>
            <p:cNvSpPr/>
            <p:nvPr/>
          </p:nvSpPr>
          <p:spPr>
            <a:xfrm>
              <a:off x="1969770" y="6355524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4" name="Volný tvar: obrazec 347">
              <a:extLst>
                <a:ext uri="{FF2B5EF4-FFF2-40B4-BE49-F238E27FC236}">
                  <a16:creationId xmlns:a16="http://schemas.microsoft.com/office/drawing/2014/main" id="{ED74CA00-73F3-4FE1-BDE2-5F854B58A1DD}"/>
                </a:ext>
              </a:extLst>
            </p:cNvPr>
            <p:cNvSpPr/>
            <p:nvPr/>
          </p:nvSpPr>
          <p:spPr>
            <a:xfrm>
              <a:off x="2298826" y="6355524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7"/>
                    <a:pt x="149416" y="76391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5" name="Volný tvar: obrazec 348">
              <a:extLst>
                <a:ext uri="{FF2B5EF4-FFF2-40B4-BE49-F238E27FC236}">
                  <a16:creationId xmlns:a16="http://schemas.microsoft.com/office/drawing/2014/main" id="{3809D372-FC7B-4424-8FB6-4E9D74C138BA}"/>
                </a:ext>
              </a:extLst>
            </p:cNvPr>
            <p:cNvSpPr/>
            <p:nvPr/>
          </p:nvSpPr>
          <p:spPr>
            <a:xfrm>
              <a:off x="2628201" y="6355524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720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6" name="Volný tvar: obrazec 349">
              <a:extLst>
                <a:ext uri="{FF2B5EF4-FFF2-40B4-BE49-F238E27FC236}">
                  <a16:creationId xmlns:a16="http://schemas.microsoft.com/office/drawing/2014/main" id="{476E31A6-4B2F-4AB7-BFDE-A78D3472A34D}"/>
                </a:ext>
              </a:extLst>
            </p:cNvPr>
            <p:cNvSpPr/>
            <p:nvPr/>
          </p:nvSpPr>
          <p:spPr>
            <a:xfrm>
              <a:off x="2957385" y="635552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7" name="Volný tvar: obrazec 350">
              <a:extLst>
                <a:ext uri="{FF2B5EF4-FFF2-40B4-BE49-F238E27FC236}">
                  <a16:creationId xmlns:a16="http://schemas.microsoft.com/office/drawing/2014/main" id="{84D11637-8402-47A5-8189-C7AC9CC34AC1}"/>
                </a:ext>
              </a:extLst>
            </p:cNvPr>
            <p:cNvSpPr/>
            <p:nvPr/>
          </p:nvSpPr>
          <p:spPr>
            <a:xfrm>
              <a:off x="3286759" y="635552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8" name="Volný tvar: obrazec 351">
              <a:extLst>
                <a:ext uri="{FF2B5EF4-FFF2-40B4-BE49-F238E27FC236}">
                  <a16:creationId xmlns:a16="http://schemas.microsoft.com/office/drawing/2014/main" id="{83CA27D8-B525-4102-8D46-D07D462A6BC1}"/>
                </a:ext>
              </a:extLst>
            </p:cNvPr>
            <p:cNvSpPr/>
            <p:nvPr/>
          </p:nvSpPr>
          <p:spPr>
            <a:xfrm>
              <a:off x="3615880" y="635552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29" name="Volný tvar: obrazec 352">
              <a:extLst>
                <a:ext uri="{FF2B5EF4-FFF2-40B4-BE49-F238E27FC236}">
                  <a16:creationId xmlns:a16="http://schemas.microsoft.com/office/drawing/2014/main" id="{6DC86A98-01B8-4257-8363-FC56E4C3C509}"/>
                </a:ext>
              </a:extLst>
            </p:cNvPr>
            <p:cNvSpPr/>
            <p:nvPr/>
          </p:nvSpPr>
          <p:spPr>
            <a:xfrm>
              <a:off x="3945318" y="635552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0" name="Volný tvar: obrazec 353">
              <a:extLst>
                <a:ext uri="{FF2B5EF4-FFF2-40B4-BE49-F238E27FC236}">
                  <a16:creationId xmlns:a16="http://schemas.microsoft.com/office/drawing/2014/main" id="{F138AF7D-E0D0-46C0-8D1F-A24D46D433FA}"/>
                </a:ext>
              </a:extLst>
            </p:cNvPr>
            <p:cNvSpPr/>
            <p:nvPr/>
          </p:nvSpPr>
          <p:spPr>
            <a:xfrm>
              <a:off x="4274439" y="635552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1" name="Volný tvar: obrazec 354">
              <a:extLst>
                <a:ext uri="{FF2B5EF4-FFF2-40B4-BE49-F238E27FC236}">
                  <a16:creationId xmlns:a16="http://schemas.microsoft.com/office/drawing/2014/main" id="{E53AD394-0CEE-48C9-BD29-7D1F6B60676A}"/>
                </a:ext>
              </a:extLst>
            </p:cNvPr>
            <p:cNvSpPr/>
            <p:nvPr/>
          </p:nvSpPr>
          <p:spPr>
            <a:xfrm>
              <a:off x="4603750" y="6355524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2" name="Volný tvar: obrazec 355">
              <a:extLst>
                <a:ext uri="{FF2B5EF4-FFF2-40B4-BE49-F238E27FC236}">
                  <a16:creationId xmlns:a16="http://schemas.microsoft.com/office/drawing/2014/main" id="{7C3363B5-446A-49F0-98EB-95DA2FBB0154}"/>
                </a:ext>
              </a:extLst>
            </p:cNvPr>
            <p:cNvSpPr/>
            <p:nvPr/>
          </p:nvSpPr>
          <p:spPr>
            <a:xfrm>
              <a:off x="4932934" y="6355524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1 w 298767"/>
                <a:gd name="connsiteY5" fmla="*/ 127698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701" y="127698"/>
                  </a:lnTo>
                  <a:cubicBezTo>
                    <a:pt x="176149" y="101917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3" name="Volný tvar: obrazec 356">
              <a:extLst>
                <a:ext uri="{FF2B5EF4-FFF2-40B4-BE49-F238E27FC236}">
                  <a16:creationId xmlns:a16="http://schemas.microsoft.com/office/drawing/2014/main" id="{B6650EB8-E61A-4974-AFAF-F3C45163EF96}"/>
                </a:ext>
              </a:extLst>
            </p:cNvPr>
            <p:cNvSpPr/>
            <p:nvPr/>
          </p:nvSpPr>
          <p:spPr>
            <a:xfrm>
              <a:off x="5262181" y="611809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4" name="Volný tvar: obrazec 357">
              <a:extLst>
                <a:ext uri="{FF2B5EF4-FFF2-40B4-BE49-F238E27FC236}">
                  <a16:creationId xmlns:a16="http://schemas.microsoft.com/office/drawing/2014/main" id="{E708B9AD-65B8-43E5-93E2-564F51DAD140}"/>
                </a:ext>
              </a:extLst>
            </p:cNvPr>
            <p:cNvSpPr/>
            <p:nvPr/>
          </p:nvSpPr>
          <p:spPr>
            <a:xfrm>
              <a:off x="5591428" y="611809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5" name="Volný tvar: obrazec 358">
              <a:extLst>
                <a:ext uri="{FF2B5EF4-FFF2-40B4-BE49-F238E27FC236}">
                  <a16:creationId xmlns:a16="http://schemas.microsoft.com/office/drawing/2014/main" id="{386450CE-85AA-4AF8-9787-35DFE9549A53}"/>
                </a:ext>
              </a:extLst>
            </p:cNvPr>
            <p:cNvSpPr/>
            <p:nvPr/>
          </p:nvSpPr>
          <p:spPr>
            <a:xfrm>
              <a:off x="5920613" y="611809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6" name="Volný tvar: obrazec 359">
              <a:extLst>
                <a:ext uri="{FF2B5EF4-FFF2-40B4-BE49-F238E27FC236}">
                  <a16:creationId xmlns:a16="http://schemas.microsoft.com/office/drawing/2014/main" id="{84CC3179-038A-4078-9703-53D5D405F4C6}"/>
                </a:ext>
              </a:extLst>
            </p:cNvPr>
            <p:cNvSpPr/>
            <p:nvPr/>
          </p:nvSpPr>
          <p:spPr>
            <a:xfrm>
              <a:off x="6249923" y="611809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6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7" name="Volný tvar: obrazec 360">
              <a:extLst>
                <a:ext uri="{FF2B5EF4-FFF2-40B4-BE49-F238E27FC236}">
                  <a16:creationId xmlns:a16="http://schemas.microsoft.com/office/drawing/2014/main" id="{30A0F958-B9B0-4431-96B5-76624FEF9681}"/>
                </a:ext>
              </a:extLst>
            </p:cNvPr>
            <p:cNvSpPr/>
            <p:nvPr/>
          </p:nvSpPr>
          <p:spPr>
            <a:xfrm>
              <a:off x="6579044" y="6118097"/>
              <a:ext cx="298704" cy="127635"/>
            </a:xfrm>
            <a:custGeom>
              <a:avLst/>
              <a:gdLst>
                <a:gd name="connsiteX0" fmla="*/ 289434 w 298704"/>
                <a:gd name="connsiteY0" fmla="*/ 0 h 127635"/>
                <a:gd name="connsiteX1" fmla="*/ 149416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4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4" y="0"/>
                  </a:moveTo>
                  <a:cubicBezTo>
                    <a:pt x="262065" y="11811"/>
                    <a:pt x="176721" y="62484"/>
                    <a:pt x="149416" y="76327"/>
                  </a:cubicBezTo>
                  <a:cubicBezTo>
                    <a:pt x="122111" y="62484"/>
                    <a:pt x="36767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8" name="Volný tvar: obrazec 361">
              <a:extLst>
                <a:ext uri="{FF2B5EF4-FFF2-40B4-BE49-F238E27FC236}">
                  <a16:creationId xmlns:a16="http://schemas.microsoft.com/office/drawing/2014/main" id="{4FB79074-1CCC-4529-A9B6-182066E23D64}"/>
                </a:ext>
              </a:extLst>
            </p:cNvPr>
            <p:cNvSpPr/>
            <p:nvPr/>
          </p:nvSpPr>
          <p:spPr>
            <a:xfrm>
              <a:off x="6908482" y="611809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39" name="Volný tvar: obrazec 362">
              <a:extLst>
                <a:ext uri="{FF2B5EF4-FFF2-40B4-BE49-F238E27FC236}">
                  <a16:creationId xmlns:a16="http://schemas.microsoft.com/office/drawing/2014/main" id="{CE238A31-1557-44AC-91A4-F099B352BB9F}"/>
                </a:ext>
              </a:extLst>
            </p:cNvPr>
            <p:cNvSpPr/>
            <p:nvPr/>
          </p:nvSpPr>
          <p:spPr>
            <a:xfrm>
              <a:off x="7237666" y="611809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27"/>
                  </a:cubicBezTo>
                  <a:cubicBezTo>
                    <a:pt x="122047" y="62484"/>
                    <a:pt x="36702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0" name="Volný tvar: obrazec 363">
              <a:extLst>
                <a:ext uri="{FF2B5EF4-FFF2-40B4-BE49-F238E27FC236}">
                  <a16:creationId xmlns:a16="http://schemas.microsoft.com/office/drawing/2014/main" id="{5157F3F9-604F-4C18-99F0-85741B3215F7}"/>
                </a:ext>
              </a:extLst>
            </p:cNvPr>
            <p:cNvSpPr/>
            <p:nvPr/>
          </p:nvSpPr>
          <p:spPr>
            <a:xfrm>
              <a:off x="7566977" y="611809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1" name="Volný tvar: obrazec 364">
              <a:extLst>
                <a:ext uri="{FF2B5EF4-FFF2-40B4-BE49-F238E27FC236}">
                  <a16:creationId xmlns:a16="http://schemas.microsoft.com/office/drawing/2014/main" id="{5A61183E-4E97-4661-962E-49835636A44D}"/>
                </a:ext>
              </a:extLst>
            </p:cNvPr>
            <p:cNvSpPr/>
            <p:nvPr/>
          </p:nvSpPr>
          <p:spPr>
            <a:xfrm>
              <a:off x="7896161" y="611809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2" name="Volný tvar: obrazec 365">
              <a:extLst>
                <a:ext uri="{FF2B5EF4-FFF2-40B4-BE49-F238E27FC236}">
                  <a16:creationId xmlns:a16="http://schemas.microsoft.com/office/drawing/2014/main" id="{274775D2-CE3B-47E7-B890-4EC74676D4A7}"/>
                </a:ext>
              </a:extLst>
            </p:cNvPr>
            <p:cNvSpPr/>
            <p:nvPr/>
          </p:nvSpPr>
          <p:spPr>
            <a:xfrm>
              <a:off x="8225535" y="611809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3" name="Volný tvar: obrazec 366">
              <a:extLst>
                <a:ext uri="{FF2B5EF4-FFF2-40B4-BE49-F238E27FC236}">
                  <a16:creationId xmlns:a16="http://schemas.microsoft.com/office/drawing/2014/main" id="{24C768B1-4876-43A9-8FDC-89D0C7917380}"/>
                </a:ext>
              </a:extLst>
            </p:cNvPr>
            <p:cNvSpPr/>
            <p:nvPr/>
          </p:nvSpPr>
          <p:spPr>
            <a:xfrm>
              <a:off x="8554656" y="6118097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27 h 127635"/>
                <a:gd name="connsiteX2" fmla="*/ 9399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4" name="Volný tvar: obrazec 367">
              <a:extLst>
                <a:ext uri="{FF2B5EF4-FFF2-40B4-BE49-F238E27FC236}">
                  <a16:creationId xmlns:a16="http://schemas.microsoft.com/office/drawing/2014/main" id="{74FFD924-F6A8-459E-9C7F-0D1F4533D0C3}"/>
                </a:ext>
              </a:extLst>
            </p:cNvPr>
            <p:cNvSpPr/>
            <p:nvPr/>
          </p:nvSpPr>
          <p:spPr>
            <a:xfrm>
              <a:off x="8884031" y="6118097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7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27"/>
                  </a:cubicBezTo>
                  <a:cubicBezTo>
                    <a:pt x="122047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5" name="Volný tvar: obrazec 368">
              <a:extLst>
                <a:ext uri="{FF2B5EF4-FFF2-40B4-BE49-F238E27FC236}">
                  <a16:creationId xmlns:a16="http://schemas.microsoft.com/office/drawing/2014/main" id="{181C4B5E-7DD1-44E8-8342-0B221A478B90}"/>
                </a:ext>
              </a:extLst>
            </p:cNvPr>
            <p:cNvSpPr/>
            <p:nvPr/>
          </p:nvSpPr>
          <p:spPr>
            <a:xfrm>
              <a:off x="9213151" y="611809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720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6" name="Volný tvar: obrazec 369">
              <a:extLst>
                <a:ext uri="{FF2B5EF4-FFF2-40B4-BE49-F238E27FC236}">
                  <a16:creationId xmlns:a16="http://schemas.microsoft.com/office/drawing/2014/main" id="{5BCBAE9B-8761-4989-8F4C-20B8DD5E30D6}"/>
                </a:ext>
              </a:extLst>
            </p:cNvPr>
            <p:cNvSpPr/>
            <p:nvPr/>
          </p:nvSpPr>
          <p:spPr>
            <a:xfrm>
              <a:off x="5262181" y="635552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7" name="Volný tvar: obrazec 370">
              <a:extLst>
                <a:ext uri="{FF2B5EF4-FFF2-40B4-BE49-F238E27FC236}">
                  <a16:creationId xmlns:a16="http://schemas.microsoft.com/office/drawing/2014/main" id="{A6FD8648-9FD6-4474-9624-C1BDC0BE232D}"/>
                </a:ext>
              </a:extLst>
            </p:cNvPr>
            <p:cNvSpPr/>
            <p:nvPr/>
          </p:nvSpPr>
          <p:spPr>
            <a:xfrm>
              <a:off x="5591428" y="635552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8" name="Volný tvar: obrazec 371">
              <a:extLst>
                <a:ext uri="{FF2B5EF4-FFF2-40B4-BE49-F238E27FC236}">
                  <a16:creationId xmlns:a16="http://schemas.microsoft.com/office/drawing/2014/main" id="{5EFDB3A0-79EB-41B2-BC63-877AA65103CF}"/>
                </a:ext>
              </a:extLst>
            </p:cNvPr>
            <p:cNvSpPr/>
            <p:nvPr/>
          </p:nvSpPr>
          <p:spPr>
            <a:xfrm>
              <a:off x="5920613" y="635552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49" name="Volný tvar: obrazec 372">
              <a:extLst>
                <a:ext uri="{FF2B5EF4-FFF2-40B4-BE49-F238E27FC236}">
                  <a16:creationId xmlns:a16="http://schemas.microsoft.com/office/drawing/2014/main" id="{656F3947-3B2C-4CA6-9FCC-6864108DD97D}"/>
                </a:ext>
              </a:extLst>
            </p:cNvPr>
            <p:cNvSpPr/>
            <p:nvPr/>
          </p:nvSpPr>
          <p:spPr>
            <a:xfrm>
              <a:off x="6249923" y="635552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0" name="Volný tvar: obrazec 373">
              <a:extLst>
                <a:ext uri="{FF2B5EF4-FFF2-40B4-BE49-F238E27FC236}">
                  <a16:creationId xmlns:a16="http://schemas.microsoft.com/office/drawing/2014/main" id="{067550D1-DF67-4866-AE57-1A735C2EEDA3}"/>
                </a:ext>
              </a:extLst>
            </p:cNvPr>
            <p:cNvSpPr/>
            <p:nvPr/>
          </p:nvSpPr>
          <p:spPr>
            <a:xfrm>
              <a:off x="6579044" y="6355524"/>
              <a:ext cx="298704" cy="127698"/>
            </a:xfrm>
            <a:custGeom>
              <a:avLst/>
              <a:gdLst>
                <a:gd name="connsiteX0" fmla="*/ 289434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434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4" y="0"/>
                  </a:moveTo>
                  <a:cubicBezTo>
                    <a:pt x="262065" y="11811"/>
                    <a:pt x="176721" y="62547"/>
                    <a:pt x="149416" y="76391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1" name="Volný tvar: obrazec 374">
              <a:extLst>
                <a:ext uri="{FF2B5EF4-FFF2-40B4-BE49-F238E27FC236}">
                  <a16:creationId xmlns:a16="http://schemas.microsoft.com/office/drawing/2014/main" id="{6DC8E42F-B5C6-41C3-A5B0-28F0D457A76F}"/>
                </a:ext>
              </a:extLst>
            </p:cNvPr>
            <p:cNvSpPr/>
            <p:nvPr/>
          </p:nvSpPr>
          <p:spPr>
            <a:xfrm>
              <a:off x="6908482" y="635552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619" y="101917"/>
                    <a:pt x="147066" y="127698"/>
                  </a:cubicBezTo>
                  <a:lnTo>
                    <a:pt x="151638" y="127698"/>
                  </a:lnTo>
                  <a:cubicBezTo>
                    <a:pt x="176086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2" name="Volný tvar: obrazec 375">
              <a:extLst>
                <a:ext uri="{FF2B5EF4-FFF2-40B4-BE49-F238E27FC236}">
                  <a16:creationId xmlns:a16="http://schemas.microsoft.com/office/drawing/2014/main" id="{846D5270-C013-46FA-82F8-E422D65F1541}"/>
                </a:ext>
              </a:extLst>
            </p:cNvPr>
            <p:cNvSpPr/>
            <p:nvPr/>
          </p:nvSpPr>
          <p:spPr>
            <a:xfrm>
              <a:off x="7237666" y="635552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7"/>
                    <a:pt x="149352" y="76391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3" name="Volný tvar: obrazec 376">
              <a:extLst>
                <a:ext uri="{FF2B5EF4-FFF2-40B4-BE49-F238E27FC236}">
                  <a16:creationId xmlns:a16="http://schemas.microsoft.com/office/drawing/2014/main" id="{7CC703F4-10A3-45C0-BD4A-C5EB7DC7FAB5}"/>
                </a:ext>
              </a:extLst>
            </p:cNvPr>
            <p:cNvSpPr/>
            <p:nvPr/>
          </p:nvSpPr>
          <p:spPr>
            <a:xfrm>
              <a:off x="7566977" y="6355524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65" y="11811"/>
                    <a:pt x="176720" y="62547"/>
                    <a:pt x="149416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4" name="Volný tvar: obrazec 377">
              <a:extLst>
                <a:ext uri="{FF2B5EF4-FFF2-40B4-BE49-F238E27FC236}">
                  <a16:creationId xmlns:a16="http://schemas.microsoft.com/office/drawing/2014/main" id="{2A34A900-5A31-4602-A060-1494C3ED0B17}"/>
                </a:ext>
              </a:extLst>
            </p:cNvPr>
            <p:cNvSpPr/>
            <p:nvPr/>
          </p:nvSpPr>
          <p:spPr>
            <a:xfrm>
              <a:off x="7896161" y="635552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5" name="Volný tvar: obrazec 378">
              <a:extLst>
                <a:ext uri="{FF2B5EF4-FFF2-40B4-BE49-F238E27FC236}">
                  <a16:creationId xmlns:a16="http://schemas.microsoft.com/office/drawing/2014/main" id="{FCB4A70F-008F-489B-B197-E9A5E4D249FA}"/>
                </a:ext>
              </a:extLst>
            </p:cNvPr>
            <p:cNvSpPr/>
            <p:nvPr/>
          </p:nvSpPr>
          <p:spPr>
            <a:xfrm>
              <a:off x="8225535" y="635552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6" name="Volný tvar: obrazec 379">
              <a:extLst>
                <a:ext uri="{FF2B5EF4-FFF2-40B4-BE49-F238E27FC236}">
                  <a16:creationId xmlns:a16="http://schemas.microsoft.com/office/drawing/2014/main" id="{33B6606B-6C4F-4D67-90CD-6AE1859518F2}"/>
                </a:ext>
              </a:extLst>
            </p:cNvPr>
            <p:cNvSpPr/>
            <p:nvPr/>
          </p:nvSpPr>
          <p:spPr>
            <a:xfrm>
              <a:off x="8554656" y="6355524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9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702 w 298767"/>
                <a:gd name="connsiteY5" fmla="*/ 127698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560" y="23051"/>
                    <a:pt x="122555" y="101917"/>
                    <a:pt x="147066" y="127698"/>
                  </a:cubicBezTo>
                  <a:lnTo>
                    <a:pt x="151702" y="127698"/>
                  </a:lnTo>
                  <a:cubicBezTo>
                    <a:pt x="176213" y="101917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7" name="Volný tvar: obrazec 380">
              <a:extLst>
                <a:ext uri="{FF2B5EF4-FFF2-40B4-BE49-F238E27FC236}">
                  <a16:creationId xmlns:a16="http://schemas.microsoft.com/office/drawing/2014/main" id="{3E5B8101-E015-4B06-A7E3-5D139886BBB2}"/>
                </a:ext>
              </a:extLst>
            </p:cNvPr>
            <p:cNvSpPr/>
            <p:nvPr/>
          </p:nvSpPr>
          <p:spPr>
            <a:xfrm>
              <a:off x="8884031" y="6355524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7 w 298703"/>
                <a:gd name="connsiteY5" fmla="*/ 127698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7"/>
                    <a:pt x="149351" y="76391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7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8" name="Volný tvar: obrazec 381">
              <a:extLst>
                <a:ext uri="{FF2B5EF4-FFF2-40B4-BE49-F238E27FC236}">
                  <a16:creationId xmlns:a16="http://schemas.microsoft.com/office/drawing/2014/main" id="{A2599489-D4EE-4293-A35F-8FA335D179EA}"/>
                </a:ext>
              </a:extLst>
            </p:cNvPr>
            <p:cNvSpPr/>
            <p:nvPr/>
          </p:nvSpPr>
          <p:spPr>
            <a:xfrm>
              <a:off x="9213151" y="635552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720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59" name="Volný tvar: obrazec 382">
              <a:extLst>
                <a:ext uri="{FF2B5EF4-FFF2-40B4-BE49-F238E27FC236}">
                  <a16:creationId xmlns:a16="http://schemas.microsoft.com/office/drawing/2014/main" id="{901AB671-FBA9-480F-8940-671B32120214}"/>
                </a:ext>
              </a:extLst>
            </p:cNvPr>
            <p:cNvSpPr/>
            <p:nvPr/>
          </p:nvSpPr>
          <p:spPr>
            <a:xfrm>
              <a:off x="9542335" y="611809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27"/>
                  </a:cubicBezTo>
                  <a:cubicBezTo>
                    <a:pt x="122110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0" name="Volný tvar: obrazec 383">
              <a:extLst>
                <a:ext uri="{FF2B5EF4-FFF2-40B4-BE49-F238E27FC236}">
                  <a16:creationId xmlns:a16="http://schemas.microsoft.com/office/drawing/2014/main" id="{8DEDBA69-EF37-4F76-890E-E9A41EBD70FA}"/>
                </a:ext>
              </a:extLst>
            </p:cNvPr>
            <p:cNvSpPr/>
            <p:nvPr/>
          </p:nvSpPr>
          <p:spPr>
            <a:xfrm>
              <a:off x="9871582" y="6118097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27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4" y="62484"/>
                    <a:pt x="149352" y="76327"/>
                  </a:cubicBezTo>
                  <a:cubicBezTo>
                    <a:pt x="122048" y="62484"/>
                    <a:pt x="36703" y="11748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1" name="Volný tvar: obrazec 384">
              <a:extLst>
                <a:ext uri="{FF2B5EF4-FFF2-40B4-BE49-F238E27FC236}">
                  <a16:creationId xmlns:a16="http://schemas.microsoft.com/office/drawing/2014/main" id="{01B0D578-CD46-4B62-9888-EC4931BFDD46}"/>
                </a:ext>
              </a:extLst>
            </p:cNvPr>
            <p:cNvSpPr/>
            <p:nvPr/>
          </p:nvSpPr>
          <p:spPr>
            <a:xfrm>
              <a:off x="10200830" y="6118097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27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4" y="11811"/>
                    <a:pt x="176720" y="62484"/>
                    <a:pt x="149415" y="76327"/>
                  </a:cubicBezTo>
                  <a:cubicBezTo>
                    <a:pt x="122110" y="62484"/>
                    <a:pt x="36766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2" name="Volný tvar: obrazec 385">
              <a:extLst>
                <a:ext uri="{FF2B5EF4-FFF2-40B4-BE49-F238E27FC236}">
                  <a16:creationId xmlns:a16="http://schemas.microsoft.com/office/drawing/2014/main" id="{E4D85535-684D-4F9D-A8A9-83F5629DFC31}"/>
                </a:ext>
              </a:extLst>
            </p:cNvPr>
            <p:cNvSpPr/>
            <p:nvPr/>
          </p:nvSpPr>
          <p:spPr>
            <a:xfrm>
              <a:off x="10530014" y="6118097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3" name="Volný tvar: obrazec 386">
              <a:extLst>
                <a:ext uri="{FF2B5EF4-FFF2-40B4-BE49-F238E27FC236}">
                  <a16:creationId xmlns:a16="http://schemas.microsoft.com/office/drawing/2014/main" id="{0458C5F0-3434-43C0-8B82-DD9844BEEBB2}"/>
                </a:ext>
              </a:extLst>
            </p:cNvPr>
            <p:cNvSpPr/>
            <p:nvPr/>
          </p:nvSpPr>
          <p:spPr>
            <a:xfrm>
              <a:off x="10859389" y="6118097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27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27"/>
                  </a:cubicBezTo>
                  <a:cubicBezTo>
                    <a:pt x="122047" y="62484"/>
                    <a:pt x="36767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4" name="Volný tvar: obrazec 387">
              <a:extLst>
                <a:ext uri="{FF2B5EF4-FFF2-40B4-BE49-F238E27FC236}">
                  <a16:creationId xmlns:a16="http://schemas.microsoft.com/office/drawing/2014/main" id="{39057BBA-F741-450A-89A9-92E1A9B79B1E}"/>
                </a:ext>
              </a:extLst>
            </p:cNvPr>
            <p:cNvSpPr/>
            <p:nvPr/>
          </p:nvSpPr>
          <p:spPr>
            <a:xfrm>
              <a:off x="11188509" y="611809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27"/>
                  </a:cubicBezTo>
                  <a:cubicBezTo>
                    <a:pt x="122047" y="62484"/>
                    <a:pt x="36703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5" name="Volný tvar: obrazec 388">
              <a:extLst>
                <a:ext uri="{FF2B5EF4-FFF2-40B4-BE49-F238E27FC236}">
                  <a16:creationId xmlns:a16="http://schemas.microsoft.com/office/drawing/2014/main" id="{2B3313A6-957C-4ADA-BD21-D0C8740E4109}"/>
                </a:ext>
              </a:extLst>
            </p:cNvPr>
            <p:cNvSpPr/>
            <p:nvPr/>
          </p:nvSpPr>
          <p:spPr>
            <a:xfrm>
              <a:off x="11517883" y="6118097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27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27"/>
                  </a:cubicBezTo>
                  <a:cubicBezTo>
                    <a:pt x="122110" y="62484"/>
                    <a:pt x="36830" y="11748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6" name="Volný tvar: obrazec 389">
              <a:extLst>
                <a:ext uri="{FF2B5EF4-FFF2-40B4-BE49-F238E27FC236}">
                  <a16:creationId xmlns:a16="http://schemas.microsoft.com/office/drawing/2014/main" id="{BC1DEFBB-5E7F-4C5A-BF80-C8BCE0DEAAFB}"/>
                </a:ext>
              </a:extLst>
            </p:cNvPr>
            <p:cNvSpPr/>
            <p:nvPr/>
          </p:nvSpPr>
          <p:spPr>
            <a:xfrm>
              <a:off x="9542335" y="635552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7"/>
                    <a:pt x="149416" y="76391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085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7" name="Volný tvar: obrazec 390">
              <a:extLst>
                <a:ext uri="{FF2B5EF4-FFF2-40B4-BE49-F238E27FC236}">
                  <a16:creationId xmlns:a16="http://schemas.microsoft.com/office/drawing/2014/main" id="{EA091F80-DE7F-465B-8153-2A36559B7464}"/>
                </a:ext>
              </a:extLst>
            </p:cNvPr>
            <p:cNvSpPr/>
            <p:nvPr/>
          </p:nvSpPr>
          <p:spPr>
            <a:xfrm>
              <a:off x="9871582" y="6355524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4" y="62547"/>
                    <a:pt x="149352" y="76391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8" name="Volný tvar: obrazec 391">
              <a:extLst>
                <a:ext uri="{FF2B5EF4-FFF2-40B4-BE49-F238E27FC236}">
                  <a16:creationId xmlns:a16="http://schemas.microsoft.com/office/drawing/2014/main" id="{D1FB2512-DB65-4B77-8BC7-CF13477891E3}"/>
                </a:ext>
              </a:extLst>
            </p:cNvPr>
            <p:cNvSpPr/>
            <p:nvPr/>
          </p:nvSpPr>
          <p:spPr>
            <a:xfrm>
              <a:off x="10200830" y="6355524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8 h 127698"/>
                <a:gd name="connsiteX5" fmla="*/ 151638 w 298703"/>
                <a:gd name="connsiteY5" fmla="*/ 127698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64" y="11811"/>
                    <a:pt x="176720" y="62547"/>
                    <a:pt x="149415" y="76391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5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69" name="Volný tvar: obrazec 392">
              <a:extLst>
                <a:ext uri="{FF2B5EF4-FFF2-40B4-BE49-F238E27FC236}">
                  <a16:creationId xmlns:a16="http://schemas.microsoft.com/office/drawing/2014/main" id="{619650F7-5DD7-4CD3-9E74-F01855373C68}"/>
                </a:ext>
              </a:extLst>
            </p:cNvPr>
            <p:cNvSpPr/>
            <p:nvPr/>
          </p:nvSpPr>
          <p:spPr>
            <a:xfrm>
              <a:off x="10530014" y="6355524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0" name="Volný tvar: obrazec 393">
              <a:extLst>
                <a:ext uri="{FF2B5EF4-FFF2-40B4-BE49-F238E27FC236}">
                  <a16:creationId xmlns:a16="http://schemas.microsoft.com/office/drawing/2014/main" id="{71BDFA27-C766-4868-A3FD-8958AA467581}"/>
                </a:ext>
              </a:extLst>
            </p:cNvPr>
            <p:cNvSpPr/>
            <p:nvPr/>
          </p:nvSpPr>
          <p:spPr>
            <a:xfrm>
              <a:off x="10859389" y="6355524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8 h 127698"/>
                <a:gd name="connsiteX5" fmla="*/ 151638 w 298767"/>
                <a:gd name="connsiteY5" fmla="*/ 127698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7"/>
                    <a:pt x="149352" y="76391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1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1" name="Volný tvar: obrazec 394">
              <a:extLst>
                <a:ext uri="{FF2B5EF4-FFF2-40B4-BE49-F238E27FC236}">
                  <a16:creationId xmlns:a16="http://schemas.microsoft.com/office/drawing/2014/main" id="{ED845DCA-19BE-43E2-A439-DE98423C43D8}"/>
                </a:ext>
              </a:extLst>
            </p:cNvPr>
            <p:cNvSpPr/>
            <p:nvPr/>
          </p:nvSpPr>
          <p:spPr>
            <a:xfrm>
              <a:off x="11188509" y="635552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352" y="76391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2" name="Volný tvar: obrazec 395">
              <a:extLst>
                <a:ext uri="{FF2B5EF4-FFF2-40B4-BE49-F238E27FC236}">
                  <a16:creationId xmlns:a16="http://schemas.microsoft.com/office/drawing/2014/main" id="{75C97D6B-5360-4B05-856D-91F8EFC1DCBF}"/>
                </a:ext>
              </a:extLst>
            </p:cNvPr>
            <p:cNvSpPr/>
            <p:nvPr/>
          </p:nvSpPr>
          <p:spPr>
            <a:xfrm>
              <a:off x="11517883" y="6355524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8 h 127698"/>
                <a:gd name="connsiteX5" fmla="*/ 151638 w 298704"/>
                <a:gd name="connsiteY5" fmla="*/ 127698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7"/>
                    <a:pt x="149416" y="76391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7"/>
                    <a:pt x="147066" y="127698"/>
                  </a:cubicBezTo>
                  <a:lnTo>
                    <a:pt x="151638" y="127698"/>
                  </a:lnTo>
                  <a:cubicBezTo>
                    <a:pt x="176149" y="101917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3" name="Volný tvar: obrazec 397">
              <a:extLst>
                <a:ext uri="{FF2B5EF4-FFF2-40B4-BE49-F238E27FC236}">
                  <a16:creationId xmlns:a16="http://schemas.microsoft.com/office/drawing/2014/main" id="{6E6DDE42-3F51-4FF7-894E-6F006CB68EDA}"/>
                </a:ext>
              </a:extLst>
            </p:cNvPr>
            <p:cNvSpPr/>
            <p:nvPr/>
          </p:nvSpPr>
          <p:spPr>
            <a:xfrm>
              <a:off x="981900" y="5640133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4" name="Volný tvar: obrazec 398">
              <a:extLst>
                <a:ext uri="{FF2B5EF4-FFF2-40B4-BE49-F238E27FC236}">
                  <a16:creationId xmlns:a16="http://schemas.microsoft.com/office/drawing/2014/main" id="{12FFC257-4FF5-47DB-8223-EBC47504CF9B}"/>
                </a:ext>
              </a:extLst>
            </p:cNvPr>
            <p:cNvSpPr/>
            <p:nvPr/>
          </p:nvSpPr>
          <p:spPr>
            <a:xfrm>
              <a:off x="1311211" y="5640133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5" name="Volný tvar: obrazec 399">
              <a:extLst>
                <a:ext uri="{FF2B5EF4-FFF2-40B4-BE49-F238E27FC236}">
                  <a16:creationId xmlns:a16="http://schemas.microsoft.com/office/drawing/2014/main" id="{E1987E06-9264-42BB-9B93-42C6851434E8}"/>
                </a:ext>
              </a:extLst>
            </p:cNvPr>
            <p:cNvSpPr/>
            <p:nvPr/>
          </p:nvSpPr>
          <p:spPr>
            <a:xfrm>
              <a:off x="1640332" y="5640133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1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917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6" name="Volný tvar: obrazec 400">
              <a:extLst>
                <a:ext uri="{FF2B5EF4-FFF2-40B4-BE49-F238E27FC236}">
                  <a16:creationId xmlns:a16="http://schemas.microsoft.com/office/drawing/2014/main" id="{2998A284-B2DF-4AE8-9EE4-F6DE3B51D42A}"/>
                </a:ext>
              </a:extLst>
            </p:cNvPr>
            <p:cNvSpPr/>
            <p:nvPr/>
          </p:nvSpPr>
          <p:spPr>
            <a:xfrm>
              <a:off x="1969770" y="5640133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7" name="Volný tvar: obrazec 401">
              <a:extLst>
                <a:ext uri="{FF2B5EF4-FFF2-40B4-BE49-F238E27FC236}">
                  <a16:creationId xmlns:a16="http://schemas.microsoft.com/office/drawing/2014/main" id="{ED8092B1-8DFA-4D28-ADC2-5E3B9F9692FB}"/>
                </a:ext>
              </a:extLst>
            </p:cNvPr>
            <p:cNvSpPr/>
            <p:nvPr/>
          </p:nvSpPr>
          <p:spPr>
            <a:xfrm>
              <a:off x="2298826" y="5640133"/>
              <a:ext cx="298704" cy="127634"/>
            </a:xfrm>
            <a:custGeom>
              <a:avLst/>
              <a:gdLst>
                <a:gd name="connsiteX0" fmla="*/ 289433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3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3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8" name="Volný tvar: obrazec 402">
              <a:extLst>
                <a:ext uri="{FF2B5EF4-FFF2-40B4-BE49-F238E27FC236}">
                  <a16:creationId xmlns:a16="http://schemas.microsoft.com/office/drawing/2014/main" id="{8EB15BBC-5892-4997-B26B-A99ABABF04F6}"/>
                </a:ext>
              </a:extLst>
            </p:cNvPr>
            <p:cNvSpPr/>
            <p:nvPr/>
          </p:nvSpPr>
          <p:spPr>
            <a:xfrm>
              <a:off x="2628201" y="5640133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6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01" y="11811"/>
                    <a:pt x="176720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79" name="Volný tvar: obrazec 403">
              <a:extLst>
                <a:ext uri="{FF2B5EF4-FFF2-40B4-BE49-F238E27FC236}">
                  <a16:creationId xmlns:a16="http://schemas.microsoft.com/office/drawing/2014/main" id="{4CAE1D07-760E-4038-8E4F-7332D56F89A3}"/>
                </a:ext>
              </a:extLst>
            </p:cNvPr>
            <p:cNvSpPr/>
            <p:nvPr/>
          </p:nvSpPr>
          <p:spPr>
            <a:xfrm>
              <a:off x="2957385" y="5640133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0" name="Volný tvar: obrazec 404">
              <a:extLst>
                <a:ext uri="{FF2B5EF4-FFF2-40B4-BE49-F238E27FC236}">
                  <a16:creationId xmlns:a16="http://schemas.microsoft.com/office/drawing/2014/main" id="{542666F0-2DB9-49B9-A921-4F64517604E8}"/>
                </a:ext>
              </a:extLst>
            </p:cNvPr>
            <p:cNvSpPr/>
            <p:nvPr/>
          </p:nvSpPr>
          <p:spPr>
            <a:xfrm>
              <a:off x="3286759" y="5640133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1" name="Volný tvar: obrazec 405">
              <a:extLst>
                <a:ext uri="{FF2B5EF4-FFF2-40B4-BE49-F238E27FC236}">
                  <a16:creationId xmlns:a16="http://schemas.microsoft.com/office/drawing/2014/main" id="{1DF6DBA0-E44B-4A1D-8B56-5C1CB37F0261}"/>
                </a:ext>
              </a:extLst>
            </p:cNvPr>
            <p:cNvSpPr/>
            <p:nvPr/>
          </p:nvSpPr>
          <p:spPr>
            <a:xfrm>
              <a:off x="3615880" y="5640133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2" name="Volný tvar: obrazec 406">
              <a:extLst>
                <a:ext uri="{FF2B5EF4-FFF2-40B4-BE49-F238E27FC236}">
                  <a16:creationId xmlns:a16="http://schemas.microsoft.com/office/drawing/2014/main" id="{D2DB48B4-2B29-4C17-A9A0-B1B810E43217}"/>
                </a:ext>
              </a:extLst>
            </p:cNvPr>
            <p:cNvSpPr/>
            <p:nvPr/>
          </p:nvSpPr>
          <p:spPr>
            <a:xfrm>
              <a:off x="3945318" y="5640133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3" name="Volný tvar: obrazec 407">
              <a:extLst>
                <a:ext uri="{FF2B5EF4-FFF2-40B4-BE49-F238E27FC236}">
                  <a16:creationId xmlns:a16="http://schemas.microsoft.com/office/drawing/2014/main" id="{33514EBB-FFAC-4F51-8F58-AE8F794E35B5}"/>
                </a:ext>
              </a:extLst>
            </p:cNvPr>
            <p:cNvSpPr/>
            <p:nvPr/>
          </p:nvSpPr>
          <p:spPr>
            <a:xfrm>
              <a:off x="4274439" y="5640133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4" name="Volný tvar: obrazec 408">
              <a:extLst>
                <a:ext uri="{FF2B5EF4-FFF2-40B4-BE49-F238E27FC236}">
                  <a16:creationId xmlns:a16="http://schemas.microsoft.com/office/drawing/2014/main" id="{CB43FCD1-AA60-413D-8248-5895B798DA73}"/>
                </a:ext>
              </a:extLst>
            </p:cNvPr>
            <p:cNvSpPr/>
            <p:nvPr/>
          </p:nvSpPr>
          <p:spPr>
            <a:xfrm>
              <a:off x="4603750" y="5640133"/>
              <a:ext cx="298703" cy="127634"/>
            </a:xfrm>
            <a:custGeom>
              <a:avLst/>
              <a:gdLst>
                <a:gd name="connsiteX0" fmla="*/ 289370 w 298703"/>
                <a:gd name="connsiteY0" fmla="*/ 0 h 127634"/>
                <a:gd name="connsiteX1" fmla="*/ 149416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70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5" name="Volný tvar: obrazec 409">
              <a:extLst>
                <a:ext uri="{FF2B5EF4-FFF2-40B4-BE49-F238E27FC236}">
                  <a16:creationId xmlns:a16="http://schemas.microsoft.com/office/drawing/2014/main" id="{01CB69B7-6315-4D29-BD0D-4ABD658559FF}"/>
                </a:ext>
              </a:extLst>
            </p:cNvPr>
            <p:cNvSpPr/>
            <p:nvPr/>
          </p:nvSpPr>
          <p:spPr>
            <a:xfrm>
              <a:off x="4932934" y="5640133"/>
              <a:ext cx="298767" cy="127634"/>
            </a:xfrm>
            <a:custGeom>
              <a:avLst/>
              <a:gdLst>
                <a:gd name="connsiteX0" fmla="*/ 289369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1 w 298767"/>
                <a:gd name="connsiteY5" fmla="*/ 127635 h 127634"/>
                <a:gd name="connsiteX6" fmla="*/ 298767 w 298767"/>
                <a:gd name="connsiteY6" fmla="*/ 1651 h 127634"/>
                <a:gd name="connsiteX7" fmla="*/ 289369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917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6" name="Volný tvar: obrazec 410">
              <a:extLst>
                <a:ext uri="{FF2B5EF4-FFF2-40B4-BE49-F238E27FC236}">
                  <a16:creationId xmlns:a16="http://schemas.microsoft.com/office/drawing/2014/main" id="{562A0B84-845E-4279-9053-DCFECD5A1C0B}"/>
                </a:ext>
              </a:extLst>
            </p:cNvPr>
            <p:cNvSpPr/>
            <p:nvPr/>
          </p:nvSpPr>
          <p:spPr>
            <a:xfrm>
              <a:off x="981900" y="587762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7" name="Volný tvar: obrazec 411">
              <a:extLst>
                <a:ext uri="{FF2B5EF4-FFF2-40B4-BE49-F238E27FC236}">
                  <a16:creationId xmlns:a16="http://schemas.microsoft.com/office/drawing/2014/main" id="{D65F7601-AD8B-4A5B-A612-DBA0C5F94C51}"/>
                </a:ext>
              </a:extLst>
            </p:cNvPr>
            <p:cNvSpPr/>
            <p:nvPr/>
          </p:nvSpPr>
          <p:spPr>
            <a:xfrm>
              <a:off x="1311211" y="587762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8" name="Volný tvar: obrazec 412">
              <a:extLst>
                <a:ext uri="{FF2B5EF4-FFF2-40B4-BE49-F238E27FC236}">
                  <a16:creationId xmlns:a16="http://schemas.microsoft.com/office/drawing/2014/main" id="{B614C38E-46C3-4064-9CC8-6F7907BD8CD4}"/>
                </a:ext>
              </a:extLst>
            </p:cNvPr>
            <p:cNvSpPr/>
            <p:nvPr/>
          </p:nvSpPr>
          <p:spPr>
            <a:xfrm>
              <a:off x="1640332" y="587762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213" y="101854"/>
                    <a:pt x="271208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89" name="Volný tvar: obrazec 413">
              <a:extLst>
                <a:ext uri="{FF2B5EF4-FFF2-40B4-BE49-F238E27FC236}">
                  <a16:creationId xmlns:a16="http://schemas.microsoft.com/office/drawing/2014/main" id="{FFCBE334-B212-4240-AEA6-1CBB286FF221}"/>
                </a:ext>
              </a:extLst>
            </p:cNvPr>
            <p:cNvSpPr/>
            <p:nvPr/>
          </p:nvSpPr>
          <p:spPr>
            <a:xfrm>
              <a:off x="1969770" y="587762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0" name="Volný tvar: obrazec 414">
              <a:extLst>
                <a:ext uri="{FF2B5EF4-FFF2-40B4-BE49-F238E27FC236}">
                  <a16:creationId xmlns:a16="http://schemas.microsoft.com/office/drawing/2014/main" id="{0F939AF7-9185-4A63-8495-A12E26E3BAA6}"/>
                </a:ext>
              </a:extLst>
            </p:cNvPr>
            <p:cNvSpPr/>
            <p:nvPr/>
          </p:nvSpPr>
          <p:spPr>
            <a:xfrm>
              <a:off x="2298826" y="5877623"/>
              <a:ext cx="298704" cy="127635"/>
            </a:xfrm>
            <a:custGeom>
              <a:avLst/>
              <a:gdLst>
                <a:gd name="connsiteX0" fmla="*/ 289433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3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1" name="Volný tvar: obrazec 415">
              <a:extLst>
                <a:ext uri="{FF2B5EF4-FFF2-40B4-BE49-F238E27FC236}">
                  <a16:creationId xmlns:a16="http://schemas.microsoft.com/office/drawing/2014/main" id="{6F5CF21E-702A-4C42-94A2-A47EBD4177D2}"/>
                </a:ext>
              </a:extLst>
            </p:cNvPr>
            <p:cNvSpPr/>
            <p:nvPr/>
          </p:nvSpPr>
          <p:spPr>
            <a:xfrm>
              <a:off x="2628201" y="587762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01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2" name="Volný tvar: obrazec 416">
              <a:extLst>
                <a:ext uri="{FF2B5EF4-FFF2-40B4-BE49-F238E27FC236}">
                  <a16:creationId xmlns:a16="http://schemas.microsoft.com/office/drawing/2014/main" id="{6BA54EEE-47C6-49C9-9ABB-80B66357EE26}"/>
                </a:ext>
              </a:extLst>
            </p:cNvPr>
            <p:cNvSpPr/>
            <p:nvPr/>
          </p:nvSpPr>
          <p:spPr>
            <a:xfrm>
              <a:off x="2957385" y="587762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3" name="Volný tvar: obrazec 417">
              <a:extLst>
                <a:ext uri="{FF2B5EF4-FFF2-40B4-BE49-F238E27FC236}">
                  <a16:creationId xmlns:a16="http://schemas.microsoft.com/office/drawing/2014/main" id="{4895F752-5C8F-4CA5-A9E2-CAB0653389B8}"/>
                </a:ext>
              </a:extLst>
            </p:cNvPr>
            <p:cNvSpPr/>
            <p:nvPr/>
          </p:nvSpPr>
          <p:spPr>
            <a:xfrm>
              <a:off x="3286759" y="587762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4" name="Volný tvar: obrazec 418">
              <a:extLst>
                <a:ext uri="{FF2B5EF4-FFF2-40B4-BE49-F238E27FC236}">
                  <a16:creationId xmlns:a16="http://schemas.microsoft.com/office/drawing/2014/main" id="{18B51864-7F26-461E-906F-384AA06C7A64}"/>
                </a:ext>
              </a:extLst>
            </p:cNvPr>
            <p:cNvSpPr/>
            <p:nvPr/>
          </p:nvSpPr>
          <p:spPr>
            <a:xfrm>
              <a:off x="3615880" y="587762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5" name="Volný tvar: obrazec 419">
              <a:extLst>
                <a:ext uri="{FF2B5EF4-FFF2-40B4-BE49-F238E27FC236}">
                  <a16:creationId xmlns:a16="http://schemas.microsoft.com/office/drawing/2014/main" id="{10F72F91-EBD0-4B87-89C1-FDED381DE184}"/>
                </a:ext>
              </a:extLst>
            </p:cNvPr>
            <p:cNvSpPr/>
            <p:nvPr/>
          </p:nvSpPr>
          <p:spPr>
            <a:xfrm>
              <a:off x="3945318" y="587762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6" name="Volný tvar: obrazec 420">
              <a:extLst>
                <a:ext uri="{FF2B5EF4-FFF2-40B4-BE49-F238E27FC236}">
                  <a16:creationId xmlns:a16="http://schemas.microsoft.com/office/drawing/2014/main" id="{07C8168A-529A-4D23-B8DF-8422C0165A64}"/>
                </a:ext>
              </a:extLst>
            </p:cNvPr>
            <p:cNvSpPr/>
            <p:nvPr/>
          </p:nvSpPr>
          <p:spPr>
            <a:xfrm>
              <a:off x="4274439" y="587762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7" name="Volný tvar: obrazec 421">
              <a:extLst>
                <a:ext uri="{FF2B5EF4-FFF2-40B4-BE49-F238E27FC236}">
                  <a16:creationId xmlns:a16="http://schemas.microsoft.com/office/drawing/2014/main" id="{9CF90344-ED23-4AA1-9A72-C0AB34AFEBEA}"/>
                </a:ext>
              </a:extLst>
            </p:cNvPr>
            <p:cNvSpPr/>
            <p:nvPr/>
          </p:nvSpPr>
          <p:spPr>
            <a:xfrm>
              <a:off x="4603750" y="5877623"/>
              <a:ext cx="298703" cy="127635"/>
            </a:xfrm>
            <a:custGeom>
              <a:avLst/>
              <a:gdLst>
                <a:gd name="connsiteX0" fmla="*/ 289370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70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8" name="Volný tvar: obrazec 422">
              <a:extLst>
                <a:ext uri="{FF2B5EF4-FFF2-40B4-BE49-F238E27FC236}">
                  <a16:creationId xmlns:a16="http://schemas.microsoft.com/office/drawing/2014/main" id="{77C6E2B8-0AF6-41FA-85CF-FBE29A306885}"/>
                </a:ext>
              </a:extLst>
            </p:cNvPr>
            <p:cNvSpPr/>
            <p:nvPr/>
          </p:nvSpPr>
          <p:spPr>
            <a:xfrm>
              <a:off x="4932934" y="5877623"/>
              <a:ext cx="298767" cy="127635"/>
            </a:xfrm>
            <a:custGeom>
              <a:avLst/>
              <a:gdLst>
                <a:gd name="connsiteX0" fmla="*/ 289369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1 w 298767"/>
                <a:gd name="connsiteY5" fmla="*/ 127635 h 127635"/>
                <a:gd name="connsiteX6" fmla="*/ 298767 w 298767"/>
                <a:gd name="connsiteY6" fmla="*/ 1651 h 127635"/>
                <a:gd name="connsiteX7" fmla="*/ 289369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1" y="127635"/>
                  </a:lnTo>
                  <a:cubicBezTo>
                    <a:pt x="176149" y="101854"/>
                    <a:pt x="271145" y="22987"/>
                    <a:pt x="298767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899" name="Volný tvar: obrazec 423">
              <a:extLst>
                <a:ext uri="{FF2B5EF4-FFF2-40B4-BE49-F238E27FC236}">
                  <a16:creationId xmlns:a16="http://schemas.microsoft.com/office/drawing/2014/main" id="{A701969A-03E6-4D15-AE83-08EC7214D708}"/>
                </a:ext>
              </a:extLst>
            </p:cNvPr>
            <p:cNvSpPr/>
            <p:nvPr/>
          </p:nvSpPr>
          <p:spPr>
            <a:xfrm>
              <a:off x="5262181" y="5640133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4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0" name="Volný tvar: obrazec 424">
              <a:extLst>
                <a:ext uri="{FF2B5EF4-FFF2-40B4-BE49-F238E27FC236}">
                  <a16:creationId xmlns:a16="http://schemas.microsoft.com/office/drawing/2014/main" id="{60D1AB42-B1D2-4981-AE85-967DA2623052}"/>
                </a:ext>
              </a:extLst>
            </p:cNvPr>
            <p:cNvSpPr/>
            <p:nvPr/>
          </p:nvSpPr>
          <p:spPr>
            <a:xfrm>
              <a:off x="5591428" y="5640133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1" name="Volný tvar: obrazec 425">
              <a:extLst>
                <a:ext uri="{FF2B5EF4-FFF2-40B4-BE49-F238E27FC236}">
                  <a16:creationId xmlns:a16="http://schemas.microsoft.com/office/drawing/2014/main" id="{3B905778-F047-448D-8740-BD36707CCDE3}"/>
                </a:ext>
              </a:extLst>
            </p:cNvPr>
            <p:cNvSpPr/>
            <p:nvPr/>
          </p:nvSpPr>
          <p:spPr>
            <a:xfrm>
              <a:off x="5920613" y="5640133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7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2" name="Volný tvar: obrazec 426">
              <a:extLst>
                <a:ext uri="{FF2B5EF4-FFF2-40B4-BE49-F238E27FC236}">
                  <a16:creationId xmlns:a16="http://schemas.microsoft.com/office/drawing/2014/main" id="{F6917DA8-D672-4651-A5C4-398BAEBEEF96}"/>
                </a:ext>
              </a:extLst>
            </p:cNvPr>
            <p:cNvSpPr/>
            <p:nvPr/>
          </p:nvSpPr>
          <p:spPr>
            <a:xfrm>
              <a:off x="6249923" y="5640133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416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3" name="Volný tvar: obrazec 427">
              <a:extLst>
                <a:ext uri="{FF2B5EF4-FFF2-40B4-BE49-F238E27FC236}">
                  <a16:creationId xmlns:a16="http://schemas.microsoft.com/office/drawing/2014/main" id="{B4473917-3DCA-44E1-8B3A-CDD69D5C0A8A}"/>
                </a:ext>
              </a:extLst>
            </p:cNvPr>
            <p:cNvSpPr/>
            <p:nvPr/>
          </p:nvSpPr>
          <p:spPr>
            <a:xfrm>
              <a:off x="6579044" y="5640133"/>
              <a:ext cx="298704" cy="127634"/>
            </a:xfrm>
            <a:custGeom>
              <a:avLst/>
              <a:gdLst>
                <a:gd name="connsiteX0" fmla="*/ 289434 w 298704"/>
                <a:gd name="connsiteY0" fmla="*/ 0 h 127634"/>
                <a:gd name="connsiteX1" fmla="*/ 149416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434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434" y="0"/>
                  </a:moveTo>
                  <a:cubicBezTo>
                    <a:pt x="262065" y="11811"/>
                    <a:pt x="176721" y="62484"/>
                    <a:pt x="149416" y="76390"/>
                  </a:cubicBezTo>
                  <a:cubicBezTo>
                    <a:pt x="122111" y="62547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4" name="Volný tvar: obrazec 428">
              <a:extLst>
                <a:ext uri="{FF2B5EF4-FFF2-40B4-BE49-F238E27FC236}">
                  <a16:creationId xmlns:a16="http://schemas.microsoft.com/office/drawing/2014/main" id="{3A842E4D-42C2-4162-9F15-62C4818AC69F}"/>
                </a:ext>
              </a:extLst>
            </p:cNvPr>
            <p:cNvSpPr/>
            <p:nvPr/>
          </p:nvSpPr>
          <p:spPr>
            <a:xfrm>
              <a:off x="6908482" y="5640133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5" name="Volný tvar: obrazec 429">
              <a:extLst>
                <a:ext uri="{FF2B5EF4-FFF2-40B4-BE49-F238E27FC236}">
                  <a16:creationId xmlns:a16="http://schemas.microsoft.com/office/drawing/2014/main" id="{EF9FA840-31E1-4565-91C7-0BEB86A88149}"/>
                </a:ext>
              </a:extLst>
            </p:cNvPr>
            <p:cNvSpPr/>
            <p:nvPr/>
          </p:nvSpPr>
          <p:spPr>
            <a:xfrm>
              <a:off x="7237666" y="5640133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2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593" y="62484"/>
                    <a:pt x="149352" y="76390"/>
                  </a:cubicBezTo>
                  <a:cubicBezTo>
                    <a:pt x="122047" y="62547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6" name="Volný tvar: obrazec 430">
              <a:extLst>
                <a:ext uri="{FF2B5EF4-FFF2-40B4-BE49-F238E27FC236}">
                  <a16:creationId xmlns:a16="http://schemas.microsoft.com/office/drawing/2014/main" id="{69A409F4-9DEE-44B4-ADF8-9007580C86AD}"/>
                </a:ext>
              </a:extLst>
            </p:cNvPr>
            <p:cNvSpPr/>
            <p:nvPr/>
          </p:nvSpPr>
          <p:spPr>
            <a:xfrm>
              <a:off x="7566977" y="5640133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6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6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65" y="11811"/>
                    <a:pt x="176720" y="62484"/>
                    <a:pt x="149416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7" name="Volný tvar: obrazec 431">
              <a:extLst>
                <a:ext uri="{FF2B5EF4-FFF2-40B4-BE49-F238E27FC236}">
                  <a16:creationId xmlns:a16="http://schemas.microsoft.com/office/drawing/2014/main" id="{AFD7C6E9-108D-4A24-974B-48B29FEA2A7A}"/>
                </a:ext>
              </a:extLst>
            </p:cNvPr>
            <p:cNvSpPr/>
            <p:nvPr/>
          </p:nvSpPr>
          <p:spPr>
            <a:xfrm>
              <a:off x="7896161" y="5640133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8" name="Volný tvar: obrazec 432">
              <a:extLst>
                <a:ext uri="{FF2B5EF4-FFF2-40B4-BE49-F238E27FC236}">
                  <a16:creationId xmlns:a16="http://schemas.microsoft.com/office/drawing/2014/main" id="{F38FB689-FB04-4841-8935-FA7EB6F9CBCB}"/>
                </a:ext>
              </a:extLst>
            </p:cNvPr>
            <p:cNvSpPr/>
            <p:nvPr/>
          </p:nvSpPr>
          <p:spPr>
            <a:xfrm>
              <a:off x="8225535" y="5640133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09" name="Volný tvar: obrazec 433">
              <a:extLst>
                <a:ext uri="{FF2B5EF4-FFF2-40B4-BE49-F238E27FC236}">
                  <a16:creationId xmlns:a16="http://schemas.microsoft.com/office/drawing/2014/main" id="{E7E23B18-DF18-4047-9961-3751F3FB25AD}"/>
                </a:ext>
              </a:extLst>
            </p:cNvPr>
            <p:cNvSpPr/>
            <p:nvPr/>
          </p:nvSpPr>
          <p:spPr>
            <a:xfrm>
              <a:off x="8554656" y="5640133"/>
              <a:ext cx="298767" cy="127634"/>
            </a:xfrm>
            <a:custGeom>
              <a:avLst/>
              <a:gdLst>
                <a:gd name="connsiteX0" fmla="*/ 289370 w 298767"/>
                <a:gd name="connsiteY0" fmla="*/ 0 h 127634"/>
                <a:gd name="connsiteX1" fmla="*/ 149352 w 298767"/>
                <a:gd name="connsiteY1" fmla="*/ 76390 h 127634"/>
                <a:gd name="connsiteX2" fmla="*/ 9399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702 w 298767"/>
                <a:gd name="connsiteY5" fmla="*/ 127635 h 127634"/>
                <a:gd name="connsiteX6" fmla="*/ 298768 w 298767"/>
                <a:gd name="connsiteY6" fmla="*/ 1651 h 127634"/>
                <a:gd name="connsiteX7" fmla="*/ 289370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917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0" name="Volný tvar: obrazec 434">
              <a:extLst>
                <a:ext uri="{FF2B5EF4-FFF2-40B4-BE49-F238E27FC236}">
                  <a16:creationId xmlns:a16="http://schemas.microsoft.com/office/drawing/2014/main" id="{8F9FDC24-71AA-443C-A7B5-8ED1E562C73F}"/>
                </a:ext>
              </a:extLst>
            </p:cNvPr>
            <p:cNvSpPr/>
            <p:nvPr/>
          </p:nvSpPr>
          <p:spPr>
            <a:xfrm>
              <a:off x="8884031" y="5640133"/>
              <a:ext cx="298703" cy="127634"/>
            </a:xfrm>
            <a:custGeom>
              <a:avLst/>
              <a:gdLst>
                <a:gd name="connsiteX0" fmla="*/ 289306 w 298703"/>
                <a:gd name="connsiteY0" fmla="*/ 0 h 127634"/>
                <a:gd name="connsiteX1" fmla="*/ 149351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7 w 298703"/>
                <a:gd name="connsiteY5" fmla="*/ 127635 h 127634"/>
                <a:gd name="connsiteX6" fmla="*/ 298703 w 298703"/>
                <a:gd name="connsiteY6" fmla="*/ 1651 h 127634"/>
                <a:gd name="connsiteX7" fmla="*/ 289306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1" y="76390"/>
                  </a:cubicBezTo>
                  <a:cubicBezTo>
                    <a:pt x="122047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1" name="Volný tvar: obrazec 435">
              <a:extLst>
                <a:ext uri="{FF2B5EF4-FFF2-40B4-BE49-F238E27FC236}">
                  <a16:creationId xmlns:a16="http://schemas.microsoft.com/office/drawing/2014/main" id="{B58571A3-262A-490E-9CFE-EBFAA50FF6F1}"/>
                </a:ext>
              </a:extLst>
            </p:cNvPr>
            <p:cNvSpPr/>
            <p:nvPr/>
          </p:nvSpPr>
          <p:spPr>
            <a:xfrm>
              <a:off x="9213151" y="5640133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720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2" name="Volný tvar: obrazec 436">
              <a:extLst>
                <a:ext uri="{FF2B5EF4-FFF2-40B4-BE49-F238E27FC236}">
                  <a16:creationId xmlns:a16="http://schemas.microsoft.com/office/drawing/2014/main" id="{DBB72974-B9C9-406C-8332-3077D5FD2716}"/>
                </a:ext>
              </a:extLst>
            </p:cNvPr>
            <p:cNvSpPr/>
            <p:nvPr/>
          </p:nvSpPr>
          <p:spPr>
            <a:xfrm>
              <a:off x="5262181" y="587762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4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3" name="Volný tvar: obrazec 437">
              <a:extLst>
                <a:ext uri="{FF2B5EF4-FFF2-40B4-BE49-F238E27FC236}">
                  <a16:creationId xmlns:a16="http://schemas.microsoft.com/office/drawing/2014/main" id="{D2391996-3C67-4214-AC8C-8DFAE3357D6E}"/>
                </a:ext>
              </a:extLst>
            </p:cNvPr>
            <p:cNvSpPr/>
            <p:nvPr/>
          </p:nvSpPr>
          <p:spPr>
            <a:xfrm>
              <a:off x="5591428" y="587762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4" name="Volný tvar: obrazec 438">
              <a:extLst>
                <a:ext uri="{FF2B5EF4-FFF2-40B4-BE49-F238E27FC236}">
                  <a16:creationId xmlns:a16="http://schemas.microsoft.com/office/drawing/2014/main" id="{ACAEDED1-D763-4BEB-B08C-773A90D7F131}"/>
                </a:ext>
              </a:extLst>
            </p:cNvPr>
            <p:cNvSpPr/>
            <p:nvPr/>
          </p:nvSpPr>
          <p:spPr>
            <a:xfrm>
              <a:off x="5920613" y="587762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7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7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5" name="Volný tvar: obrazec 439">
              <a:extLst>
                <a:ext uri="{FF2B5EF4-FFF2-40B4-BE49-F238E27FC236}">
                  <a16:creationId xmlns:a16="http://schemas.microsoft.com/office/drawing/2014/main" id="{388CAE6D-CCE9-47FF-B10D-EE0784408ECC}"/>
                </a:ext>
              </a:extLst>
            </p:cNvPr>
            <p:cNvSpPr/>
            <p:nvPr/>
          </p:nvSpPr>
          <p:spPr>
            <a:xfrm>
              <a:off x="6249923" y="587762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416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3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6" name="Volný tvar: obrazec 440">
              <a:extLst>
                <a:ext uri="{FF2B5EF4-FFF2-40B4-BE49-F238E27FC236}">
                  <a16:creationId xmlns:a16="http://schemas.microsoft.com/office/drawing/2014/main" id="{6F3ABB0E-C1AA-430B-93A1-F825A4F3D249}"/>
                </a:ext>
              </a:extLst>
            </p:cNvPr>
            <p:cNvSpPr/>
            <p:nvPr/>
          </p:nvSpPr>
          <p:spPr>
            <a:xfrm>
              <a:off x="6579044" y="5877623"/>
              <a:ext cx="298704" cy="127635"/>
            </a:xfrm>
            <a:custGeom>
              <a:avLst/>
              <a:gdLst>
                <a:gd name="connsiteX0" fmla="*/ 289434 w 298704"/>
                <a:gd name="connsiteY0" fmla="*/ 0 h 127635"/>
                <a:gd name="connsiteX1" fmla="*/ 149416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434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434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7" name="Volný tvar: obrazec 441">
              <a:extLst>
                <a:ext uri="{FF2B5EF4-FFF2-40B4-BE49-F238E27FC236}">
                  <a16:creationId xmlns:a16="http://schemas.microsoft.com/office/drawing/2014/main" id="{6D7D3AA8-89D8-4523-96C3-49D32CD3979E}"/>
                </a:ext>
              </a:extLst>
            </p:cNvPr>
            <p:cNvSpPr/>
            <p:nvPr/>
          </p:nvSpPr>
          <p:spPr>
            <a:xfrm>
              <a:off x="6908482" y="587762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619" y="101854"/>
                    <a:pt x="147066" y="127635"/>
                  </a:cubicBezTo>
                  <a:lnTo>
                    <a:pt x="151638" y="127635"/>
                  </a:lnTo>
                  <a:cubicBezTo>
                    <a:pt x="176086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8" name="Volný tvar: obrazec 442">
              <a:extLst>
                <a:ext uri="{FF2B5EF4-FFF2-40B4-BE49-F238E27FC236}">
                  <a16:creationId xmlns:a16="http://schemas.microsoft.com/office/drawing/2014/main" id="{B6BA9FFF-CFAC-40E5-A26F-F77E3494A43D}"/>
                </a:ext>
              </a:extLst>
            </p:cNvPr>
            <p:cNvSpPr/>
            <p:nvPr/>
          </p:nvSpPr>
          <p:spPr>
            <a:xfrm>
              <a:off x="7237666" y="587762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2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19" name="Volný tvar: obrazec 443">
              <a:extLst>
                <a:ext uri="{FF2B5EF4-FFF2-40B4-BE49-F238E27FC236}">
                  <a16:creationId xmlns:a16="http://schemas.microsoft.com/office/drawing/2014/main" id="{45276088-6A28-4493-98C7-3FE6BB5C4EE5}"/>
                </a:ext>
              </a:extLst>
            </p:cNvPr>
            <p:cNvSpPr/>
            <p:nvPr/>
          </p:nvSpPr>
          <p:spPr>
            <a:xfrm>
              <a:off x="7566977" y="587762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6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6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0" name="Volný tvar: obrazec 444">
              <a:extLst>
                <a:ext uri="{FF2B5EF4-FFF2-40B4-BE49-F238E27FC236}">
                  <a16:creationId xmlns:a16="http://schemas.microsoft.com/office/drawing/2014/main" id="{63612970-02E7-4F4B-87F5-A412547947E6}"/>
                </a:ext>
              </a:extLst>
            </p:cNvPr>
            <p:cNvSpPr/>
            <p:nvPr/>
          </p:nvSpPr>
          <p:spPr>
            <a:xfrm>
              <a:off x="7896161" y="587762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1" name="Volný tvar: obrazec 445">
              <a:extLst>
                <a:ext uri="{FF2B5EF4-FFF2-40B4-BE49-F238E27FC236}">
                  <a16:creationId xmlns:a16="http://schemas.microsoft.com/office/drawing/2014/main" id="{06F9AF82-158D-4F6E-869A-602FB4748F0A}"/>
                </a:ext>
              </a:extLst>
            </p:cNvPr>
            <p:cNvSpPr/>
            <p:nvPr/>
          </p:nvSpPr>
          <p:spPr>
            <a:xfrm>
              <a:off x="8225535" y="587762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2" name="Volný tvar: obrazec 446">
              <a:extLst>
                <a:ext uri="{FF2B5EF4-FFF2-40B4-BE49-F238E27FC236}">
                  <a16:creationId xmlns:a16="http://schemas.microsoft.com/office/drawing/2014/main" id="{339541BF-7C15-4F53-BD76-FEBCE132D34E}"/>
                </a:ext>
              </a:extLst>
            </p:cNvPr>
            <p:cNvSpPr/>
            <p:nvPr/>
          </p:nvSpPr>
          <p:spPr>
            <a:xfrm>
              <a:off x="8554656" y="5877623"/>
              <a:ext cx="298767" cy="127635"/>
            </a:xfrm>
            <a:custGeom>
              <a:avLst/>
              <a:gdLst>
                <a:gd name="connsiteX0" fmla="*/ 289370 w 298767"/>
                <a:gd name="connsiteY0" fmla="*/ 0 h 127635"/>
                <a:gd name="connsiteX1" fmla="*/ 149352 w 298767"/>
                <a:gd name="connsiteY1" fmla="*/ 76391 h 127635"/>
                <a:gd name="connsiteX2" fmla="*/ 9399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702 w 298767"/>
                <a:gd name="connsiteY5" fmla="*/ 127635 h 127635"/>
                <a:gd name="connsiteX6" fmla="*/ 298768 w 298767"/>
                <a:gd name="connsiteY6" fmla="*/ 1651 h 127635"/>
                <a:gd name="connsiteX7" fmla="*/ 289370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560" y="22987"/>
                    <a:pt x="122555" y="101854"/>
                    <a:pt x="147066" y="127635"/>
                  </a:cubicBezTo>
                  <a:lnTo>
                    <a:pt x="151702" y="127635"/>
                  </a:lnTo>
                  <a:cubicBezTo>
                    <a:pt x="176213" y="101854"/>
                    <a:pt x="271145" y="22987"/>
                    <a:pt x="298768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3" name="Volný tvar: obrazec 447">
              <a:extLst>
                <a:ext uri="{FF2B5EF4-FFF2-40B4-BE49-F238E27FC236}">
                  <a16:creationId xmlns:a16="http://schemas.microsoft.com/office/drawing/2014/main" id="{AE2606BA-8DE2-46BD-8816-0355B4713C1F}"/>
                </a:ext>
              </a:extLst>
            </p:cNvPr>
            <p:cNvSpPr/>
            <p:nvPr/>
          </p:nvSpPr>
          <p:spPr>
            <a:xfrm>
              <a:off x="8884031" y="5877623"/>
              <a:ext cx="298703" cy="127635"/>
            </a:xfrm>
            <a:custGeom>
              <a:avLst/>
              <a:gdLst>
                <a:gd name="connsiteX0" fmla="*/ 289306 w 298703"/>
                <a:gd name="connsiteY0" fmla="*/ 0 h 127635"/>
                <a:gd name="connsiteX1" fmla="*/ 149351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7 w 298703"/>
                <a:gd name="connsiteY5" fmla="*/ 127635 h 127635"/>
                <a:gd name="connsiteX6" fmla="*/ 298703 w 298703"/>
                <a:gd name="connsiteY6" fmla="*/ 1651 h 127635"/>
                <a:gd name="connsiteX7" fmla="*/ 289306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7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4" name="Volný tvar: obrazec 448">
              <a:extLst>
                <a:ext uri="{FF2B5EF4-FFF2-40B4-BE49-F238E27FC236}">
                  <a16:creationId xmlns:a16="http://schemas.microsoft.com/office/drawing/2014/main" id="{D6812219-9F55-4C3F-A0E5-2AFB4C897AC0}"/>
                </a:ext>
              </a:extLst>
            </p:cNvPr>
            <p:cNvSpPr/>
            <p:nvPr/>
          </p:nvSpPr>
          <p:spPr>
            <a:xfrm>
              <a:off x="9213151" y="587762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720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5" name="Volný tvar: obrazec 449">
              <a:extLst>
                <a:ext uri="{FF2B5EF4-FFF2-40B4-BE49-F238E27FC236}">
                  <a16:creationId xmlns:a16="http://schemas.microsoft.com/office/drawing/2014/main" id="{D2BF8073-61A1-4358-81B1-B36398DA1DC8}"/>
                </a:ext>
              </a:extLst>
            </p:cNvPr>
            <p:cNvSpPr/>
            <p:nvPr/>
          </p:nvSpPr>
          <p:spPr>
            <a:xfrm>
              <a:off x="9542335" y="5640133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721" y="62484"/>
                    <a:pt x="149416" y="76390"/>
                  </a:cubicBezTo>
                  <a:cubicBezTo>
                    <a:pt x="122110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6" name="Volný tvar: obrazec 450">
              <a:extLst>
                <a:ext uri="{FF2B5EF4-FFF2-40B4-BE49-F238E27FC236}">
                  <a16:creationId xmlns:a16="http://schemas.microsoft.com/office/drawing/2014/main" id="{5CEDEC06-8016-4BC6-BA85-29FA472EFC3F}"/>
                </a:ext>
              </a:extLst>
            </p:cNvPr>
            <p:cNvSpPr/>
            <p:nvPr/>
          </p:nvSpPr>
          <p:spPr>
            <a:xfrm>
              <a:off x="9871582" y="5640133"/>
              <a:ext cx="298704" cy="127634"/>
            </a:xfrm>
            <a:custGeom>
              <a:avLst/>
              <a:gdLst>
                <a:gd name="connsiteX0" fmla="*/ 289306 w 298704"/>
                <a:gd name="connsiteY0" fmla="*/ 0 h 127634"/>
                <a:gd name="connsiteX1" fmla="*/ 149352 w 298704"/>
                <a:gd name="connsiteY1" fmla="*/ 76390 h 127634"/>
                <a:gd name="connsiteX2" fmla="*/ 9399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06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06" y="0"/>
                  </a:moveTo>
                  <a:cubicBezTo>
                    <a:pt x="261938" y="11811"/>
                    <a:pt x="176594" y="62484"/>
                    <a:pt x="149352" y="76390"/>
                  </a:cubicBezTo>
                  <a:cubicBezTo>
                    <a:pt x="122048" y="62547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7" name="Volný tvar: obrazec 451">
              <a:extLst>
                <a:ext uri="{FF2B5EF4-FFF2-40B4-BE49-F238E27FC236}">
                  <a16:creationId xmlns:a16="http://schemas.microsoft.com/office/drawing/2014/main" id="{F4EFB06A-4AE7-491F-A682-62778EF7FC40}"/>
                </a:ext>
              </a:extLst>
            </p:cNvPr>
            <p:cNvSpPr/>
            <p:nvPr/>
          </p:nvSpPr>
          <p:spPr>
            <a:xfrm>
              <a:off x="10200830" y="5640133"/>
              <a:ext cx="298703" cy="127634"/>
            </a:xfrm>
            <a:custGeom>
              <a:avLst/>
              <a:gdLst>
                <a:gd name="connsiteX0" fmla="*/ 289369 w 298703"/>
                <a:gd name="connsiteY0" fmla="*/ 0 h 127634"/>
                <a:gd name="connsiteX1" fmla="*/ 149415 w 298703"/>
                <a:gd name="connsiteY1" fmla="*/ 76390 h 127634"/>
                <a:gd name="connsiteX2" fmla="*/ 9398 w 298703"/>
                <a:gd name="connsiteY2" fmla="*/ 0 h 127634"/>
                <a:gd name="connsiteX3" fmla="*/ 0 w 298703"/>
                <a:gd name="connsiteY3" fmla="*/ 1651 h 127634"/>
                <a:gd name="connsiteX4" fmla="*/ 147065 w 298703"/>
                <a:gd name="connsiteY4" fmla="*/ 127635 h 127634"/>
                <a:gd name="connsiteX5" fmla="*/ 151638 w 298703"/>
                <a:gd name="connsiteY5" fmla="*/ 127635 h 127634"/>
                <a:gd name="connsiteX6" fmla="*/ 298703 w 298703"/>
                <a:gd name="connsiteY6" fmla="*/ 1651 h 127634"/>
                <a:gd name="connsiteX7" fmla="*/ 289369 w 298703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4">
                  <a:moveTo>
                    <a:pt x="289369" y="0"/>
                  </a:moveTo>
                  <a:cubicBezTo>
                    <a:pt x="262064" y="11811"/>
                    <a:pt x="176720" y="62484"/>
                    <a:pt x="149415" y="76390"/>
                  </a:cubicBezTo>
                  <a:cubicBezTo>
                    <a:pt x="122110" y="62547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8" name="Volný tvar: obrazec 452">
              <a:extLst>
                <a:ext uri="{FF2B5EF4-FFF2-40B4-BE49-F238E27FC236}">
                  <a16:creationId xmlns:a16="http://schemas.microsoft.com/office/drawing/2014/main" id="{A6C31FA0-C106-4ADD-B8A4-49777AEA95FE}"/>
                </a:ext>
              </a:extLst>
            </p:cNvPr>
            <p:cNvSpPr/>
            <p:nvPr/>
          </p:nvSpPr>
          <p:spPr>
            <a:xfrm>
              <a:off x="10530014" y="5640133"/>
              <a:ext cx="298704" cy="127634"/>
            </a:xfrm>
            <a:custGeom>
              <a:avLst/>
              <a:gdLst>
                <a:gd name="connsiteX0" fmla="*/ 289369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69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69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29" name="Volný tvar: obrazec 453">
              <a:extLst>
                <a:ext uri="{FF2B5EF4-FFF2-40B4-BE49-F238E27FC236}">
                  <a16:creationId xmlns:a16="http://schemas.microsoft.com/office/drawing/2014/main" id="{2BB8BF18-C3EC-47A5-86D5-0C2F547D8074}"/>
                </a:ext>
              </a:extLst>
            </p:cNvPr>
            <p:cNvSpPr/>
            <p:nvPr/>
          </p:nvSpPr>
          <p:spPr>
            <a:xfrm>
              <a:off x="10859389" y="5640133"/>
              <a:ext cx="298767" cy="127634"/>
            </a:xfrm>
            <a:custGeom>
              <a:avLst/>
              <a:gdLst>
                <a:gd name="connsiteX0" fmla="*/ 289306 w 298767"/>
                <a:gd name="connsiteY0" fmla="*/ 0 h 127634"/>
                <a:gd name="connsiteX1" fmla="*/ 149352 w 298767"/>
                <a:gd name="connsiteY1" fmla="*/ 76390 h 127634"/>
                <a:gd name="connsiteX2" fmla="*/ 9398 w 298767"/>
                <a:gd name="connsiteY2" fmla="*/ 0 h 127634"/>
                <a:gd name="connsiteX3" fmla="*/ 0 w 298767"/>
                <a:gd name="connsiteY3" fmla="*/ 1651 h 127634"/>
                <a:gd name="connsiteX4" fmla="*/ 147066 w 298767"/>
                <a:gd name="connsiteY4" fmla="*/ 127635 h 127634"/>
                <a:gd name="connsiteX5" fmla="*/ 151638 w 298767"/>
                <a:gd name="connsiteY5" fmla="*/ 127635 h 127634"/>
                <a:gd name="connsiteX6" fmla="*/ 298767 w 298767"/>
                <a:gd name="connsiteY6" fmla="*/ 1651 h 127634"/>
                <a:gd name="connsiteX7" fmla="*/ 289306 w 298767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4">
                  <a:moveTo>
                    <a:pt x="289306" y="0"/>
                  </a:moveTo>
                  <a:cubicBezTo>
                    <a:pt x="261938" y="11811"/>
                    <a:pt x="176657" y="62484"/>
                    <a:pt x="149352" y="76390"/>
                  </a:cubicBezTo>
                  <a:cubicBezTo>
                    <a:pt x="122047" y="62547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0" name="Volný tvar: obrazec 454">
              <a:extLst>
                <a:ext uri="{FF2B5EF4-FFF2-40B4-BE49-F238E27FC236}">
                  <a16:creationId xmlns:a16="http://schemas.microsoft.com/office/drawing/2014/main" id="{3851DFE2-E415-4FC6-8852-EF454AEBE6D2}"/>
                </a:ext>
              </a:extLst>
            </p:cNvPr>
            <p:cNvSpPr/>
            <p:nvPr/>
          </p:nvSpPr>
          <p:spPr>
            <a:xfrm>
              <a:off x="11188509" y="5640133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352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352" y="76390"/>
                  </a:cubicBezTo>
                  <a:cubicBezTo>
                    <a:pt x="122047" y="62547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1" name="Volný tvar: obrazec 455">
              <a:extLst>
                <a:ext uri="{FF2B5EF4-FFF2-40B4-BE49-F238E27FC236}">
                  <a16:creationId xmlns:a16="http://schemas.microsoft.com/office/drawing/2014/main" id="{D156084D-5674-47CF-B556-0E5CCFC5B6F3}"/>
                </a:ext>
              </a:extLst>
            </p:cNvPr>
            <p:cNvSpPr/>
            <p:nvPr/>
          </p:nvSpPr>
          <p:spPr>
            <a:xfrm>
              <a:off x="11517883" y="5640133"/>
              <a:ext cx="298704" cy="127634"/>
            </a:xfrm>
            <a:custGeom>
              <a:avLst/>
              <a:gdLst>
                <a:gd name="connsiteX0" fmla="*/ 289370 w 298704"/>
                <a:gd name="connsiteY0" fmla="*/ 0 h 127634"/>
                <a:gd name="connsiteX1" fmla="*/ 149416 w 298704"/>
                <a:gd name="connsiteY1" fmla="*/ 76390 h 127634"/>
                <a:gd name="connsiteX2" fmla="*/ 9398 w 298704"/>
                <a:gd name="connsiteY2" fmla="*/ 0 h 127634"/>
                <a:gd name="connsiteX3" fmla="*/ 0 w 298704"/>
                <a:gd name="connsiteY3" fmla="*/ 1651 h 127634"/>
                <a:gd name="connsiteX4" fmla="*/ 147066 w 298704"/>
                <a:gd name="connsiteY4" fmla="*/ 127635 h 127634"/>
                <a:gd name="connsiteX5" fmla="*/ 151638 w 298704"/>
                <a:gd name="connsiteY5" fmla="*/ 127635 h 127634"/>
                <a:gd name="connsiteX6" fmla="*/ 298704 w 298704"/>
                <a:gd name="connsiteY6" fmla="*/ 1651 h 127634"/>
                <a:gd name="connsiteX7" fmla="*/ 289370 w 298704"/>
                <a:gd name="connsiteY7" fmla="*/ 0 h 12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4">
                  <a:moveTo>
                    <a:pt x="289370" y="0"/>
                  </a:moveTo>
                  <a:cubicBezTo>
                    <a:pt x="262001" y="11811"/>
                    <a:pt x="176657" y="62484"/>
                    <a:pt x="149416" y="76390"/>
                  </a:cubicBezTo>
                  <a:cubicBezTo>
                    <a:pt x="122110" y="62547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917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2" name="Volný tvar: obrazec 456">
              <a:extLst>
                <a:ext uri="{FF2B5EF4-FFF2-40B4-BE49-F238E27FC236}">
                  <a16:creationId xmlns:a16="http://schemas.microsoft.com/office/drawing/2014/main" id="{0D16DDFD-AE6B-411B-BD36-651D6A78FD98}"/>
                </a:ext>
              </a:extLst>
            </p:cNvPr>
            <p:cNvSpPr/>
            <p:nvPr/>
          </p:nvSpPr>
          <p:spPr>
            <a:xfrm>
              <a:off x="9542335" y="587762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085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3" name="Volný tvar: obrazec 457">
              <a:extLst>
                <a:ext uri="{FF2B5EF4-FFF2-40B4-BE49-F238E27FC236}">
                  <a16:creationId xmlns:a16="http://schemas.microsoft.com/office/drawing/2014/main" id="{022F0F27-9106-435E-B445-C22FE1785D41}"/>
                </a:ext>
              </a:extLst>
            </p:cNvPr>
            <p:cNvSpPr/>
            <p:nvPr/>
          </p:nvSpPr>
          <p:spPr>
            <a:xfrm>
              <a:off x="9871582" y="5877623"/>
              <a:ext cx="298704" cy="127635"/>
            </a:xfrm>
            <a:custGeom>
              <a:avLst/>
              <a:gdLst>
                <a:gd name="connsiteX0" fmla="*/ 289306 w 298704"/>
                <a:gd name="connsiteY0" fmla="*/ 0 h 127635"/>
                <a:gd name="connsiteX1" fmla="*/ 149352 w 298704"/>
                <a:gd name="connsiteY1" fmla="*/ 76391 h 127635"/>
                <a:gd name="connsiteX2" fmla="*/ 9399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06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06" y="0"/>
                  </a:moveTo>
                  <a:cubicBezTo>
                    <a:pt x="261938" y="11811"/>
                    <a:pt x="176594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651"/>
                  </a:lnTo>
                  <a:cubicBezTo>
                    <a:pt x="27623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4" name="Volný tvar: obrazec 458">
              <a:extLst>
                <a:ext uri="{FF2B5EF4-FFF2-40B4-BE49-F238E27FC236}">
                  <a16:creationId xmlns:a16="http://schemas.microsoft.com/office/drawing/2014/main" id="{F3DB1488-26B2-4935-B275-D7A7D2CA0D76}"/>
                </a:ext>
              </a:extLst>
            </p:cNvPr>
            <p:cNvSpPr/>
            <p:nvPr/>
          </p:nvSpPr>
          <p:spPr>
            <a:xfrm>
              <a:off x="10200830" y="5877623"/>
              <a:ext cx="298703" cy="127635"/>
            </a:xfrm>
            <a:custGeom>
              <a:avLst/>
              <a:gdLst>
                <a:gd name="connsiteX0" fmla="*/ 289369 w 298703"/>
                <a:gd name="connsiteY0" fmla="*/ 0 h 127635"/>
                <a:gd name="connsiteX1" fmla="*/ 149415 w 298703"/>
                <a:gd name="connsiteY1" fmla="*/ 76391 h 127635"/>
                <a:gd name="connsiteX2" fmla="*/ 9398 w 298703"/>
                <a:gd name="connsiteY2" fmla="*/ 0 h 127635"/>
                <a:gd name="connsiteX3" fmla="*/ 0 w 298703"/>
                <a:gd name="connsiteY3" fmla="*/ 1651 h 127635"/>
                <a:gd name="connsiteX4" fmla="*/ 147065 w 298703"/>
                <a:gd name="connsiteY4" fmla="*/ 127635 h 127635"/>
                <a:gd name="connsiteX5" fmla="*/ 151638 w 298703"/>
                <a:gd name="connsiteY5" fmla="*/ 127635 h 127635"/>
                <a:gd name="connsiteX6" fmla="*/ 298703 w 298703"/>
                <a:gd name="connsiteY6" fmla="*/ 1651 h 127635"/>
                <a:gd name="connsiteX7" fmla="*/ 289369 w 298703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35">
                  <a:moveTo>
                    <a:pt x="289369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5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3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5" name="Volný tvar: obrazec 459">
              <a:extLst>
                <a:ext uri="{FF2B5EF4-FFF2-40B4-BE49-F238E27FC236}">
                  <a16:creationId xmlns:a16="http://schemas.microsoft.com/office/drawing/2014/main" id="{FAC6289F-D739-48DD-B141-06AA62AAF18C}"/>
                </a:ext>
              </a:extLst>
            </p:cNvPr>
            <p:cNvSpPr/>
            <p:nvPr/>
          </p:nvSpPr>
          <p:spPr>
            <a:xfrm>
              <a:off x="10530014" y="5877623"/>
              <a:ext cx="298704" cy="127635"/>
            </a:xfrm>
            <a:custGeom>
              <a:avLst/>
              <a:gdLst>
                <a:gd name="connsiteX0" fmla="*/ 289369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69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04" y="1651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6" name="Volný tvar: obrazec 460">
              <a:extLst>
                <a:ext uri="{FF2B5EF4-FFF2-40B4-BE49-F238E27FC236}">
                  <a16:creationId xmlns:a16="http://schemas.microsoft.com/office/drawing/2014/main" id="{C413F120-2E81-4A6B-A257-F716E45636B3}"/>
                </a:ext>
              </a:extLst>
            </p:cNvPr>
            <p:cNvSpPr/>
            <p:nvPr/>
          </p:nvSpPr>
          <p:spPr>
            <a:xfrm>
              <a:off x="10859389" y="5877623"/>
              <a:ext cx="298767" cy="127635"/>
            </a:xfrm>
            <a:custGeom>
              <a:avLst/>
              <a:gdLst>
                <a:gd name="connsiteX0" fmla="*/ 289306 w 298767"/>
                <a:gd name="connsiteY0" fmla="*/ 0 h 127635"/>
                <a:gd name="connsiteX1" fmla="*/ 149352 w 298767"/>
                <a:gd name="connsiteY1" fmla="*/ 76391 h 127635"/>
                <a:gd name="connsiteX2" fmla="*/ 9398 w 298767"/>
                <a:gd name="connsiteY2" fmla="*/ 0 h 127635"/>
                <a:gd name="connsiteX3" fmla="*/ 0 w 298767"/>
                <a:gd name="connsiteY3" fmla="*/ 1651 h 127635"/>
                <a:gd name="connsiteX4" fmla="*/ 147066 w 298767"/>
                <a:gd name="connsiteY4" fmla="*/ 127635 h 127635"/>
                <a:gd name="connsiteX5" fmla="*/ 151638 w 298767"/>
                <a:gd name="connsiteY5" fmla="*/ 127635 h 127635"/>
                <a:gd name="connsiteX6" fmla="*/ 298767 w 298767"/>
                <a:gd name="connsiteY6" fmla="*/ 1651 h 127635"/>
                <a:gd name="connsiteX7" fmla="*/ 289306 w 298767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35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618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1" y="22987"/>
                    <a:pt x="298767" y="1651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7" name="Volný tvar: obrazec 461">
              <a:extLst>
                <a:ext uri="{FF2B5EF4-FFF2-40B4-BE49-F238E27FC236}">
                  <a16:creationId xmlns:a16="http://schemas.microsoft.com/office/drawing/2014/main" id="{152EEF19-862B-4E9C-BB5A-E2BC01A5122B}"/>
                </a:ext>
              </a:extLst>
            </p:cNvPr>
            <p:cNvSpPr/>
            <p:nvPr/>
          </p:nvSpPr>
          <p:spPr>
            <a:xfrm>
              <a:off x="11188509" y="587762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352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145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8" name="Volný tvar: obrazec 462">
              <a:extLst>
                <a:ext uri="{FF2B5EF4-FFF2-40B4-BE49-F238E27FC236}">
                  <a16:creationId xmlns:a16="http://schemas.microsoft.com/office/drawing/2014/main" id="{CD3D2B96-1E92-4427-AF12-F35BE9B1B781}"/>
                </a:ext>
              </a:extLst>
            </p:cNvPr>
            <p:cNvSpPr/>
            <p:nvPr/>
          </p:nvSpPr>
          <p:spPr>
            <a:xfrm>
              <a:off x="11517883" y="5877623"/>
              <a:ext cx="298704" cy="127635"/>
            </a:xfrm>
            <a:custGeom>
              <a:avLst/>
              <a:gdLst>
                <a:gd name="connsiteX0" fmla="*/ 289370 w 298704"/>
                <a:gd name="connsiteY0" fmla="*/ 0 h 127635"/>
                <a:gd name="connsiteX1" fmla="*/ 149416 w 298704"/>
                <a:gd name="connsiteY1" fmla="*/ 76391 h 127635"/>
                <a:gd name="connsiteX2" fmla="*/ 9398 w 298704"/>
                <a:gd name="connsiteY2" fmla="*/ 0 h 127635"/>
                <a:gd name="connsiteX3" fmla="*/ 0 w 298704"/>
                <a:gd name="connsiteY3" fmla="*/ 1651 h 127635"/>
                <a:gd name="connsiteX4" fmla="*/ 147066 w 298704"/>
                <a:gd name="connsiteY4" fmla="*/ 127635 h 127635"/>
                <a:gd name="connsiteX5" fmla="*/ 151638 w 298704"/>
                <a:gd name="connsiteY5" fmla="*/ 127635 h 127635"/>
                <a:gd name="connsiteX6" fmla="*/ 298704 w 298704"/>
                <a:gd name="connsiteY6" fmla="*/ 1651 h 127635"/>
                <a:gd name="connsiteX7" fmla="*/ 289370 w 298704"/>
                <a:gd name="connsiteY7" fmla="*/ 0 h 127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35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651"/>
                  </a:lnTo>
                  <a:cubicBezTo>
                    <a:pt x="27622" y="22987"/>
                    <a:pt x="122555" y="101854"/>
                    <a:pt x="147066" y="127635"/>
                  </a:cubicBezTo>
                  <a:lnTo>
                    <a:pt x="151638" y="127635"/>
                  </a:lnTo>
                  <a:cubicBezTo>
                    <a:pt x="176149" y="101854"/>
                    <a:pt x="271082" y="22987"/>
                    <a:pt x="298704" y="1651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39" name="Volný tvar: obrazec 464">
              <a:extLst>
                <a:ext uri="{FF2B5EF4-FFF2-40B4-BE49-F238E27FC236}">
                  <a16:creationId xmlns:a16="http://schemas.microsoft.com/office/drawing/2014/main" id="{6876AB04-C2F2-42FA-88FD-67A93F363BED}"/>
                </a:ext>
              </a:extLst>
            </p:cNvPr>
            <p:cNvSpPr/>
            <p:nvPr/>
          </p:nvSpPr>
          <p:spPr>
            <a:xfrm>
              <a:off x="981900" y="5399722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0" name="Volný tvar: obrazec 465">
              <a:extLst>
                <a:ext uri="{FF2B5EF4-FFF2-40B4-BE49-F238E27FC236}">
                  <a16:creationId xmlns:a16="http://schemas.microsoft.com/office/drawing/2014/main" id="{16C6F349-DDCA-4F04-99F1-B4D65528729F}"/>
                </a:ext>
              </a:extLst>
            </p:cNvPr>
            <p:cNvSpPr/>
            <p:nvPr/>
          </p:nvSpPr>
          <p:spPr>
            <a:xfrm>
              <a:off x="1311211" y="5399722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1" name="Volný tvar: obrazec 466">
              <a:extLst>
                <a:ext uri="{FF2B5EF4-FFF2-40B4-BE49-F238E27FC236}">
                  <a16:creationId xmlns:a16="http://schemas.microsoft.com/office/drawing/2014/main" id="{AA44E83E-392F-4A0B-A082-BF37A9445580}"/>
                </a:ext>
              </a:extLst>
            </p:cNvPr>
            <p:cNvSpPr/>
            <p:nvPr/>
          </p:nvSpPr>
          <p:spPr>
            <a:xfrm>
              <a:off x="1640332" y="5399722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1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701" y="127699"/>
                  </a:lnTo>
                  <a:cubicBezTo>
                    <a:pt x="176213" y="101918"/>
                    <a:pt x="271208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2" name="Volný tvar: obrazec 467">
              <a:extLst>
                <a:ext uri="{FF2B5EF4-FFF2-40B4-BE49-F238E27FC236}">
                  <a16:creationId xmlns:a16="http://schemas.microsoft.com/office/drawing/2014/main" id="{8D34F07E-0045-499E-99E8-5CD28380AFDB}"/>
                </a:ext>
              </a:extLst>
            </p:cNvPr>
            <p:cNvSpPr/>
            <p:nvPr/>
          </p:nvSpPr>
          <p:spPr>
            <a:xfrm>
              <a:off x="1969770" y="5399722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3" name="Volný tvar: obrazec 468">
              <a:extLst>
                <a:ext uri="{FF2B5EF4-FFF2-40B4-BE49-F238E27FC236}">
                  <a16:creationId xmlns:a16="http://schemas.microsoft.com/office/drawing/2014/main" id="{C773372A-25A7-4C43-8A4C-5A7F86D4F3C6}"/>
                </a:ext>
              </a:extLst>
            </p:cNvPr>
            <p:cNvSpPr/>
            <p:nvPr/>
          </p:nvSpPr>
          <p:spPr>
            <a:xfrm>
              <a:off x="2298826" y="5399722"/>
              <a:ext cx="298704" cy="127698"/>
            </a:xfrm>
            <a:custGeom>
              <a:avLst/>
              <a:gdLst>
                <a:gd name="connsiteX0" fmla="*/ 289433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3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3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3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4" name="Volný tvar: obrazec 469">
              <a:extLst>
                <a:ext uri="{FF2B5EF4-FFF2-40B4-BE49-F238E27FC236}">
                  <a16:creationId xmlns:a16="http://schemas.microsoft.com/office/drawing/2014/main" id="{E02CC177-5CF9-4AF9-A61F-084ED74D7E46}"/>
                </a:ext>
              </a:extLst>
            </p:cNvPr>
            <p:cNvSpPr/>
            <p:nvPr/>
          </p:nvSpPr>
          <p:spPr>
            <a:xfrm>
              <a:off x="2628201" y="5399722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01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5" name="Volný tvar: obrazec 470">
              <a:extLst>
                <a:ext uri="{FF2B5EF4-FFF2-40B4-BE49-F238E27FC236}">
                  <a16:creationId xmlns:a16="http://schemas.microsoft.com/office/drawing/2014/main" id="{788DF020-D138-4B12-A4F5-5EFE854E9760}"/>
                </a:ext>
              </a:extLst>
            </p:cNvPr>
            <p:cNvSpPr/>
            <p:nvPr/>
          </p:nvSpPr>
          <p:spPr>
            <a:xfrm>
              <a:off x="2957385" y="5399722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6" name="Volný tvar: obrazec 471">
              <a:extLst>
                <a:ext uri="{FF2B5EF4-FFF2-40B4-BE49-F238E27FC236}">
                  <a16:creationId xmlns:a16="http://schemas.microsoft.com/office/drawing/2014/main" id="{DFB44338-C3BB-4E47-8034-8DCCD1391346}"/>
                </a:ext>
              </a:extLst>
            </p:cNvPr>
            <p:cNvSpPr/>
            <p:nvPr/>
          </p:nvSpPr>
          <p:spPr>
            <a:xfrm>
              <a:off x="3286759" y="5399722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7" name="Volný tvar: obrazec 472">
              <a:extLst>
                <a:ext uri="{FF2B5EF4-FFF2-40B4-BE49-F238E27FC236}">
                  <a16:creationId xmlns:a16="http://schemas.microsoft.com/office/drawing/2014/main" id="{DE077F57-D947-4834-B8E9-507A934B6664}"/>
                </a:ext>
              </a:extLst>
            </p:cNvPr>
            <p:cNvSpPr/>
            <p:nvPr/>
          </p:nvSpPr>
          <p:spPr>
            <a:xfrm>
              <a:off x="3615880" y="5399722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8" name="Volný tvar: obrazec 473">
              <a:extLst>
                <a:ext uri="{FF2B5EF4-FFF2-40B4-BE49-F238E27FC236}">
                  <a16:creationId xmlns:a16="http://schemas.microsoft.com/office/drawing/2014/main" id="{FCCFC75D-EAA4-456C-BD03-3CDC7F9D01E5}"/>
                </a:ext>
              </a:extLst>
            </p:cNvPr>
            <p:cNvSpPr/>
            <p:nvPr/>
          </p:nvSpPr>
          <p:spPr>
            <a:xfrm>
              <a:off x="3945318" y="5399722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49" name="Volný tvar: obrazec 474">
              <a:extLst>
                <a:ext uri="{FF2B5EF4-FFF2-40B4-BE49-F238E27FC236}">
                  <a16:creationId xmlns:a16="http://schemas.microsoft.com/office/drawing/2014/main" id="{02C1D418-E910-408A-9286-9944C2753422}"/>
                </a:ext>
              </a:extLst>
            </p:cNvPr>
            <p:cNvSpPr/>
            <p:nvPr/>
          </p:nvSpPr>
          <p:spPr>
            <a:xfrm>
              <a:off x="4274439" y="5399722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0" name="Volný tvar: obrazec 475">
              <a:extLst>
                <a:ext uri="{FF2B5EF4-FFF2-40B4-BE49-F238E27FC236}">
                  <a16:creationId xmlns:a16="http://schemas.microsoft.com/office/drawing/2014/main" id="{E65518E8-6E6B-42AD-8AD8-5949D7957640}"/>
                </a:ext>
              </a:extLst>
            </p:cNvPr>
            <p:cNvSpPr/>
            <p:nvPr/>
          </p:nvSpPr>
          <p:spPr>
            <a:xfrm>
              <a:off x="4603750" y="5399722"/>
              <a:ext cx="298703" cy="127698"/>
            </a:xfrm>
            <a:custGeom>
              <a:avLst/>
              <a:gdLst>
                <a:gd name="connsiteX0" fmla="*/ 289370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70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1" name="Volný tvar: obrazec 476">
              <a:extLst>
                <a:ext uri="{FF2B5EF4-FFF2-40B4-BE49-F238E27FC236}">
                  <a16:creationId xmlns:a16="http://schemas.microsoft.com/office/drawing/2014/main" id="{B4566C49-FBED-4DD2-9232-DD1C72834723}"/>
                </a:ext>
              </a:extLst>
            </p:cNvPr>
            <p:cNvSpPr/>
            <p:nvPr/>
          </p:nvSpPr>
          <p:spPr>
            <a:xfrm>
              <a:off x="4932934" y="5399722"/>
              <a:ext cx="298767" cy="127698"/>
            </a:xfrm>
            <a:custGeom>
              <a:avLst/>
              <a:gdLst>
                <a:gd name="connsiteX0" fmla="*/ 289369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1 w 298767"/>
                <a:gd name="connsiteY5" fmla="*/ 127699 h 127698"/>
                <a:gd name="connsiteX6" fmla="*/ 298767 w 298767"/>
                <a:gd name="connsiteY6" fmla="*/ 1715 h 127698"/>
                <a:gd name="connsiteX7" fmla="*/ 289369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701" y="127699"/>
                  </a:lnTo>
                  <a:cubicBezTo>
                    <a:pt x="176149" y="101918"/>
                    <a:pt x="271145" y="23051"/>
                    <a:pt x="298767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2" name="Volný tvar: obrazec 477">
              <a:extLst>
                <a:ext uri="{FF2B5EF4-FFF2-40B4-BE49-F238E27FC236}">
                  <a16:creationId xmlns:a16="http://schemas.microsoft.com/office/drawing/2014/main" id="{96368BD4-8D6F-4E16-96E8-5B7EEDF6D398}"/>
                </a:ext>
              </a:extLst>
            </p:cNvPr>
            <p:cNvSpPr/>
            <p:nvPr/>
          </p:nvSpPr>
          <p:spPr>
            <a:xfrm>
              <a:off x="5262181" y="5399722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4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3" name="Volný tvar: obrazec 478">
              <a:extLst>
                <a:ext uri="{FF2B5EF4-FFF2-40B4-BE49-F238E27FC236}">
                  <a16:creationId xmlns:a16="http://schemas.microsoft.com/office/drawing/2014/main" id="{6B98C7C8-20EF-4296-BB45-2923A4F8788A}"/>
                </a:ext>
              </a:extLst>
            </p:cNvPr>
            <p:cNvSpPr/>
            <p:nvPr/>
          </p:nvSpPr>
          <p:spPr>
            <a:xfrm>
              <a:off x="5591428" y="5399722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4" name="Volný tvar: obrazec 479">
              <a:extLst>
                <a:ext uri="{FF2B5EF4-FFF2-40B4-BE49-F238E27FC236}">
                  <a16:creationId xmlns:a16="http://schemas.microsoft.com/office/drawing/2014/main" id="{622D1E28-26DA-4B22-B209-46EDF92AFBD7}"/>
                </a:ext>
              </a:extLst>
            </p:cNvPr>
            <p:cNvSpPr/>
            <p:nvPr/>
          </p:nvSpPr>
          <p:spPr>
            <a:xfrm>
              <a:off x="5920613" y="5399722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7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7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5" name="Volný tvar: obrazec 480">
              <a:extLst>
                <a:ext uri="{FF2B5EF4-FFF2-40B4-BE49-F238E27FC236}">
                  <a16:creationId xmlns:a16="http://schemas.microsoft.com/office/drawing/2014/main" id="{98B9C2EB-A82A-41D9-82EC-83DDD2699F27}"/>
                </a:ext>
              </a:extLst>
            </p:cNvPr>
            <p:cNvSpPr/>
            <p:nvPr/>
          </p:nvSpPr>
          <p:spPr>
            <a:xfrm>
              <a:off x="6249923" y="5399722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416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3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6" name="Volný tvar: obrazec 481">
              <a:extLst>
                <a:ext uri="{FF2B5EF4-FFF2-40B4-BE49-F238E27FC236}">
                  <a16:creationId xmlns:a16="http://schemas.microsoft.com/office/drawing/2014/main" id="{EBD256FD-CA45-4BAB-910A-CA2F5C9F85D8}"/>
                </a:ext>
              </a:extLst>
            </p:cNvPr>
            <p:cNvSpPr/>
            <p:nvPr/>
          </p:nvSpPr>
          <p:spPr>
            <a:xfrm>
              <a:off x="6579044" y="5399722"/>
              <a:ext cx="298704" cy="127698"/>
            </a:xfrm>
            <a:custGeom>
              <a:avLst/>
              <a:gdLst>
                <a:gd name="connsiteX0" fmla="*/ 289434 w 298704"/>
                <a:gd name="connsiteY0" fmla="*/ 0 h 127698"/>
                <a:gd name="connsiteX1" fmla="*/ 149416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434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434" y="0"/>
                  </a:moveTo>
                  <a:cubicBezTo>
                    <a:pt x="262065" y="11811"/>
                    <a:pt x="176721" y="62548"/>
                    <a:pt x="149416" y="76391"/>
                  </a:cubicBezTo>
                  <a:cubicBezTo>
                    <a:pt x="122111" y="62548"/>
                    <a:pt x="36767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434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7" name="Volný tvar: obrazec 482">
              <a:extLst>
                <a:ext uri="{FF2B5EF4-FFF2-40B4-BE49-F238E27FC236}">
                  <a16:creationId xmlns:a16="http://schemas.microsoft.com/office/drawing/2014/main" id="{ABE8B218-93B2-419C-9F8B-2BEE31BAA840}"/>
                </a:ext>
              </a:extLst>
            </p:cNvPr>
            <p:cNvSpPr/>
            <p:nvPr/>
          </p:nvSpPr>
          <p:spPr>
            <a:xfrm>
              <a:off x="6908482" y="5399722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619" y="101918"/>
                    <a:pt x="147066" y="127699"/>
                  </a:cubicBezTo>
                  <a:lnTo>
                    <a:pt x="151638" y="127699"/>
                  </a:lnTo>
                  <a:cubicBezTo>
                    <a:pt x="176086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8" name="Volný tvar: obrazec 483">
              <a:extLst>
                <a:ext uri="{FF2B5EF4-FFF2-40B4-BE49-F238E27FC236}">
                  <a16:creationId xmlns:a16="http://schemas.microsoft.com/office/drawing/2014/main" id="{DA7C1C2A-278F-4453-8605-3CEB75CAD9EA}"/>
                </a:ext>
              </a:extLst>
            </p:cNvPr>
            <p:cNvSpPr/>
            <p:nvPr/>
          </p:nvSpPr>
          <p:spPr>
            <a:xfrm>
              <a:off x="7237666" y="5399722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2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593" y="62548"/>
                    <a:pt x="149352" y="76391"/>
                  </a:cubicBezTo>
                  <a:cubicBezTo>
                    <a:pt x="122047" y="62548"/>
                    <a:pt x="36702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59" name="Volný tvar: obrazec 484">
              <a:extLst>
                <a:ext uri="{FF2B5EF4-FFF2-40B4-BE49-F238E27FC236}">
                  <a16:creationId xmlns:a16="http://schemas.microsoft.com/office/drawing/2014/main" id="{841BAAC1-0E54-4A81-8ACE-994E796D945B}"/>
                </a:ext>
              </a:extLst>
            </p:cNvPr>
            <p:cNvSpPr/>
            <p:nvPr/>
          </p:nvSpPr>
          <p:spPr>
            <a:xfrm>
              <a:off x="7566977" y="5399722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6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6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65" y="11811"/>
                    <a:pt x="176720" y="62548"/>
                    <a:pt x="149416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0" name="Volný tvar: obrazec 485">
              <a:extLst>
                <a:ext uri="{FF2B5EF4-FFF2-40B4-BE49-F238E27FC236}">
                  <a16:creationId xmlns:a16="http://schemas.microsoft.com/office/drawing/2014/main" id="{70FBB092-A7A2-40FE-838A-8C8B8856DF8E}"/>
                </a:ext>
              </a:extLst>
            </p:cNvPr>
            <p:cNvSpPr/>
            <p:nvPr/>
          </p:nvSpPr>
          <p:spPr>
            <a:xfrm>
              <a:off x="7896161" y="5399722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1" name="Volný tvar: obrazec 486">
              <a:extLst>
                <a:ext uri="{FF2B5EF4-FFF2-40B4-BE49-F238E27FC236}">
                  <a16:creationId xmlns:a16="http://schemas.microsoft.com/office/drawing/2014/main" id="{F7946F90-216B-423E-ACEA-93C035467545}"/>
                </a:ext>
              </a:extLst>
            </p:cNvPr>
            <p:cNvSpPr/>
            <p:nvPr/>
          </p:nvSpPr>
          <p:spPr>
            <a:xfrm>
              <a:off x="8225535" y="5399722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2" name="Volný tvar: obrazec 487">
              <a:extLst>
                <a:ext uri="{FF2B5EF4-FFF2-40B4-BE49-F238E27FC236}">
                  <a16:creationId xmlns:a16="http://schemas.microsoft.com/office/drawing/2014/main" id="{272AE9AC-D50F-4EF8-8C15-4A677E195A0E}"/>
                </a:ext>
              </a:extLst>
            </p:cNvPr>
            <p:cNvSpPr/>
            <p:nvPr/>
          </p:nvSpPr>
          <p:spPr>
            <a:xfrm>
              <a:off x="8554656" y="5399722"/>
              <a:ext cx="298767" cy="127698"/>
            </a:xfrm>
            <a:custGeom>
              <a:avLst/>
              <a:gdLst>
                <a:gd name="connsiteX0" fmla="*/ 289370 w 298767"/>
                <a:gd name="connsiteY0" fmla="*/ 0 h 127698"/>
                <a:gd name="connsiteX1" fmla="*/ 149352 w 298767"/>
                <a:gd name="connsiteY1" fmla="*/ 76391 h 127698"/>
                <a:gd name="connsiteX2" fmla="*/ 9399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702 w 298767"/>
                <a:gd name="connsiteY5" fmla="*/ 127699 h 127698"/>
                <a:gd name="connsiteX6" fmla="*/ 298768 w 298767"/>
                <a:gd name="connsiteY6" fmla="*/ 1715 h 127698"/>
                <a:gd name="connsiteX7" fmla="*/ 289370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560" y="23051"/>
                    <a:pt x="122555" y="101918"/>
                    <a:pt x="147066" y="127699"/>
                  </a:cubicBezTo>
                  <a:lnTo>
                    <a:pt x="151702" y="127699"/>
                  </a:lnTo>
                  <a:cubicBezTo>
                    <a:pt x="176213" y="101918"/>
                    <a:pt x="271145" y="23051"/>
                    <a:pt x="298768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3" name="Volný tvar: obrazec 488">
              <a:extLst>
                <a:ext uri="{FF2B5EF4-FFF2-40B4-BE49-F238E27FC236}">
                  <a16:creationId xmlns:a16="http://schemas.microsoft.com/office/drawing/2014/main" id="{53EB9907-CB72-4AC4-BC74-E24F250C1C43}"/>
                </a:ext>
              </a:extLst>
            </p:cNvPr>
            <p:cNvSpPr/>
            <p:nvPr/>
          </p:nvSpPr>
          <p:spPr>
            <a:xfrm>
              <a:off x="8884031" y="5399722"/>
              <a:ext cx="298703" cy="127698"/>
            </a:xfrm>
            <a:custGeom>
              <a:avLst/>
              <a:gdLst>
                <a:gd name="connsiteX0" fmla="*/ 289306 w 298703"/>
                <a:gd name="connsiteY0" fmla="*/ 0 h 127698"/>
                <a:gd name="connsiteX1" fmla="*/ 149351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7 w 298703"/>
                <a:gd name="connsiteY5" fmla="*/ 127699 h 127698"/>
                <a:gd name="connsiteX6" fmla="*/ 298703 w 298703"/>
                <a:gd name="connsiteY6" fmla="*/ 1715 h 127698"/>
                <a:gd name="connsiteX7" fmla="*/ 289306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1" y="76391"/>
                  </a:cubicBezTo>
                  <a:cubicBezTo>
                    <a:pt x="122047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7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4" name="Volný tvar: obrazec 489">
              <a:extLst>
                <a:ext uri="{FF2B5EF4-FFF2-40B4-BE49-F238E27FC236}">
                  <a16:creationId xmlns:a16="http://schemas.microsoft.com/office/drawing/2014/main" id="{16BDF49F-FB00-4C4A-BC8F-2D53F1E1A79F}"/>
                </a:ext>
              </a:extLst>
            </p:cNvPr>
            <p:cNvSpPr/>
            <p:nvPr/>
          </p:nvSpPr>
          <p:spPr>
            <a:xfrm>
              <a:off x="9213151" y="5399722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720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5" name="Volný tvar: obrazec 490">
              <a:extLst>
                <a:ext uri="{FF2B5EF4-FFF2-40B4-BE49-F238E27FC236}">
                  <a16:creationId xmlns:a16="http://schemas.microsoft.com/office/drawing/2014/main" id="{D30566F6-AAD8-4B22-9B33-CDE4D0C4561A}"/>
                </a:ext>
              </a:extLst>
            </p:cNvPr>
            <p:cNvSpPr/>
            <p:nvPr/>
          </p:nvSpPr>
          <p:spPr>
            <a:xfrm>
              <a:off x="9542335" y="5399722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721" y="62548"/>
                    <a:pt x="149416" y="76391"/>
                  </a:cubicBezTo>
                  <a:cubicBezTo>
                    <a:pt x="122110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085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6" name="Volný tvar: obrazec 491">
              <a:extLst>
                <a:ext uri="{FF2B5EF4-FFF2-40B4-BE49-F238E27FC236}">
                  <a16:creationId xmlns:a16="http://schemas.microsoft.com/office/drawing/2014/main" id="{24C5817C-C035-4C6B-86E4-3BFCC55253DB}"/>
                </a:ext>
              </a:extLst>
            </p:cNvPr>
            <p:cNvSpPr/>
            <p:nvPr/>
          </p:nvSpPr>
          <p:spPr>
            <a:xfrm>
              <a:off x="9871582" y="5399722"/>
              <a:ext cx="298704" cy="127698"/>
            </a:xfrm>
            <a:custGeom>
              <a:avLst/>
              <a:gdLst>
                <a:gd name="connsiteX0" fmla="*/ 289306 w 298704"/>
                <a:gd name="connsiteY0" fmla="*/ 0 h 127698"/>
                <a:gd name="connsiteX1" fmla="*/ 149352 w 298704"/>
                <a:gd name="connsiteY1" fmla="*/ 76391 h 127698"/>
                <a:gd name="connsiteX2" fmla="*/ 9399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06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06" y="0"/>
                  </a:moveTo>
                  <a:cubicBezTo>
                    <a:pt x="261938" y="11811"/>
                    <a:pt x="176594" y="62548"/>
                    <a:pt x="149352" y="76391"/>
                  </a:cubicBezTo>
                  <a:cubicBezTo>
                    <a:pt x="122048" y="62548"/>
                    <a:pt x="36703" y="11811"/>
                    <a:pt x="9399" y="0"/>
                  </a:cubicBezTo>
                  <a:lnTo>
                    <a:pt x="0" y="1715"/>
                  </a:lnTo>
                  <a:cubicBezTo>
                    <a:pt x="27623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7" name="Volný tvar: obrazec 492">
              <a:extLst>
                <a:ext uri="{FF2B5EF4-FFF2-40B4-BE49-F238E27FC236}">
                  <a16:creationId xmlns:a16="http://schemas.microsoft.com/office/drawing/2014/main" id="{B85C2AEA-3C40-4CD5-B0B9-6D3329D26D61}"/>
                </a:ext>
              </a:extLst>
            </p:cNvPr>
            <p:cNvSpPr/>
            <p:nvPr/>
          </p:nvSpPr>
          <p:spPr>
            <a:xfrm>
              <a:off x="10200830" y="5399722"/>
              <a:ext cx="298703" cy="127698"/>
            </a:xfrm>
            <a:custGeom>
              <a:avLst/>
              <a:gdLst>
                <a:gd name="connsiteX0" fmla="*/ 289369 w 298703"/>
                <a:gd name="connsiteY0" fmla="*/ 0 h 127698"/>
                <a:gd name="connsiteX1" fmla="*/ 149415 w 298703"/>
                <a:gd name="connsiteY1" fmla="*/ 76391 h 127698"/>
                <a:gd name="connsiteX2" fmla="*/ 9398 w 298703"/>
                <a:gd name="connsiteY2" fmla="*/ 0 h 127698"/>
                <a:gd name="connsiteX3" fmla="*/ 0 w 298703"/>
                <a:gd name="connsiteY3" fmla="*/ 1715 h 127698"/>
                <a:gd name="connsiteX4" fmla="*/ 147065 w 298703"/>
                <a:gd name="connsiteY4" fmla="*/ 127699 h 127698"/>
                <a:gd name="connsiteX5" fmla="*/ 151638 w 298703"/>
                <a:gd name="connsiteY5" fmla="*/ 127699 h 127698"/>
                <a:gd name="connsiteX6" fmla="*/ 298703 w 298703"/>
                <a:gd name="connsiteY6" fmla="*/ 1715 h 127698"/>
                <a:gd name="connsiteX7" fmla="*/ 289369 w 298703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3" h="127698">
                  <a:moveTo>
                    <a:pt x="289369" y="0"/>
                  </a:moveTo>
                  <a:cubicBezTo>
                    <a:pt x="262064" y="11811"/>
                    <a:pt x="176720" y="62548"/>
                    <a:pt x="149415" y="76391"/>
                  </a:cubicBezTo>
                  <a:cubicBezTo>
                    <a:pt x="122110" y="62548"/>
                    <a:pt x="36766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5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3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8" name="Volný tvar: obrazec 493">
              <a:extLst>
                <a:ext uri="{FF2B5EF4-FFF2-40B4-BE49-F238E27FC236}">
                  <a16:creationId xmlns:a16="http://schemas.microsoft.com/office/drawing/2014/main" id="{87F3BD59-368B-4F6A-ABBE-FA7C95A2198B}"/>
                </a:ext>
              </a:extLst>
            </p:cNvPr>
            <p:cNvSpPr/>
            <p:nvPr/>
          </p:nvSpPr>
          <p:spPr>
            <a:xfrm>
              <a:off x="10530014" y="5399722"/>
              <a:ext cx="298704" cy="127698"/>
            </a:xfrm>
            <a:custGeom>
              <a:avLst/>
              <a:gdLst>
                <a:gd name="connsiteX0" fmla="*/ 289369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69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69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04" y="1715"/>
                  </a:cubicBezTo>
                  <a:lnTo>
                    <a:pt x="289369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69" name="Volný tvar: obrazec 494">
              <a:extLst>
                <a:ext uri="{FF2B5EF4-FFF2-40B4-BE49-F238E27FC236}">
                  <a16:creationId xmlns:a16="http://schemas.microsoft.com/office/drawing/2014/main" id="{F1FCA0DE-A9FB-4630-A39D-731D7882ED8B}"/>
                </a:ext>
              </a:extLst>
            </p:cNvPr>
            <p:cNvSpPr/>
            <p:nvPr/>
          </p:nvSpPr>
          <p:spPr>
            <a:xfrm>
              <a:off x="10859389" y="5399722"/>
              <a:ext cx="298767" cy="127698"/>
            </a:xfrm>
            <a:custGeom>
              <a:avLst/>
              <a:gdLst>
                <a:gd name="connsiteX0" fmla="*/ 289306 w 298767"/>
                <a:gd name="connsiteY0" fmla="*/ 0 h 127698"/>
                <a:gd name="connsiteX1" fmla="*/ 149352 w 298767"/>
                <a:gd name="connsiteY1" fmla="*/ 76391 h 127698"/>
                <a:gd name="connsiteX2" fmla="*/ 9398 w 298767"/>
                <a:gd name="connsiteY2" fmla="*/ 0 h 127698"/>
                <a:gd name="connsiteX3" fmla="*/ 0 w 298767"/>
                <a:gd name="connsiteY3" fmla="*/ 1715 h 127698"/>
                <a:gd name="connsiteX4" fmla="*/ 147066 w 298767"/>
                <a:gd name="connsiteY4" fmla="*/ 127699 h 127698"/>
                <a:gd name="connsiteX5" fmla="*/ 151638 w 298767"/>
                <a:gd name="connsiteY5" fmla="*/ 127699 h 127698"/>
                <a:gd name="connsiteX6" fmla="*/ 298767 w 298767"/>
                <a:gd name="connsiteY6" fmla="*/ 1715 h 127698"/>
                <a:gd name="connsiteX7" fmla="*/ 289306 w 298767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67" h="127698">
                  <a:moveTo>
                    <a:pt x="289306" y="0"/>
                  </a:moveTo>
                  <a:cubicBezTo>
                    <a:pt x="261938" y="11811"/>
                    <a:pt x="176657" y="62548"/>
                    <a:pt x="149352" y="76391"/>
                  </a:cubicBezTo>
                  <a:cubicBezTo>
                    <a:pt x="122047" y="62548"/>
                    <a:pt x="36767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618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1" y="23051"/>
                    <a:pt x="298767" y="1715"/>
                  </a:cubicBezTo>
                  <a:lnTo>
                    <a:pt x="289306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0" name="Volný tvar: obrazec 495">
              <a:extLst>
                <a:ext uri="{FF2B5EF4-FFF2-40B4-BE49-F238E27FC236}">
                  <a16:creationId xmlns:a16="http://schemas.microsoft.com/office/drawing/2014/main" id="{3E94A017-6E52-42A8-94D4-C6D585B4F117}"/>
                </a:ext>
              </a:extLst>
            </p:cNvPr>
            <p:cNvSpPr/>
            <p:nvPr/>
          </p:nvSpPr>
          <p:spPr>
            <a:xfrm>
              <a:off x="11188509" y="5399722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352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352" y="76391"/>
                  </a:cubicBezTo>
                  <a:cubicBezTo>
                    <a:pt x="122047" y="62548"/>
                    <a:pt x="36703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145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  <p:sp>
          <p:nvSpPr>
            <p:cNvPr id="971" name="Volný tvar: obrazec 496">
              <a:extLst>
                <a:ext uri="{FF2B5EF4-FFF2-40B4-BE49-F238E27FC236}">
                  <a16:creationId xmlns:a16="http://schemas.microsoft.com/office/drawing/2014/main" id="{C8A1FA34-4A07-4A27-B0DD-555AD00CFEE9}"/>
                </a:ext>
              </a:extLst>
            </p:cNvPr>
            <p:cNvSpPr/>
            <p:nvPr/>
          </p:nvSpPr>
          <p:spPr>
            <a:xfrm>
              <a:off x="11517883" y="5399722"/>
              <a:ext cx="298704" cy="127698"/>
            </a:xfrm>
            <a:custGeom>
              <a:avLst/>
              <a:gdLst>
                <a:gd name="connsiteX0" fmla="*/ 289370 w 298704"/>
                <a:gd name="connsiteY0" fmla="*/ 0 h 127698"/>
                <a:gd name="connsiteX1" fmla="*/ 149416 w 298704"/>
                <a:gd name="connsiteY1" fmla="*/ 76391 h 127698"/>
                <a:gd name="connsiteX2" fmla="*/ 9398 w 298704"/>
                <a:gd name="connsiteY2" fmla="*/ 0 h 127698"/>
                <a:gd name="connsiteX3" fmla="*/ 0 w 298704"/>
                <a:gd name="connsiteY3" fmla="*/ 1715 h 127698"/>
                <a:gd name="connsiteX4" fmla="*/ 147066 w 298704"/>
                <a:gd name="connsiteY4" fmla="*/ 127699 h 127698"/>
                <a:gd name="connsiteX5" fmla="*/ 151638 w 298704"/>
                <a:gd name="connsiteY5" fmla="*/ 127699 h 127698"/>
                <a:gd name="connsiteX6" fmla="*/ 298704 w 298704"/>
                <a:gd name="connsiteY6" fmla="*/ 1715 h 127698"/>
                <a:gd name="connsiteX7" fmla="*/ 289370 w 298704"/>
                <a:gd name="connsiteY7" fmla="*/ 0 h 1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04" h="127698">
                  <a:moveTo>
                    <a:pt x="289370" y="0"/>
                  </a:moveTo>
                  <a:cubicBezTo>
                    <a:pt x="262001" y="11811"/>
                    <a:pt x="176657" y="62548"/>
                    <a:pt x="149416" y="76391"/>
                  </a:cubicBezTo>
                  <a:cubicBezTo>
                    <a:pt x="122110" y="62548"/>
                    <a:pt x="36830" y="11811"/>
                    <a:pt x="9398" y="0"/>
                  </a:cubicBezTo>
                  <a:lnTo>
                    <a:pt x="0" y="1715"/>
                  </a:lnTo>
                  <a:cubicBezTo>
                    <a:pt x="27622" y="23051"/>
                    <a:pt x="122555" y="101918"/>
                    <a:pt x="147066" y="127699"/>
                  </a:cubicBezTo>
                  <a:lnTo>
                    <a:pt x="151638" y="127699"/>
                  </a:lnTo>
                  <a:cubicBezTo>
                    <a:pt x="176149" y="101918"/>
                    <a:pt x="271082" y="23051"/>
                    <a:pt x="298704" y="1715"/>
                  </a:cubicBezTo>
                  <a:lnTo>
                    <a:pt x="289370" y="0"/>
                  </a:lnTo>
                  <a:close/>
                </a:path>
              </a:pathLst>
            </a:custGeom>
            <a:solidFill>
              <a:srgbClr val="FFFFFF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62424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enom nadpis + 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obrázku 6">
            <a:extLst>
              <a:ext uri="{FF2B5EF4-FFF2-40B4-BE49-F238E27FC236}">
                <a16:creationId xmlns:a16="http://schemas.microsoft.com/office/drawing/2014/main" id="{5A29BEDA-0538-441B-A53F-33FA1C75D0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5B5753B2-7120-4931-B4BD-A1BB1BC6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0133B5E-0EEE-4D5B-ADA0-042556AE53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2662" y="6593277"/>
            <a:ext cx="957263" cy="156773"/>
          </a:xfrm>
          <a:prstGeom prst="rect">
            <a:avLst/>
          </a:prstGeom>
        </p:spPr>
        <p:txBody>
          <a:bodyPr/>
          <a:lstStyle/>
          <a:p>
            <a:fld id="{353FC291-31E6-4FB2-84DD-E9A4A51311F1}" type="datetime1">
              <a:rPr lang="cs-CZ" smtClean="0"/>
              <a:t>29.09.2021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3E5E8F1-F2CB-4295-8626-9E69A363F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93277"/>
            <a:ext cx="4114800" cy="15677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E4E74D0-A276-4C6F-8447-679BEB8C1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4249" y="6593277"/>
            <a:ext cx="671511" cy="156773"/>
          </a:xfrm>
          <a:prstGeom prst="rect">
            <a:avLst/>
          </a:prstGeom>
        </p:spPr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43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E47F4A9E-12DF-440D-8E0E-DAB79D00F3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2662" y="6593277"/>
            <a:ext cx="957263" cy="156773"/>
          </a:xfrm>
          <a:prstGeom prst="rect">
            <a:avLst/>
          </a:prstGeom>
        </p:spPr>
        <p:txBody>
          <a:bodyPr/>
          <a:lstStyle/>
          <a:p>
            <a:fld id="{A48409C9-9FF6-428B-B2B4-2129E05EB4F1}" type="datetime1">
              <a:rPr lang="cs-CZ" smtClean="0"/>
              <a:t>29.09.2021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FCA722C-C126-40AF-81C6-95C8BC6C7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93277"/>
            <a:ext cx="4114800" cy="15677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35F270C-E99B-48E2-B803-D9036F555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4249" y="6593277"/>
            <a:ext cx="671511" cy="156773"/>
          </a:xfrm>
          <a:prstGeom prst="rect">
            <a:avLst/>
          </a:prstGeom>
        </p:spPr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18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>
            <a:extLst>
              <a:ext uri="{FF2B5EF4-FFF2-40B4-BE49-F238E27FC236}">
                <a16:creationId xmlns:a16="http://schemas.microsoft.com/office/drawing/2014/main" id="{0B787203-4C14-4E2B-B89B-B46A96C7A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09616"/>
            <a:ext cx="10833097" cy="553998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3433699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1598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53297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Volný tvar: obrazec 328">
            <a:extLst>
              <a:ext uri="{FF2B5EF4-FFF2-40B4-BE49-F238E27FC236}">
                <a16:creationId xmlns:a16="http://schemas.microsoft.com/office/drawing/2014/main" id="{412E7E7C-D51D-491F-9FFC-1502327DC48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rgbClr val="053053"/>
              </a:gs>
            </a:gsLst>
            <a:lin ang="0" scaled="1"/>
            <a:tileRect/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1900" y="1230856"/>
            <a:ext cx="10838624" cy="1218795"/>
          </a:xfrm>
          <a:noFill/>
        </p:spPr>
        <p:txBody>
          <a:bodyPr wrap="square" lIns="0" tIns="0" rIns="0" bIns="0" anchor="b">
            <a:sp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Předělový slajd</a:t>
            </a:r>
            <a:br>
              <a:rPr lang="cs-CZ" dirty="0"/>
            </a:br>
            <a:r>
              <a:rPr lang="cs-CZ" dirty="0"/>
              <a:t>na dva řádky</a:t>
            </a:r>
          </a:p>
        </p:txBody>
      </p:sp>
      <p:sp>
        <p:nvSpPr>
          <p:cNvPr id="331" name="Volný tvar: obrazec 330">
            <a:extLst>
              <a:ext uri="{FF2B5EF4-FFF2-40B4-BE49-F238E27FC236}">
                <a16:creationId xmlns:a16="http://schemas.microsoft.com/office/drawing/2014/main" id="{201FB821-717B-4796-8225-F8AD43384390}"/>
              </a:ext>
            </a:extLst>
          </p:cNvPr>
          <p:cNvSpPr/>
          <p:nvPr/>
        </p:nvSpPr>
        <p:spPr>
          <a:xfrm>
            <a:off x="981900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2" name="Volný tvar: obrazec 331">
            <a:extLst>
              <a:ext uri="{FF2B5EF4-FFF2-40B4-BE49-F238E27FC236}">
                <a16:creationId xmlns:a16="http://schemas.microsoft.com/office/drawing/2014/main" id="{DE333D01-6F53-48B3-BA1C-14F78517E8B2}"/>
              </a:ext>
            </a:extLst>
          </p:cNvPr>
          <p:cNvSpPr/>
          <p:nvPr/>
        </p:nvSpPr>
        <p:spPr>
          <a:xfrm>
            <a:off x="1311211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3" name="Volný tvar: obrazec 332">
            <a:extLst>
              <a:ext uri="{FF2B5EF4-FFF2-40B4-BE49-F238E27FC236}">
                <a16:creationId xmlns:a16="http://schemas.microsoft.com/office/drawing/2014/main" id="{E2D0277F-6CF4-4739-867F-FC7C6E76498B}"/>
              </a:ext>
            </a:extLst>
          </p:cNvPr>
          <p:cNvSpPr/>
          <p:nvPr/>
        </p:nvSpPr>
        <p:spPr>
          <a:xfrm>
            <a:off x="1640332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213" y="101854"/>
                  <a:pt x="271208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4" name="Volný tvar: obrazec 333">
            <a:extLst>
              <a:ext uri="{FF2B5EF4-FFF2-40B4-BE49-F238E27FC236}">
                <a16:creationId xmlns:a16="http://schemas.microsoft.com/office/drawing/2014/main" id="{C2B2DBB2-C8E1-404F-B8F7-F8D56FD7E039}"/>
              </a:ext>
            </a:extLst>
          </p:cNvPr>
          <p:cNvSpPr/>
          <p:nvPr/>
        </p:nvSpPr>
        <p:spPr>
          <a:xfrm>
            <a:off x="1969770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5" name="Volný tvar: obrazec 334">
            <a:extLst>
              <a:ext uri="{FF2B5EF4-FFF2-40B4-BE49-F238E27FC236}">
                <a16:creationId xmlns:a16="http://schemas.microsoft.com/office/drawing/2014/main" id="{775B056E-A2B7-454E-AEB5-3C564E92E32A}"/>
              </a:ext>
            </a:extLst>
          </p:cNvPr>
          <p:cNvSpPr/>
          <p:nvPr/>
        </p:nvSpPr>
        <p:spPr>
          <a:xfrm>
            <a:off x="2298826" y="6118097"/>
            <a:ext cx="298704" cy="127635"/>
          </a:xfrm>
          <a:custGeom>
            <a:avLst/>
            <a:gdLst>
              <a:gd name="connsiteX0" fmla="*/ 289433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3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3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6" name="Volný tvar: obrazec 335">
            <a:extLst>
              <a:ext uri="{FF2B5EF4-FFF2-40B4-BE49-F238E27FC236}">
                <a16:creationId xmlns:a16="http://schemas.microsoft.com/office/drawing/2014/main" id="{8F017BCA-1F96-47C9-9A57-64C76903AA19}"/>
              </a:ext>
            </a:extLst>
          </p:cNvPr>
          <p:cNvSpPr/>
          <p:nvPr/>
        </p:nvSpPr>
        <p:spPr>
          <a:xfrm>
            <a:off x="2628201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01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7" name="Volný tvar: obrazec 336">
            <a:extLst>
              <a:ext uri="{FF2B5EF4-FFF2-40B4-BE49-F238E27FC236}">
                <a16:creationId xmlns:a16="http://schemas.microsoft.com/office/drawing/2014/main" id="{66FD04EB-B5D3-4A56-8973-98427C5AC2FE}"/>
              </a:ext>
            </a:extLst>
          </p:cNvPr>
          <p:cNvSpPr/>
          <p:nvPr/>
        </p:nvSpPr>
        <p:spPr>
          <a:xfrm>
            <a:off x="2957385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8" name="Volný tvar: obrazec 337">
            <a:extLst>
              <a:ext uri="{FF2B5EF4-FFF2-40B4-BE49-F238E27FC236}">
                <a16:creationId xmlns:a16="http://schemas.microsoft.com/office/drawing/2014/main" id="{EB87863D-27EF-4ABD-9233-54FB008F903F}"/>
              </a:ext>
            </a:extLst>
          </p:cNvPr>
          <p:cNvSpPr/>
          <p:nvPr/>
        </p:nvSpPr>
        <p:spPr>
          <a:xfrm>
            <a:off x="3286759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39" name="Volný tvar: obrazec 338">
            <a:extLst>
              <a:ext uri="{FF2B5EF4-FFF2-40B4-BE49-F238E27FC236}">
                <a16:creationId xmlns:a16="http://schemas.microsoft.com/office/drawing/2014/main" id="{8509DDD2-7D41-49D4-90C2-DE12F8196337}"/>
              </a:ext>
            </a:extLst>
          </p:cNvPr>
          <p:cNvSpPr/>
          <p:nvPr/>
        </p:nvSpPr>
        <p:spPr>
          <a:xfrm>
            <a:off x="361588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0" name="Volný tvar: obrazec 339">
            <a:extLst>
              <a:ext uri="{FF2B5EF4-FFF2-40B4-BE49-F238E27FC236}">
                <a16:creationId xmlns:a16="http://schemas.microsoft.com/office/drawing/2014/main" id="{CFFEDB2E-CC74-47CB-AA91-4F6EEB4641F3}"/>
              </a:ext>
            </a:extLst>
          </p:cNvPr>
          <p:cNvSpPr/>
          <p:nvPr/>
        </p:nvSpPr>
        <p:spPr>
          <a:xfrm>
            <a:off x="3945318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1" name="Volný tvar: obrazec 340">
            <a:extLst>
              <a:ext uri="{FF2B5EF4-FFF2-40B4-BE49-F238E27FC236}">
                <a16:creationId xmlns:a16="http://schemas.microsoft.com/office/drawing/2014/main" id="{44B48B0F-27D3-4FB4-B90C-72740C2A6EF8}"/>
              </a:ext>
            </a:extLst>
          </p:cNvPr>
          <p:cNvSpPr/>
          <p:nvPr/>
        </p:nvSpPr>
        <p:spPr>
          <a:xfrm>
            <a:off x="4274439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2" name="Volný tvar: obrazec 341">
            <a:extLst>
              <a:ext uri="{FF2B5EF4-FFF2-40B4-BE49-F238E27FC236}">
                <a16:creationId xmlns:a16="http://schemas.microsoft.com/office/drawing/2014/main" id="{F76806EF-9697-4565-805E-6F733DAEA901}"/>
              </a:ext>
            </a:extLst>
          </p:cNvPr>
          <p:cNvSpPr/>
          <p:nvPr/>
        </p:nvSpPr>
        <p:spPr>
          <a:xfrm>
            <a:off x="4603750" y="6118097"/>
            <a:ext cx="298703" cy="127635"/>
          </a:xfrm>
          <a:custGeom>
            <a:avLst/>
            <a:gdLst>
              <a:gd name="connsiteX0" fmla="*/ 289370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70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3" name="Volný tvar: obrazec 342">
            <a:extLst>
              <a:ext uri="{FF2B5EF4-FFF2-40B4-BE49-F238E27FC236}">
                <a16:creationId xmlns:a16="http://schemas.microsoft.com/office/drawing/2014/main" id="{90E7CE06-A2A9-496E-AD0B-BF4740967C34}"/>
              </a:ext>
            </a:extLst>
          </p:cNvPr>
          <p:cNvSpPr/>
          <p:nvPr/>
        </p:nvSpPr>
        <p:spPr>
          <a:xfrm>
            <a:off x="4932934" y="6118097"/>
            <a:ext cx="298767" cy="127635"/>
          </a:xfrm>
          <a:custGeom>
            <a:avLst/>
            <a:gdLst>
              <a:gd name="connsiteX0" fmla="*/ 289369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1 w 298767"/>
              <a:gd name="connsiteY5" fmla="*/ 127635 h 127635"/>
              <a:gd name="connsiteX6" fmla="*/ 298767 w 298767"/>
              <a:gd name="connsiteY6" fmla="*/ 1651 h 127635"/>
              <a:gd name="connsiteX7" fmla="*/ 289369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1" y="127635"/>
                </a:lnTo>
                <a:cubicBezTo>
                  <a:pt x="176149" y="101854"/>
                  <a:pt x="271145" y="22987"/>
                  <a:pt x="298767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4" name="Volný tvar: obrazec 343">
            <a:extLst>
              <a:ext uri="{FF2B5EF4-FFF2-40B4-BE49-F238E27FC236}">
                <a16:creationId xmlns:a16="http://schemas.microsoft.com/office/drawing/2014/main" id="{4A974763-2C24-4FA5-AE99-32AF748358D6}"/>
              </a:ext>
            </a:extLst>
          </p:cNvPr>
          <p:cNvSpPr/>
          <p:nvPr/>
        </p:nvSpPr>
        <p:spPr>
          <a:xfrm>
            <a:off x="981900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5" name="Volný tvar: obrazec 344">
            <a:extLst>
              <a:ext uri="{FF2B5EF4-FFF2-40B4-BE49-F238E27FC236}">
                <a16:creationId xmlns:a16="http://schemas.microsoft.com/office/drawing/2014/main" id="{583DD3D8-4073-4CFA-A64C-571C57E69E61}"/>
              </a:ext>
            </a:extLst>
          </p:cNvPr>
          <p:cNvSpPr/>
          <p:nvPr/>
        </p:nvSpPr>
        <p:spPr>
          <a:xfrm>
            <a:off x="1311211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6" name="Volný tvar: obrazec 345">
            <a:extLst>
              <a:ext uri="{FF2B5EF4-FFF2-40B4-BE49-F238E27FC236}">
                <a16:creationId xmlns:a16="http://schemas.microsoft.com/office/drawing/2014/main" id="{EDECF54F-0759-4C1A-BC1E-7CE8F38727DF}"/>
              </a:ext>
            </a:extLst>
          </p:cNvPr>
          <p:cNvSpPr/>
          <p:nvPr/>
        </p:nvSpPr>
        <p:spPr>
          <a:xfrm>
            <a:off x="1640332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213" y="101917"/>
                  <a:pt x="271208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7" name="Volný tvar: obrazec 346">
            <a:extLst>
              <a:ext uri="{FF2B5EF4-FFF2-40B4-BE49-F238E27FC236}">
                <a16:creationId xmlns:a16="http://schemas.microsoft.com/office/drawing/2014/main" id="{CEEEF179-3DC3-4F5C-B1E4-27AE5E601515}"/>
              </a:ext>
            </a:extLst>
          </p:cNvPr>
          <p:cNvSpPr/>
          <p:nvPr/>
        </p:nvSpPr>
        <p:spPr>
          <a:xfrm>
            <a:off x="1969770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8" name="Volný tvar: obrazec 347">
            <a:extLst>
              <a:ext uri="{FF2B5EF4-FFF2-40B4-BE49-F238E27FC236}">
                <a16:creationId xmlns:a16="http://schemas.microsoft.com/office/drawing/2014/main" id="{ED74CA00-73F3-4FE1-BDE2-5F854B58A1DD}"/>
              </a:ext>
            </a:extLst>
          </p:cNvPr>
          <p:cNvSpPr/>
          <p:nvPr/>
        </p:nvSpPr>
        <p:spPr>
          <a:xfrm>
            <a:off x="2298826" y="6355524"/>
            <a:ext cx="298704" cy="127698"/>
          </a:xfrm>
          <a:custGeom>
            <a:avLst/>
            <a:gdLst>
              <a:gd name="connsiteX0" fmla="*/ 289433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3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3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3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49" name="Volný tvar: obrazec 348">
            <a:extLst>
              <a:ext uri="{FF2B5EF4-FFF2-40B4-BE49-F238E27FC236}">
                <a16:creationId xmlns:a16="http://schemas.microsoft.com/office/drawing/2014/main" id="{3809D372-FC7B-4424-8FB6-4E9D74C138BA}"/>
              </a:ext>
            </a:extLst>
          </p:cNvPr>
          <p:cNvSpPr/>
          <p:nvPr/>
        </p:nvSpPr>
        <p:spPr>
          <a:xfrm>
            <a:off x="2628201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01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0" name="Volný tvar: obrazec 349">
            <a:extLst>
              <a:ext uri="{FF2B5EF4-FFF2-40B4-BE49-F238E27FC236}">
                <a16:creationId xmlns:a16="http://schemas.microsoft.com/office/drawing/2014/main" id="{476E31A6-4B2F-4AB7-BFDE-A78D3472A34D}"/>
              </a:ext>
            </a:extLst>
          </p:cNvPr>
          <p:cNvSpPr/>
          <p:nvPr/>
        </p:nvSpPr>
        <p:spPr>
          <a:xfrm>
            <a:off x="2957385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1" name="Volný tvar: obrazec 350">
            <a:extLst>
              <a:ext uri="{FF2B5EF4-FFF2-40B4-BE49-F238E27FC236}">
                <a16:creationId xmlns:a16="http://schemas.microsoft.com/office/drawing/2014/main" id="{84D11637-8402-47A5-8189-C7AC9CC34AC1}"/>
              </a:ext>
            </a:extLst>
          </p:cNvPr>
          <p:cNvSpPr/>
          <p:nvPr/>
        </p:nvSpPr>
        <p:spPr>
          <a:xfrm>
            <a:off x="3286759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2" name="Volný tvar: obrazec 351">
            <a:extLst>
              <a:ext uri="{FF2B5EF4-FFF2-40B4-BE49-F238E27FC236}">
                <a16:creationId xmlns:a16="http://schemas.microsoft.com/office/drawing/2014/main" id="{83CA27D8-B525-4102-8D46-D07D462A6BC1}"/>
              </a:ext>
            </a:extLst>
          </p:cNvPr>
          <p:cNvSpPr/>
          <p:nvPr/>
        </p:nvSpPr>
        <p:spPr>
          <a:xfrm>
            <a:off x="361588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3" name="Volný tvar: obrazec 352">
            <a:extLst>
              <a:ext uri="{FF2B5EF4-FFF2-40B4-BE49-F238E27FC236}">
                <a16:creationId xmlns:a16="http://schemas.microsoft.com/office/drawing/2014/main" id="{6DC86A98-01B8-4257-8363-FC56E4C3C509}"/>
              </a:ext>
            </a:extLst>
          </p:cNvPr>
          <p:cNvSpPr/>
          <p:nvPr/>
        </p:nvSpPr>
        <p:spPr>
          <a:xfrm>
            <a:off x="3945318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4" name="Volný tvar: obrazec 353">
            <a:extLst>
              <a:ext uri="{FF2B5EF4-FFF2-40B4-BE49-F238E27FC236}">
                <a16:creationId xmlns:a16="http://schemas.microsoft.com/office/drawing/2014/main" id="{F138AF7D-E0D0-46C0-8D1F-A24D46D433FA}"/>
              </a:ext>
            </a:extLst>
          </p:cNvPr>
          <p:cNvSpPr/>
          <p:nvPr/>
        </p:nvSpPr>
        <p:spPr>
          <a:xfrm>
            <a:off x="4274439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5" name="Volný tvar: obrazec 354">
            <a:extLst>
              <a:ext uri="{FF2B5EF4-FFF2-40B4-BE49-F238E27FC236}">
                <a16:creationId xmlns:a16="http://schemas.microsoft.com/office/drawing/2014/main" id="{E53AD394-0CEE-48C9-BD29-7D1F6B60676A}"/>
              </a:ext>
            </a:extLst>
          </p:cNvPr>
          <p:cNvSpPr/>
          <p:nvPr/>
        </p:nvSpPr>
        <p:spPr>
          <a:xfrm>
            <a:off x="4603750" y="6355524"/>
            <a:ext cx="298703" cy="127698"/>
          </a:xfrm>
          <a:custGeom>
            <a:avLst/>
            <a:gdLst>
              <a:gd name="connsiteX0" fmla="*/ 289370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70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6" name="Volný tvar: obrazec 355">
            <a:extLst>
              <a:ext uri="{FF2B5EF4-FFF2-40B4-BE49-F238E27FC236}">
                <a16:creationId xmlns:a16="http://schemas.microsoft.com/office/drawing/2014/main" id="{7C3363B5-446A-49F0-98EB-95DA2FBB0154}"/>
              </a:ext>
            </a:extLst>
          </p:cNvPr>
          <p:cNvSpPr/>
          <p:nvPr/>
        </p:nvSpPr>
        <p:spPr>
          <a:xfrm>
            <a:off x="4932934" y="6355524"/>
            <a:ext cx="298767" cy="127698"/>
          </a:xfrm>
          <a:custGeom>
            <a:avLst/>
            <a:gdLst>
              <a:gd name="connsiteX0" fmla="*/ 289369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1 w 298767"/>
              <a:gd name="connsiteY5" fmla="*/ 127698 h 127698"/>
              <a:gd name="connsiteX6" fmla="*/ 298767 w 298767"/>
              <a:gd name="connsiteY6" fmla="*/ 1715 h 127698"/>
              <a:gd name="connsiteX7" fmla="*/ 289369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1" y="127698"/>
                </a:lnTo>
                <a:cubicBezTo>
                  <a:pt x="176149" y="101917"/>
                  <a:pt x="271145" y="23051"/>
                  <a:pt x="298767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7" name="Volný tvar: obrazec 356">
            <a:extLst>
              <a:ext uri="{FF2B5EF4-FFF2-40B4-BE49-F238E27FC236}">
                <a16:creationId xmlns:a16="http://schemas.microsoft.com/office/drawing/2014/main" id="{B6650EB8-E61A-4974-AFAF-F3C45163EF96}"/>
              </a:ext>
            </a:extLst>
          </p:cNvPr>
          <p:cNvSpPr/>
          <p:nvPr/>
        </p:nvSpPr>
        <p:spPr>
          <a:xfrm>
            <a:off x="526218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4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8" name="Volný tvar: obrazec 357">
            <a:extLst>
              <a:ext uri="{FF2B5EF4-FFF2-40B4-BE49-F238E27FC236}">
                <a16:creationId xmlns:a16="http://schemas.microsoft.com/office/drawing/2014/main" id="{E708B9AD-65B8-43E5-93E2-564F51DAD140}"/>
              </a:ext>
            </a:extLst>
          </p:cNvPr>
          <p:cNvSpPr/>
          <p:nvPr/>
        </p:nvSpPr>
        <p:spPr>
          <a:xfrm>
            <a:off x="5591428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59" name="Volný tvar: obrazec 358">
            <a:extLst>
              <a:ext uri="{FF2B5EF4-FFF2-40B4-BE49-F238E27FC236}">
                <a16:creationId xmlns:a16="http://schemas.microsoft.com/office/drawing/2014/main" id="{386450CE-85AA-4AF8-9787-35DFE9549A53}"/>
              </a:ext>
            </a:extLst>
          </p:cNvPr>
          <p:cNvSpPr/>
          <p:nvPr/>
        </p:nvSpPr>
        <p:spPr>
          <a:xfrm>
            <a:off x="592061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7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7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0" name="Volný tvar: obrazec 359">
            <a:extLst>
              <a:ext uri="{FF2B5EF4-FFF2-40B4-BE49-F238E27FC236}">
                <a16:creationId xmlns:a16="http://schemas.microsoft.com/office/drawing/2014/main" id="{84CC3179-038A-4078-9703-53D5D405F4C6}"/>
              </a:ext>
            </a:extLst>
          </p:cNvPr>
          <p:cNvSpPr/>
          <p:nvPr/>
        </p:nvSpPr>
        <p:spPr>
          <a:xfrm>
            <a:off x="6249923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416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3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1" name="Volný tvar: obrazec 360">
            <a:extLst>
              <a:ext uri="{FF2B5EF4-FFF2-40B4-BE49-F238E27FC236}">
                <a16:creationId xmlns:a16="http://schemas.microsoft.com/office/drawing/2014/main" id="{30A0F958-B9B0-4431-96B5-76624FEF9681}"/>
              </a:ext>
            </a:extLst>
          </p:cNvPr>
          <p:cNvSpPr/>
          <p:nvPr/>
        </p:nvSpPr>
        <p:spPr>
          <a:xfrm>
            <a:off x="6579044" y="6118097"/>
            <a:ext cx="298704" cy="127635"/>
          </a:xfrm>
          <a:custGeom>
            <a:avLst/>
            <a:gdLst>
              <a:gd name="connsiteX0" fmla="*/ 289434 w 298704"/>
              <a:gd name="connsiteY0" fmla="*/ 0 h 127635"/>
              <a:gd name="connsiteX1" fmla="*/ 149416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434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434" y="0"/>
                </a:moveTo>
                <a:cubicBezTo>
                  <a:pt x="262065" y="11811"/>
                  <a:pt x="176721" y="62484"/>
                  <a:pt x="149416" y="76327"/>
                </a:cubicBezTo>
                <a:cubicBezTo>
                  <a:pt x="122111" y="62484"/>
                  <a:pt x="36767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2" name="Volný tvar: obrazec 361">
            <a:extLst>
              <a:ext uri="{FF2B5EF4-FFF2-40B4-BE49-F238E27FC236}">
                <a16:creationId xmlns:a16="http://schemas.microsoft.com/office/drawing/2014/main" id="{4FB79074-1CCC-4529-A9B6-182066E23D64}"/>
              </a:ext>
            </a:extLst>
          </p:cNvPr>
          <p:cNvSpPr/>
          <p:nvPr/>
        </p:nvSpPr>
        <p:spPr>
          <a:xfrm>
            <a:off x="69084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619" y="101854"/>
                  <a:pt x="147066" y="127635"/>
                </a:cubicBezTo>
                <a:lnTo>
                  <a:pt x="151638" y="127635"/>
                </a:lnTo>
                <a:cubicBezTo>
                  <a:pt x="176086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3" name="Volný tvar: obrazec 362">
            <a:extLst>
              <a:ext uri="{FF2B5EF4-FFF2-40B4-BE49-F238E27FC236}">
                <a16:creationId xmlns:a16="http://schemas.microsoft.com/office/drawing/2014/main" id="{CE238A31-1557-44AC-91A4-F099B352BB9F}"/>
              </a:ext>
            </a:extLst>
          </p:cNvPr>
          <p:cNvSpPr/>
          <p:nvPr/>
        </p:nvSpPr>
        <p:spPr>
          <a:xfrm>
            <a:off x="7237666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2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593" y="62484"/>
                  <a:pt x="149352" y="76327"/>
                </a:cubicBezTo>
                <a:cubicBezTo>
                  <a:pt x="122047" y="62484"/>
                  <a:pt x="36702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4" name="Volný tvar: obrazec 363">
            <a:extLst>
              <a:ext uri="{FF2B5EF4-FFF2-40B4-BE49-F238E27FC236}">
                <a16:creationId xmlns:a16="http://schemas.microsoft.com/office/drawing/2014/main" id="{5157F3F9-604F-4C18-99F0-85741B3215F7}"/>
              </a:ext>
            </a:extLst>
          </p:cNvPr>
          <p:cNvSpPr/>
          <p:nvPr/>
        </p:nvSpPr>
        <p:spPr>
          <a:xfrm>
            <a:off x="7566977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6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6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5" y="11811"/>
                  <a:pt x="176720" y="62484"/>
                  <a:pt x="149416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5" name="Volný tvar: obrazec 364">
            <a:extLst>
              <a:ext uri="{FF2B5EF4-FFF2-40B4-BE49-F238E27FC236}">
                <a16:creationId xmlns:a16="http://schemas.microsoft.com/office/drawing/2014/main" id="{5A61183E-4E97-4661-962E-49835636A44D}"/>
              </a:ext>
            </a:extLst>
          </p:cNvPr>
          <p:cNvSpPr/>
          <p:nvPr/>
        </p:nvSpPr>
        <p:spPr>
          <a:xfrm>
            <a:off x="7896161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6" name="Volný tvar: obrazec 365">
            <a:extLst>
              <a:ext uri="{FF2B5EF4-FFF2-40B4-BE49-F238E27FC236}">
                <a16:creationId xmlns:a16="http://schemas.microsoft.com/office/drawing/2014/main" id="{274775D2-CE3B-47E7-B890-4EC74676D4A7}"/>
              </a:ext>
            </a:extLst>
          </p:cNvPr>
          <p:cNvSpPr/>
          <p:nvPr/>
        </p:nvSpPr>
        <p:spPr>
          <a:xfrm>
            <a:off x="8225535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7" name="Volný tvar: obrazec 366">
            <a:extLst>
              <a:ext uri="{FF2B5EF4-FFF2-40B4-BE49-F238E27FC236}">
                <a16:creationId xmlns:a16="http://schemas.microsoft.com/office/drawing/2014/main" id="{24C768B1-4876-43A9-8FDC-89D0C7917380}"/>
              </a:ext>
            </a:extLst>
          </p:cNvPr>
          <p:cNvSpPr/>
          <p:nvPr/>
        </p:nvSpPr>
        <p:spPr>
          <a:xfrm>
            <a:off x="8554656" y="6118097"/>
            <a:ext cx="298767" cy="127635"/>
          </a:xfrm>
          <a:custGeom>
            <a:avLst/>
            <a:gdLst>
              <a:gd name="connsiteX0" fmla="*/ 289370 w 298767"/>
              <a:gd name="connsiteY0" fmla="*/ 0 h 127635"/>
              <a:gd name="connsiteX1" fmla="*/ 149352 w 298767"/>
              <a:gd name="connsiteY1" fmla="*/ 76327 h 127635"/>
              <a:gd name="connsiteX2" fmla="*/ 9399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702 w 298767"/>
              <a:gd name="connsiteY5" fmla="*/ 127635 h 127635"/>
              <a:gd name="connsiteX6" fmla="*/ 298768 w 298767"/>
              <a:gd name="connsiteY6" fmla="*/ 1651 h 127635"/>
              <a:gd name="connsiteX7" fmla="*/ 289370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560" y="22987"/>
                  <a:pt x="122555" y="101854"/>
                  <a:pt x="147066" y="127635"/>
                </a:cubicBezTo>
                <a:lnTo>
                  <a:pt x="151702" y="127635"/>
                </a:lnTo>
                <a:cubicBezTo>
                  <a:pt x="176213" y="101854"/>
                  <a:pt x="271145" y="22987"/>
                  <a:pt x="298768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8" name="Volný tvar: obrazec 367">
            <a:extLst>
              <a:ext uri="{FF2B5EF4-FFF2-40B4-BE49-F238E27FC236}">
                <a16:creationId xmlns:a16="http://schemas.microsoft.com/office/drawing/2014/main" id="{74FFD924-F6A8-459E-9C7F-0D1F4533D0C3}"/>
              </a:ext>
            </a:extLst>
          </p:cNvPr>
          <p:cNvSpPr/>
          <p:nvPr/>
        </p:nvSpPr>
        <p:spPr>
          <a:xfrm>
            <a:off x="8884031" y="6118097"/>
            <a:ext cx="298703" cy="127635"/>
          </a:xfrm>
          <a:custGeom>
            <a:avLst/>
            <a:gdLst>
              <a:gd name="connsiteX0" fmla="*/ 289306 w 298703"/>
              <a:gd name="connsiteY0" fmla="*/ 0 h 127635"/>
              <a:gd name="connsiteX1" fmla="*/ 149351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7 w 298703"/>
              <a:gd name="connsiteY5" fmla="*/ 127635 h 127635"/>
              <a:gd name="connsiteX6" fmla="*/ 298703 w 298703"/>
              <a:gd name="connsiteY6" fmla="*/ 1651 h 127635"/>
              <a:gd name="connsiteX7" fmla="*/ 289306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06" y="0"/>
                </a:moveTo>
                <a:cubicBezTo>
                  <a:pt x="261938" y="11811"/>
                  <a:pt x="176657" y="62484"/>
                  <a:pt x="149351" y="76327"/>
                </a:cubicBezTo>
                <a:cubicBezTo>
                  <a:pt x="122047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7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69" name="Volný tvar: obrazec 368">
            <a:extLst>
              <a:ext uri="{FF2B5EF4-FFF2-40B4-BE49-F238E27FC236}">
                <a16:creationId xmlns:a16="http://schemas.microsoft.com/office/drawing/2014/main" id="{181C4B5E-7DD1-44E8-8342-0B221A478B90}"/>
              </a:ext>
            </a:extLst>
          </p:cNvPr>
          <p:cNvSpPr/>
          <p:nvPr/>
        </p:nvSpPr>
        <p:spPr>
          <a:xfrm>
            <a:off x="9213151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720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0" name="Volný tvar: obrazec 369">
            <a:extLst>
              <a:ext uri="{FF2B5EF4-FFF2-40B4-BE49-F238E27FC236}">
                <a16:creationId xmlns:a16="http://schemas.microsoft.com/office/drawing/2014/main" id="{5BCBAE9B-8761-4989-8F4C-20B8DD5E30D6}"/>
              </a:ext>
            </a:extLst>
          </p:cNvPr>
          <p:cNvSpPr/>
          <p:nvPr/>
        </p:nvSpPr>
        <p:spPr>
          <a:xfrm>
            <a:off x="526218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4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1" name="Volný tvar: obrazec 370">
            <a:extLst>
              <a:ext uri="{FF2B5EF4-FFF2-40B4-BE49-F238E27FC236}">
                <a16:creationId xmlns:a16="http://schemas.microsoft.com/office/drawing/2014/main" id="{A6FD8648-9FD6-4474-9624-C1BDC0BE232D}"/>
              </a:ext>
            </a:extLst>
          </p:cNvPr>
          <p:cNvSpPr/>
          <p:nvPr/>
        </p:nvSpPr>
        <p:spPr>
          <a:xfrm>
            <a:off x="5591428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2" name="Volný tvar: obrazec 371">
            <a:extLst>
              <a:ext uri="{FF2B5EF4-FFF2-40B4-BE49-F238E27FC236}">
                <a16:creationId xmlns:a16="http://schemas.microsoft.com/office/drawing/2014/main" id="{5EFDB3A0-79EB-41B2-BC63-877AA65103CF}"/>
              </a:ext>
            </a:extLst>
          </p:cNvPr>
          <p:cNvSpPr/>
          <p:nvPr/>
        </p:nvSpPr>
        <p:spPr>
          <a:xfrm>
            <a:off x="592061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7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7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3" name="Volný tvar: obrazec 372">
            <a:extLst>
              <a:ext uri="{FF2B5EF4-FFF2-40B4-BE49-F238E27FC236}">
                <a16:creationId xmlns:a16="http://schemas.microsoft.com/office/drawing/2014/main" id="{656F3947-3B2C-4CA6-9FCC-6864108DD97D}"/>
              </a:ext>
            </a:extLst>
          </p:cNvPr>
          <p:cNvSpPr/>
          <p:nvPr/>
        </p:nvSpPr>
        <p:spPr>
          <a:xfrm>
            <a:off x="6249923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416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3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4" name="Volný tvar: obrazec 373">
            <a:extLst>
              <a:ext uri="{FF2B5EF4-FFF2-40B4-BE49-F238E27FC236}">
                <a16:creationId xmlns:a16="http://schemas.microsoft.com/office/drawing/2014/main" id="{067550D1-DF67-4866-AE57-1A735C2EEDA3}"/>
              </a:ext>
            </a:extLst>
          </p:cNvPr>
          <p:cNvSpPr/>
          <p:nvPr/>
        </p:nvSpPr>
        <p:spPr>
          <a:xfrm>
            <a:off x="6579044" y="6355524"/>
            <a:ext cx="298704" cy="127698"/>
          </a:xfrm>
          <a:custGeom>
            <a:avLst/>
            <a:gdLst>
              <a:gd name="connsiteX0" fmla="*/ 289434 w 298704"/>
              <a:gd name="connsiteY0" fmla="*/ 0 h 127698"/>
              <a:gd name="connsiteX1" fmla="*/ 149416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434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434" y="0"/>
                </a:moveTo>
                <a:cubicBezTo>
                  <a:pt x="262065" y="11811"/>
                  <a:pt x="176721" y="62547"/>
                  <a:pt x="149416" y="76391"/>
                </a:cubicBezTo>
                <a:cubicBezTo>
                  <a:pt x="122111" y="62547"/>
                  <a:pt x="36767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434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5" name="Volný tvar: obrazec 374">
            <a:extLst>
              <a:ext uri="{FF2B5EF4-FFF2-40B4-BE49-F238E27FC236}">
                <a16:creationId xmlns:a16="http://schemas.microsoft.com/office/drawing/2014/main" id="{6DC8E42F-B5C6-41C3-A5B0-28F0D457A76F}"/>
              </a:ext>
            </a:extLst>
          </p:cNvPr>
          <p:cNvSpPr/>
          <p:nvPr/>
        </p:nvSpPr>
        <p:spPr>
          <a:xfrm>
            <a:off x="69084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619" y="101917"/>
                  <a:pt x="147066" y="127698"/>
                </a:cubicBezTo>
                <a:lnTo>
                  <a:pt x="151638" y="127698"/>
                </a:lnTo>
                <a:cubicBezTo>
                  <a:pt x="176086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6" name="Volný tvar: obrazec 375">
            <a:extLst>
              <a:ext uri="{FF2B5EF4-FFF2-40B4-BE49-F238E27FC236}">
                <a16:creationId xmlns:a16="http://schemas.microsoft.com/office/drawing/2014/main" id="{846D5270-C013-46FA-82F8-E422D65F1541}"/>
              </a:ext>
            </a:extLst>
          </p:cNvPr>
          <p:cNvSpPr/>
          <p:nvPr/>
        </p:nvSpPr>
        <p:spPr>
          <a:xfrm>
            <a:off x="7237666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2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593" y="62547"/>
                  <a:pt x="149352" y="76391"/>
                </a:cubicBezTo>
                <a:cubicBezTo>
                  <a:pt x="122047" y="62547"/>
                  <a:pt x="36702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7" name="Volný tvar: obrazec 376">
            <a:extLst>
              <a:ext uri="{FF2B5EF4-FFF2-40B4-BE49-F238E27FC236}">
                <a16:creationId xmlns:a16="http://schemas.microsoft.com/office/drawing/2014/main" id="{7CC703F4-10A3-45C0-BD4A-C5EB7DC7FAB5}"/>
              </a:ext>
            </a:extLst>
          </p:cNvPr>
          <p:cNvSpPr/>
          <p:nvPr/>
        </p:nvSpPr>
        <p:spPr>
          <a:xfrm>
            <a:off x="7566977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6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6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5" y="11811"/>
                  <a:pt x="176720" y="62547"/>
                  <a:pt x="149416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8" name="Volný tvar: obrazec 377">
            <a:extLst>
              <a:ext uri="{FF2B5EF4-FFF2-40B4-BE49-F238E27FC236}">
                <a16:creationId xmlns:a16="http://schemas.microsoft.com/office/drawing/2014/main" id="{2A34A900-5A31-4602-A060-1494C3ED0B17}"/>
              </a:ext>
            </a:extLst>
          </p:cNvPr>
          <p:cNvSpPr/>
          <p:nvPr/>
        </p:nvSpPr>
        <p:spPr>
          <a:xfrm>
            <a:off x="7896161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79" name="Volný tvar: obrazec 378">
            <a:extLst>
              <a:ext uri="{FF2B5EF4-FFF2-40B4-BE49-F238E27FC236}">
                <a16:creationId xmlns:a16="http://schemas.microsoft.com/office/drawing/2014/main" id="{FCB4A70F-008F-489B-B197-E9A5E4D249FA}"/>
              </a:ext>
            </a:extLst>
          </p:cNvPr>
          <p:cNvSpPr/>
          <p:nvPr/>
        </p:nvSpPr>
        <p:spPr>
          <a:xfrm>
            <a:off x="8225535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0" name="Volný tvar: obrazec 379">
            <a:extLst>
              <a:ext uri="{FF2B5EF4-FFF2-40B4-BE49-F238E27FC236}">
                <a16:creationId xmlns:a16="http://schemas.microsoft.com/office/drawing/2014/main" id="{33B6606B-6C4F-4D67-90CD-6AE1859518F2}"/>
              </a:ext>
            </a:extLst>
          </p:cNvPr>
          <p:cNvSpPr/>
          <p:nvPr/>
        </p:nvSpPr>
        <p:spPr>
          <a:xfrm>
            <a:off x="8554656" y="6355524"/>
            <a:ext cx="298767" cy="127698"/>
          </a:xfrm>
          <a:custGeom>
            <a:avLst/>
            <a:gdLst>
              <a:gd name="connsiteX0" fmla="*/ 289370 w 298767"/>
              <a:gd name="connsiteY0" fmla="*/ 0 h 127698"/>
              <a:gd name="connsiteX1" fmla="*/ 149352 w 298767"/>
              <a:gd name="connsiteY1" fmla="*/ 76391 h 127698"/>
              <a:gd name="connsiteX2" fmla="*/ 9399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702 w 298767"/>
              <a:gd name="connsiteY5" fmla="*/ 127698 h 127698"/>
              <a:gd name="connsiteX6" fmla="*/ 298768 w 298767"/>
              <a:gd name="connsiteY6" fmla="*/ 1715 h 127698"/>
              <a:gd name="connsiteX7" fmla="*/ 289370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560" y="23051"/>
                  <a:pt x="122555" y="101917"/>
                  <a:pt x="147066" y="127698"/>
                </a:cubicBezTo>
                <a:lnTo>
                  <a:pt x="151702" y="127698"/>
                </a:lnTo>
                <a:cubicBezTo>
                  <a:pt x="176213" y="101917"/>
                  <a:pt x="271145" y="23051"/>
                  <a:pt x="298768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1" name="Volný tvar: obrazec 380">
            <a:extLst>
              <a:ext uri="{FF2B5EF4-FFF2-40B4-BE49-F238E27FC236}">
                <a16:creationId xmlns:a16="http://schemas.microsoft.com/office/drawing/2014/main" id="{3E5B8101-E015-4B06-A7E3-5D139886BBB2}"/>
              </a:ext>
            </a:extLst>
          </p:cNvPr>
          <p:cNvSpPr/>
          <p:nvPr/>
        </p:nvSpPr>
        <p:spPr>
          <a:xfrm>
            <a:off x="8884031" y="6355524"/>
            <a:ext cx="298703" cy="127698"/>
          </a:xfrm>
          <a:custGeom>
            <a:avLst/>
            <a:gdLst>
              <a:gd name="connsiteX0" fmla="*/ 289306 w 298703"/>
              <a:gd name="connsiteY0" fmla="*/ 0 h 127698"/>
              <a:gd name="connsiteX1" fmla="*/ 149351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7 w 298703"/>
              <a:gd name="connsiteY5" fmla="*/ 127698 h 127698"/>
              <a:gd name="connsiteX6" fmla="*/ 298703 w 298703"/>
              <a:gd name="connsiteY6" fmla="*/ 1715 h 127698"/>
              <a:gd name="connsiteX7" fmla="*/ 289306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06" y="0"/>
                </a:moveTo>
                <a:cubicBezTo>
                  <a:pt x="261938" y="11811"/>
                  <a:pt x="176657" y="62547"/>
                  <a:pt x="149351" y="76391"/>
                </a:cubicBezTo>
                <a:cubicBezTo>
                  <a:pt x="122047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7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2" name="Volný tvar: obrazec 381">
            <a:extLst>
              <a:ext uri="{FF2B5EF4-FFF2-40B4-BE49-F238E27FC236}">
                <a16:creationId xmlns:a16="http://schemas.microsoft.com/office/drawing/2014/main" id="{A2599489-D4EE-4293-A35F-8FA335D179EA}"/>
              </a:ext>
            </a:extLst>
          </p:cNvPr>
          <p:cNvSpPr/>
          <p:nvPr/>
        </p:nvSpPr>
        <p:spPr>
          <a:xfrm>
            <a:off x="9213151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720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3" name="Volný tvar: obrazec 382">
            <a:extLst>
              <a:ext uri="{FF2B5EF4-FFF2-40B4-BE49-F238E27FC236}">
                <a16:creationId xmlns:a16="http://schemas.microsoft.com/office/drawing/2014/main" id="{901AB671-FBA9-480F-8940-671B32120214}"/>
              </a:ext>
            </a:extLst>
          </p:cNvPr>
          <p:cNvSpPr/>
          <p:nvPr/>
        </p:nvSpPr>
        <p:spPr>
          <a:xfrm>
            <a:off x="9542335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721" y="62484"/>
                  <a:pt x="149416" y="76327"/>
                </a:cubicBezTo>
                <a:cubicBezTo>
                  <a:pt x="122110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085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4" name="Volný tvar: obrazec 383">
            <a:extLst>
              <a:ext uri="{FF2B5EF4-FFF2-40B4-BE49-F238E27FC236}">
                <a16:creationId xmlns:a16="http://schemas.microsoft.com/office/drawing/2014/main" id="{8DEDBA69-EF37-4F76-890E-E9A41EBD70FA}"/>
              </a:ext>
            </a:extLst>
          </p:cNvPr>
          <p:cNvSpPr/>
          <p:nvPr/>
        </p:nvSpPr>
        <p:spPr>
          <a:xfrm>
            <a:off x="9871582" y="6118097"/>
            <a:ext cx="298704" cy="127635"/>
          </a:xfrm>
          <a:custGeom>
            <a:avLst/>
            <a:gdLst>
              <a:gd name="connsiteX0" fmla="*/ 289306 w 298704"/>
              <a:gd name="connsiteY0" fmla="*/ 0 h 127635"/>
              <a:gd name="connsiteX1" fmla="*/ 149352 w 298704"/>
              <a:gd name="connsiteY1" fmla="*/ 76327 h 127635"/>
              <a:gd name="connsiteX2" fmla="*/ 9399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06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06" y="0"/>
                </a:moveTo>
                <a:cubicBezTo>
                  <a:pt x="261938" y="11811"/>
                  <a:pt x="176594" y="62484"/>
                  <a:pt x="149352" y="76327"/>
                </a:cubicBezTo>
                <a:cubicBezTo>
                  <a:pt x="122048" y="62484"/>
                  <a:pt x="36703" y="11748"/>
                  <a:pt x="9399" y="0"/>
                </a:cubicBezTo>
                <a:lnTo>
                  <a:pt x="0" y="1651"/>
                </a:lnTo>
                <a:cubicBezTo>
                  <a:pt x="27623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5" name="Volný tvar: obrazec 384">
            <a:extLst>
              <a:ext uri="{FF2B5EF4-FFF2-40B4-BE49-F238E27FC236}">
                <a16:creationId xmlns:a16="http://schemas.microsoft.com/office/drawing/2014/main" id="{01B0D578-CD46-4B62-9888-EC4931BFDD46}"/>
              </a:ext>
            </a:extLst>
          </p:cNvPr>
          <p:cNvSpPr/>
          <p:nvPr/>
        </p:nvSpPr>
        <p:spPr>
          <a:xfrm>
            <a:off x="10200830" y="6118097"/>
            <a:ext cx="298703" cy="127635"/>
          </a:xfrm>
          <a:custGeom>
            <a:avLst/>
            <a:gdLst>
              <a:gd name="connsiteX0" fmla="*/ 289369 w 298703"/>
              <a:gd name="connsiteY0" fmla="*/ 0 h 127635"/>
              <a:gd name="connsiteX1" fmla="*/ 149415 w 298703"/>
              <a:gd name="connsiteY1" fmla="*/ 76327 h 127635"/>
              <a:gd name="connsiteX2" fmla="*/ 9398 w 298703"/>
              <a:gd name="connsiteY2" fmla="*/ 0 h 127635"/>
              <a:gd name="connsiteX3" fmla="*/ 0 w 298703"/>
              <a:gd name="connsiteY3" fmla="*/ 1651 h 127635"/>
              <a:gd name="connsiteX4" fmla="*/ 147065 w 298703"/>
              <a:gd name="connsiteY4" fmla="*/ 127635 h 127635"/>
              <a:gd name="connsiteX5" fmla="*/ 151638 w 298703"/>
              <a:gd name="connsiteY5" fmla="*/ 127635 h 127635"/>
              <a:gd name="connsiteX6" fmla="*/ 298703 w 298703"/>
              <a:gd name="connsiteY6" fmla="*/ 1651 h 127635"/>
              <a:gd name="connsiteX7" fmla="*/ 289369 w 298703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35">
                <a:moveTo>
                  <a:pt x="289369" y="0"/>
                </a:moveTo>
                <a:cubicBezTo>
                  <a:pt x="262064" y="11811"/>
                  <a:pt x="176720" y="62484"/>
                  <a:pt x="149415" y="76327"/>
                </a:cubicBezTo>
                <a:cubicBezTo>
                  <a:pt x="122110" y="62484"/>
                  <a:pt x="36766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5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3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6" name="Volný tvar: obrazec 385">
            <a:extLst>
              <a:ext uri="{FF2B5EF4-FFF2-40B4-BE49-F238E27FC236}">
                <a16:creationId xmlns:a16="http://schemas.microsoft.com/office/drawing/2014/main" id="{E4D85535-684D-4F9D-A8A9-83F5629DFC31}"/>
              </a:ext>
            </a:extLst>
          </p:cNvPr>
          <p:cNvSpPr/>
          <p:nvPr/>
        </p:nvSpPr>
        <p:spPr>
          <a:xfrm>
            <a:off x="10530014" y="6118097"/>
            <a:ext cx="298704" cy="127635"/>
          </a:xfrm>
          <a:custGeom>
            <a:avLst/>
            <a:gdLst>
              <a:gd name="connsiteX0" fmla="*/ 289369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69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69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04" y="1651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7" name="Volný tvar: obrazec 386">
            <a:extLst>
              <a:ext uri="{FF2B5EF4-FFF2-40B4-BE49-F238E27FC236}">
                <a16:creationId xmlns:a16="http://schemas.microsoft.com/office/drawing/2014/main" id="{0458C5F0-3434-43C0-8B82-DD9844BEEBB2}"/>
              </a:ext>
            </a:extLst>
          </p:cNvPr>
          <p:cNvSpPr/>
          <p:nvPr/>
        </p:nvSpPr>
        <p:spPr>
          <a:xfrm>
            <a:off x="10859389" y="6118097"/>
            <a:ext cx="298767" cy="127635"/>
          </a:xfrm>
          <a:custGeom>
            <a:avLst/>
            <a:gdLst>
              <a:gd name="connsiteX0" fmla="*/ 289306 w 298767"/>
              <a:gd name="connsiteY0" fmla="*/ 0 h 127635"/>
              <a:gd name="connsiteX1" fmla="*/ 149352 w 298767"/>
              <a:gd name="connsiteY1" fmla="*/ 76327 h 127635"/>
              <a:gd name="connsiteX2" fmla="*/ 9398 w 298767"/>
              <a:gd name="connsiteY2" fmla="*/ 0 h 127635"/>
              <a:gd name="connsiteX3" fmla="*/ 0 w 298767"/>
              <a:gd name="connsiteY3" fmla="*/ 1651 h 127635"/>
              <a:gd name="connsiteX4" fmla="*/ 147066 w 298767"/>
              <a:gd name="connsiteY4" fmla="*/ 127635 h 127635"/>
              <a:gd name="connsiteX5" fmla="*/ 151638 w 298767"/>
              <a:gd name="connsiteY5" fmla="*/ 127635 h 127635"/>
              <a:gd name="connsiteX6" fmla="*/ 298767 w 298767"/>
              <a:gd name="connsiteY6" fmla="*/ 1651 h 127635"/>
              <a:gd name="connsiteX7" fmla="*/ 289306 w 298767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35">
                <a:moveTo>
                  <a:pt x="289306" y="0"/>
                </a:moveTo>
                <a:cubicBezTo>
                  <a:pt x="261938" y="11811"/>
                  <a:pt x="176657" y="62484"/>
                  <a:pt x="149352" y="76327"/>
                </a:cubicBezTo>
                <a:cubicBezTo>
                  <a:pt x="122047" y="62484"/>
                  <a:pt x="36767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618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1" y="22987"/>
                  <a:pt x="298767" y="1651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8" name="Volný tvar: obrazec 387">
            <a:extLst>
              <a:ext uri="{FF2B5EF4-FFF2-40B4-BE49-F238E27FC236}">
                <a16:creationId xmlns:a16="http://schemas.microsoft.com/office/drawing/2014/main" id="{39057BBA-F741-450A-89A9-92E1A9B79B1E}"/>
              </a:ext>
            </a:extLst>
          </p:cNvPr>
          <p:cNvSpPr/>
          <p:nvPr/>
        </p:nvSpPr>
        <p:spPr>
          <a:xfrm>
            <a:off x="11188509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352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352" y="76327"/>
                </a:cubicBezTo>
                <a:cubicBezTo>
                  <a:pt x="122047" y="62484"/>
                  <a:pt x="36703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145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89" name="Volný tvar: obrazec 388">
            <a:extLst>
              <a:ext uri="{FF2B5EF4-FFF2-40B4-BE49-F238E27FC236}">
                <a16:creationId xmlns:a16="http://schemas.microsoft.com/office/drawing/2014/main" id="{2B3313A6-957C-4ADA-BD21-D0C8740E4109}"/>
              </a:ext>
            </a:extLst>
          </p:cNvPr>
          <p:cNvSpPr/>
          <p:nvPr/>
        </p:nvSpPr>
        <p:spPr>
          <a:xfrm>
            <a:off x="11517883" y="6118097"/>
            <a:ext cx="298704" cy="127635"/>
          </a:xfrm>
          <a:custGeom>
            <a:avLst/>
            <a:gdLst>
              <a:gd name="connsiteX0" fmla="*/ 289370 w 298704"/>
              <a:gd name="connsiteY0" fmla="*/ 0 h 127635"/>
              <a:gd name="connsiteX1" fmla="*/ 149416 w 298704"/>
              <a:gd name="connsiteY1" fmla="*/ 76327 h 127635"/>
              <a:gd name="connsiteX2" fmla="*/ 9398 w 298704"/>
              <a:gd name="connsiteY2" fmla="*/ 0 h 127635"/>
              <a:gd name="connsiteX3" fmla="*/ 0 w 298704"/>
              <a:gd name="connsiteY3" fmla="*/ 1651 h 127635"/>
              <a:gd name="connsiteX4" fmla="*/ 147066 w 298704"/>
              <a:gd name="connsiteY4" fmla="*/ 127635 h 127635"/>
              <a:gd name="connsiteX5" fmla="*/ 151638 w 298704"/>
              <a:gd name="connsiteY5" fmla="*/ 127635 h 127635"/>
              <a:gd name="connsiteX6" fmla="*/ 298704 w 298704"/>
              <a:gd name="connsiteY6" fmla="*/ 1651 h 127635"/>
              <a:gd name="connsiteX7" fmla="*/ 289370 w 298704"/>
              <a:gd name="connsiteY7" fmla="*/ 0 h 127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35">
                <a:moveTo>
                  <a:pt x="289370" y="0"/>
                </a:moveTo>
                <a:cubicBezTo>
                  <a:pt x="262001" y="11811"/>
                  <a:pt x="176657" y="62484"/>
                  <a:pt x="149416" y="76327"/>
                </a:cubicBezTo>
                <a:cubicBezTo>
                  <a:pt x="122110" y="62484"/>
                  <a:pt x="36830" y="11748"/>
                  <a:pt x="9398" y="0"/>
                </a:cubicBezTo>
                <a:lnTo>
                  <a:pt x="0" y="1651"/>
                </a:lnTo>
                <a:cubicBezTo>
                  <a:pt x="27622" y="22987"/>
                  <a:pt x="122555" y="101854"/>
                  <a:pt x="147066" y="127635"/>
                </a:cubicBezTo>
                <a:lnTo>
                  <a:pt x="151638" y="127635"/>
                </a:lnTo>
                <a:cubicBezTo>
                  <a:pt x="176149" y="101854"/>
                  <a:pt x="271082" y="22987"/>
                  <a:pt x="298704" y="1651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0" name="Volný tvar: obrazec 389">
            <a:extLst>
              <a:ext uri="{FF2B5EF4-FFF2-40B4-BE49-F238E27FC236}">
                <a16:creationId xmlns:a16="http://schemas.microsoft.com/office/drawing/2014/main" id="{BC1DEFBB-5E7F-4C5A-BF80-C8BCE0DEAAFB}"/>
              </a:ext>
            </a:extLst>
          </p:cNvPr>
          <p:cNvSpPr/>
          <p:nvPr/>
        </p:nvSpPr>
        <p:spPr>
          <a:xfrm>
            <a:off x="9542335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721" y="62547"/>
                  <a:pt x="149416" y="76391"/>
                </a:cubicBezTo>
                <a:cubicBezTo>
                  <a:pt x="122110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085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1" name="Volný tvar: obrazec 390">
            <a:extLst>
              <a:ext uri="{FF2B5EF4-FFF2-40B4-BE49-F238E27FC236}">
                <a16:creationId xmlns:a16="http://schemas.microsoft.com/office/drawing/2014/main" id="{EA091F80-DE7F-465B-8153-2A36559B7464}"/>
              </a:ext>
            </a:extLst>
          </p:cNvPr>
          <p:cNvSpPr/>
          <p:nvPr/>
        </p:nvSpPr>
        <p:spPr>
          <a:xfrm>
            <a:off x="9871582" y="6355524"/>
            <a:ext cx="298704" cy="127698"/>
          </a:xfrm>
          <a:custGeom>
            <a:avLst/>
            <a:gdLst>
              <a:gd name="connsiteX0" fmla="*/ 289306 w 298704"/>
              <a:gd name="connsiteY0" fmla="*/ 0 h 127698"/>
              <a:gd name="connsiteX1" fmla="*/ 149352 w 298704"/>
              <a:gd name="connsiteY1" fmla="*/ 76391 h 127698"/>
              <a:gd name="connsiteX2" fmla="*/ 9399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06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06" y="0"/>
                </a:moveTo>
                <a:cubicBezTo>
                  <a:pt x="261938" y="11811"/>
                  <a:pt x="176594" y="62547"/>
                  <a:pt x="149352" y="76391"/>
                </a:cubicBezTo>
                <a:cubicBezTo>
                  <a:pt x="122048" y="62547"/>
                  <a:pt x="36703" y="11811"/>
                  <a:pt x="9399" y="0"/>
                </a:cubicBezTo>
                <a:lnTo>
                  <a:pt x="0" y="1715"/>
                </a:lnTo>
                <a:cubicBezTo>
                  <a:pt x="27623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2" name="Volný tvar: obrazec 391">
            <a:extLst>
              <a:ext uri="{FF2B5EF4-FFF2-40B4-BE49-F238E27FC236}">
                <a16:creationId xmlns:a16="http://schemas.microsoft.com/office/drawing/2014/main" id="{D1FB2512-DB65-4B77-8BC7-CF13477891E3}"/>
              </a:ext>
            </a:extLst>
          </p:cNvPr>
          <p:cNvSpPr/>
          <p:nvPr/>
        </p:nvSpPr>
        <p:spPr>
          <a:xfrm>
            <a:off x="10200830" y="6355524"/>
            <a:ext cx="298703" cy="127698"/>
          </a:xfrm>
          <a:custGeom>
            <a:avLst/>
            <a:gdLst>
              <a:gd name="connsiteX0" fmla="*/ 289369 w 298703"/>
              <a:gd name="connsiteY0" fmla="*/ 0 h 127698"/>
              <a:gd name="connsiteX1" fmla="*/ 149415 w 298703"/>
              <a:gd name="connsiteY1" fmla="*/ 76391 h 127698"/>
              <a:gd name="connsiteX2" fmla="*/ 9398 w 298703"/>
              <a:gd name="connsiteY2" fmla="*/ 0 h 127698"/>
              <a:gd name="connsiteX3" fmla="*/ 0 w 298703"/>
              <a:gd name="connsiteY3" fmla="*/ 1715 h 127698"/>
              <a:gd name="connsiteX4" fmla="*/ 147065 w 298703"/>
              <a:gd name="connsiteY4" fmla="*/ 127698 h 127698"/>
              <a:gd name="connsiteX5" fmla="*/ 151638 w 298703"/>
              <a:gd name="connsiteY5" fmla="*/ 127698 h 127698"/>
              <a:gd name="connsiteX6" fmla="*/ 298703 w 298703"/>
              <a:gd name="connsiteY6" fmla="*/ 1715 h 127698"/>
              <a:gd name="connsiteX7" fmla="*/ 289369 w 298703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3" h="127698">
                <a:moveTo>
                  <a:pt x="289369" y="0"/>
                </a:moveTo>
                <a:cubicBezTo>
                  <a:pt x="262064" y="11811"/>
                  <a:pt x="176720" y="62547"/>
                  <a:pt x="149415" y="76391"/>
                </a:cubicBezTo>
                <a:cubicBezTo>
                  <a:pt x="122110" y="62547"/>
                  <a:pt x="36766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5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3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3" name="Volný tvar: obrazec 392">
            <a:extLst>
              <a:ext uri="{FF2B5EF4-FFF2-40B4-BE49-F238E27FC236}">
                <a16:creationId xmlns:a16="http://schemas.microsoft.com/office/drawing/2014/main" id="{619650F7-5DD7-4CD3-9E74-F01855373C68}"/>
              </a:ext>
            </a:extLst>
          </p:cNvPr>
          <p:cNvSpPr/>
          <p:nvPr/>
        </p:nvSpPr>
        <p:spPr>
          <a:xfrm>
            <a:off x="10530014" y="6355524"/>
            <a:ext cx="298704" cy="127698"/>
          </a:xfrm>
          <a:custGeom>
            <a:avLst/>
            <a:gdLst>
              <a:gd name="connsiteX0" fmla="*/ 289369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69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69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04" y="1715"/>
                </a:cubicBezTo>
                <a:lnTo>
                  <a:pt x="289369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4" name="Volný tvar: obrazec 393">
            <a:extLst>
              <a:ext uri="{FF2B5EF4-FFF2-40B4-BE49-F238E27FC236}">
                <a16:creationId xmlns:a16="http://schemas.microsoft.com/office/drawing/2014/main" id="{71BDFA27-C766-4868-A3FD-8958AA467581}"/>
              </a:ext>
            </a:extLst>
          </p:cNvPr>
          <p:cNvSpPr/>
          <p:nvPr/>
        </p:nvSpPr>
        <p:spPr>
          <a:xfrm>
            <a:off x="10859389" y="6355524"/>
            <a:ext cx="298767" cy="127698"/>
          </a:xfrm>
          <a:custGeom>
            <a:avLst/>
            <a:gdLst>
              <a:gd name="connsiteX0" fmla="*/ 289306 w 298767"/>
              <a:gd name="connsiteY0" fmla="*/ 0 h 127698"/>
              <a:gd name="connsiteX1" fmla="*/ 149352 w 298767"/>
              <a:gd name="connsiteY1" fmla="*/ 76391 h 127698"/>
              <a:gd name="connsiteX2" fmla="*/ 9398 w 298767"/>
              <a:gd name="connsiteY2" fmla="*/ 0 h 127698"/>
              <a:gd name="connsiteX3" fmla="*/ 0 w 298767"/>
              <a:gd name="connsiteY3" fmla="*/ 1715 h 127698"/>
              <a:gd name="connsiteX4" fmla="*/ 147066 w 298767"/>
              <a:gd name="connsiteY4" fmla="*/ 127698 h 127698"/>
              <a:gd name="connsiteX5" fmla="*/ 151638 w 298767"/>
              <a:gd name="connsiteY5" fmla="*/ 127698 h 127698"/>
              <a:gd name="connsiteX6" fmla="*/ 298767 w 298767"/>
              <a:gd name="connsiteY6" fmla="*/ 1715 h 127698"/>
              <a:gd name="connsiteX7" fmla="*/ 289306 w 298767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67" h="127698">
                <a:moveTo>
                  <a:pt x="289306" y="0"/>
                </a:moveTo>
                <a:cubicBezTo>
                  <a:pt x="261938" y="11811"/>
                  <a:pt x="176657" y="62547"/>
                  <a:pt x="149352" y="76391"/>
                </a:cubicBezTo>
                <a:cubicBezTo>
                  <a:pt x="122047" y="62547"/>
                  <a:pt x="36767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618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1" y="23051"/>
                  <a:pt x="298767" y="1715"/>
                </a:cubicBezTo>
                <a:lnTo>
                  <a:pt x="289306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5" name="Volný tvar: obrazec 394">
            <a:extLst>
              <a:ext uri="{FF2B5EF4-FFF2-40B4-BE49-F238E27FC236}">
                <a16:creationId xmlns:a16="http://schemas.microsoft.com/office/drawing/2014/main" id="{ED845DCA-19BE-43E2-A439-DE98423C43D8}"/>
              </a:ext>
            </a:extLst>
          </p:cNvPr>
          <p:cNvSpPr/>
          <p:nvPr/>
        </p:nvSpPr>
        <p:spPr>
          <a:xfrm>
            <a:off x="11188509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352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352" y="76391"/>
                </a:cubicBezTo>
                <a:cubicBezTo>
                  <a:pt x="122047" y="62547"/>
                  <a:pt x="36703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145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  <p:sp>
        <p:nvSpPr>
          <p:cNvPr id="396" name="Volný tvar: obrazec 395">
            <a:extLst>
              <a:ext uri="{FF2B5EF4-FFF2-40B4-BE49-F238E27FC236}">
                <a16:creationId xmlns:a16="http://schemas.microsoft.com/office/drawing/2014/main" id="{75C97D6B-5360-4B05-856D-91F8EFC1DCBF}"/>
              </a:ext>
            </a:extLst>
          </p:cNvPr>
          <p:cNvSpPr/>
          <p:nvPr/>
        </p:nvSpPr>
        <p:spPr>
          <a:xfrm>
            <a:off x="11517883" y="6355524"/>
            <a:ext cx="298704" cy="127698"/>
          </a:xfrm>
          <a:custGeom>
            <a:avLst/>
            <a:gdLst>
              <a:gd name="connsiteX0" fmla="*/ 289370 w 298704"/>
              <a:gd name="connsiteY0" fmla="*/ 0 h 127698"/>
              <a:gd name="connsiteX1" fmla="*/ 149416 w 298704"/>
              <a:gd name="connsiteY1" fmla="*/ 76391 h 127698"/>
              <a:gd name="connsiteX2" fmla="*/ 9398 w 298704"/>
              <a:gd name="connsiteY2" fmla="*/ 0 h 127698"/>
              <a:gd name="connsiteX3" fmla="*/ 0 w 298704"/>
              <a:gd name="connsiteY3" fmla="*/ 1715 h 127698"/>
              <a:gd name="connsiteX4" fmla="*/ 147066 w 298704"/>
              <a:gd name="connsiteY4" fmla="*/ 127698 h 127698"/>
              <a:gd name="connsiteX5" fmla="*/ 151638 w 298704"/>
              <a:gd name="connsiteY5" fmla="*/ 127698 h 127698"/>
              <a:gd name="connsiteX6" fmla="*/ 298704 w 298704"/>
              <a:gd name="connsiteY6" fmla="*/ 1715 h 127698"/>
              <a:gd name="connsiteX7" fmla="*/ 289370 w 298704"/>
              <a:gd name="connsiteY7" fmla="*/ 0 h 12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704" h="127698">
                <a:moveTo>
                  <a:pt x="289370" y="0"/>
                </a:moveTo>
                <a:cubicBezTo>
                  <a:pt x="262001" y="11811"/>
                  <a:pt x="176657" y="62547"/>
                  <a:pt x="149416" y="76391"/>
                </a:cubicBezTo>
                <a:cubicBezTo>
                  <a:pt x="122110" y="62547"/>
                  <a:pt x="36830" y="11811"/>
                  <a:pt x="9398" y="0"/>
                </a:cubicBezTo>
                <a:lnTo>
                  <a:pt x="0" y="1715"/>
                </a:lnTo>
                <a:cubicBezTo>
                  <a:pt x="27622" y="23051"/>
                  <a:pt x="122555" y="101917"/>
                  <a:pt x="147066" y="127698"/>
                </a:cubicBezTo>
                <a:lnTo>
                  <a:pt x="151638" y="127698"/>
                </a:lnTo>
                <a:cubicBezTo>
                  <a:pt x="176149" y="101917"/>
                  <a:pt x="271082" y="23051"/>
                  <a:pt x="298704" y="1715"/>
                </a:cubicBezTo>
                <a:lnTo>
                  <a:pt x="289370" y="0"/>
                </a:lnTo>
                <a:close/>
              </a:path>
            </a:pathLst>
          </a:custGeom>
          <a:solidFill>
            <a:srgbClr val="FFFFFF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668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0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812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663" y="159071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215074" y="442590"/>
            <a:ext cx="155492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‹#›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  <p:sp>
        <p:nvSpPr>
          <p:cNvPr id="6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350262" y="6162355"/>
            <a:ext cx="277139" cy="277067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411085" y="6223944"/>
            <a:ext cx="155492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 algn="ctr"/>
              <a:t>‹#›</a:t>
            </a:fld>
            <a:endParaRPr lang="en-US" sz="1400" b="0" i="0" spc="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3093D0B6-A602-4DBE-8C8F-0190BD07A0C4}"/>
              </a:ext>
            </a:extLst>
          </p:cNvPr>
          <p:cNvSpPr>
            <a:spLocks/>
          </p:cNvSpPr>
          <p:nvPr userDrawn="1"/>
        </p:nvSpPr>
        <p:spPr bwMode="auto">
          <a:xfrm>
            <a:off x="98266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1D3A86D7-EA30-4DB3-BD04-B46D210FD8F1}"/>
              </a:ext>
            </a:extLst>
          </p:cNvPr>
          <p:cNvSpPr>
            <a:spLocks/>
          </p:cNvSpPr>
          <p:nvPr userDrawn="1"/>
        </p:nvSpPr>
        <p:spPr bwMode="auto">
          <a:xfrm>
            <a:off x="1311275" y="6118225"/>
            <a:ext cx="300038" cy="127000"/>
          </a:xfrm>
          <a:custGeom>
            <a:avLst/>
            <a:gdLst>
              <a:gd name="T0" fmla="*/ 183 w 189"/>
              <a:gd name="T1" fmla="*/ 0 h 80"/>
              <a:gd name="T2" fmla="*/ 94 w 189"/>
              <a:gd name="T3" fmla="*/ 48 h 80"/>
              <a:gd name="T4" fmla="*/ 6 w 189"/>
              <a:gd name="T5" fmla="*/ 0 h 80"/>
              <a:gd name="T6" fmla="*/ 0 w 189"/>
              <a:gd name="T7" fmla="*/ 1 h 80"/>
              <a:gd name="T8" fmla="*/ 93 w 189"/>
              <a:gd name="T9" fmla="*/ 80 h 80"/>
              <a:gd name="T10" fmla="*/ 96 w 189"/>
              <a:gd name="T11" fmla="*/ 80 h 80"/>
              <a:gd name="T12" fmla="*/ 189 w 189"/>
              <a:gd name="T13" fmla="*/ 1 h 80"/>
              <a:gd name="T14" fmla="*/ 183 w 189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9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7D4D58D3-4643-4F59-B3BC-51ADAF727EB2}"/>
              </a:ext>
            </a:extLst>
          </p:cNvPr>
          <p:cNvSpPr>
            <a:spLocks/>
          </p:cNvSpPr>
          <p:nvPr userDrawn="1"/>
        </p:nvSpPr>
        <p:spPr bwMode="auto">
          <a:xfrm>
            <a:off x="164147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B985EAC9-5F65-47D2-A069-BE7421840D1D}"/>
              </a:ext>
            </a:extLst>
          </p:cNvPr>
          <p:cNvSpPr>
            <a:spLocks/>
          </p:cNvSpPr>
          <p:nvPr userDrawn="1"/>
        </p:nvSpPr>
        <p:spPr bwMode="auto">
          <a:xfrm>
            <a:off x="197008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40F5A126-9672-4D61-B520-726987AF01F8}"/>
              </a:ext>
            </a:extLst>
          </p:cNvPr>
          <p:cNvSpPr>
            <a:spLocks/>
          </p:cNvSpPr>
          <p:nvPr userDrawn="1"/>
        </p:nvSpPr>
        <p:spPr bwMode="auto">
          <a:xfrm>
            <a:off x="230028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5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6" y="39"/>
                  <a:pt x="23" y="7"/>
                  <a:pt x="5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0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D684EC8B-EAFC-4421-A904-739BBBDDF784}"/>
              </a:ext>
            </a:extLst>
          </p:cNvPr>
          <p:cNvSpPr>
            <a:spLocks/>
          </p:cNvSpPr>
          <p:nvPr userDrawn="1"/>
        </p:nvSpPr>
        <p:spPr bwMode="auto">
          <a:xfrm>
            <a:off x="262890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id="{51D6E31F-2DAA-4244-A8F8-7D1809ABB7FE}"/>
              </a:ext>
            </a:extLst>
          </p:cNvPr>
          <p:cNvSpPr>
            <a:spLocks/>
          </p:cNvSpPr>
          <p:nvPr userDrawn="1"/>
        </p:nvSpPr>
        <p:spPr bwMode="auto">
          <a:xfrm>
            <a:off x="2957513" y="6118225"/>
            <a:ext cx="298450" cy="127000"/>
          </a:xfrm>
          <a:custGeom>
            <a:avLst/>
            <a:gdLst>
              <a:gd name="T0" fmla="*/ 183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3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12">
            <a:extLst>
              <a:ext uri="{FF2B5EF4-FFF2-40B4-BE49-F238E27FC236}">
                <a16:creationId xmlns:a16="http://schemas.microsoft.com/office/drawing/2014/main" id="{E93EFBAD-1226-4FE6-9D13-F7655949E4F9}"/>
              </a:ext>
            </a:extLst>
          </p:cNvPr>
          <p:cNvSpPr>
            <a:spLocks/>
          </p:cNvSpPr>
          <p:nvPr userDrawn="1"/>
        </p:nvSpPr>
        <p:spPr bwMode="auto">
          <a:xfrm>
            <a:off x="328771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C899395C-1511-4E84-AD9F-429BDF3B0600}"/>
              </a:ext>
            </a:extLst>
          </p:cNvPr>
          <p:cNvSpPr>
            <a:spLocks/>
          </p:cNvSpPr>
          <p:nvPr userDrawn="1"/>
        </p:nvSpPr>
        <p:spPr bwMode="auto">
          <a:xfrm>
            <a:off x="361632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14">
            <a:extLst>
              <a:ext uri="{FF2B5EF4-FFF2-40B4-BE49-F238E27FC236}">
                <a16:creationId xmlns:a16="http://schemas.microsoft.com/office/drawing/2014/main" id="{DE596E33-2AFB-4245-B4B2-10CB9E753DB5}"/>
              </a:ext>
            </a:extLst>
          </p:cNvPr>
          <p:cNvSpPr>
            <a:spLocks/>
          </p:cNvSpPr>
          <p:nvPr userDrawn="1"/>
        </p:nvSpPr>
        <p:spPr bwMode="auto">
          <a:xfrm>
            <a:off x="394652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5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6" y="39"/>
                  <a:pt x="23" y="7"/>
                  <a:pt x="5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15">
            <a:extLst>
              <a:ext uri="{FF2B5EF4-FFF2-40B4-BE49-F238E27FC236}">
                <a16:creationId xmlns:a16="http://schemas.microsoft.com/office/drawing/2014/main" id="{ADB6A147-9063-4822-ACFF-621A99B3241B}"/>
              </a:ext>
            </a:extLst>
          </p:cNvPr>
          <p:cNvSpPr>
            <a:spLocks/>
          </p:cNvSpPr>
          <p:nvPr userDrawn="1"/>
        </p:nvSpPr>
        <p:spPr bwMode="auto">
          <a:xfrm>
            <a:off x="427513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16">
            <a:extLst>
              <a:ext uri="{FF2B5EF4-FFF2-40B4-BE49-F238E27FC236}">
                <a16:creationId xmlns:a16="http://schemas.microsoft.com/office/drawing/2014/main" id="{44F8FED3-602C-4B23-9362-F7F1E7DD2261}"/>
              </a:ext>
            </a:extLst>
          </p:cNvPr>
          <p:cNvSpPr>
            <a:spLocks/>
          </p:cNvSpPr>
          <p:nvPr userDrawn="1"/>
        </p:nvSpPr>
        <p:spPr bwMode="auto">
          <a:xfrm>
            <a:off x="4603750" y="6118225"/>
            <a:ext cx="300038" cy="127000"/>
          </a:xfrm>
          <a:custGeom>
            <a:avLst/>
            <a:gdLst>
              <a:gd name="T0" fmla="*/ 183 w 189"/>
              <a:gd name="T1" fmla="*/ 0 h 80"/>
              <a:gd name="T2" fmla="*/ 94 w 189"/>
              <a:gd name="T3" fmla="*/ 48 h 80"/>
              <a:gd name="T4" fmla="*/ 6 w 189"/>
              <a:gd name="T5" fmla="*/ 0 h 80"/>
              <a:gd name="T6" fmla="*/ 0 w 189"/>
              <a:gd name="T7" fmla="*/ 1 h 80"/>
              <a:gd name="T8" fmla="*/ 93 w 189"/>
              <a:gd name="T9" fmla="*/ 80 h 80"/>
              <a:gd name="T10" fmla="*/ 96 w 189"/>
              <a:gd name="T11" fmla="*/ 80 h 80"/>
              <a:gd name="T12" fmla="*/ 189 w 189"/>
              <a:gd name="T13" fmla="*/ 1 h 80"/>
              <a:gd name="T14" fmla="*/ 183 w 189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4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9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17">
            <a:extLst>
              <a:ext uri="{FF2B5EF4-FFF2-40B4-BE49-F238E27FC236}">
                <a16:creationId xmlns:a16="http://schemas.microsoft.com/office/drawing/2014/main" id="{85B09354-B7D0-40A6-8D0B-D50D7AA5A870}"/>
              </a:ext>
            </a:extLst>
          </p:cNvPr>
          <p:cNvSpPr>
            <a:spLocks/>
          </p:cNvSpPr>
          <p:nvPr userDrawn="1"/>
        </p:nvSpPr>
        <p:spPr bwMode="auto">
          <a:xfrm>
            <a:off x="493395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18">
            <a:extLst>
              <a:ext uri="{FF2B5EF4-FFF2-40B4-BE49-F238E27FC236}">
                <a16:creationId xmlns:a16="http://schemas.microsoft.com/office/drawing/2014/main" id="{ADE35CAF-CAD9-469A-B571-C69F70E103B7}"/>
              </a:ext>
            </a:extLst>
          </p:cNvPr>
          <p:cNvSpPr>
            <a:spLocks/>
          </p:cNvSpPr>
          <p:nvPr userDrawn="1"/>
        </p:nvSpPr>
        <p:spPr bwMode="auto">
          <a:xfrm>
            <a:off x="98266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19">
            <a:extLst>
              <a:ext uri="{FF2B5EF4-FFF2-40B4-BE49-F238E27FC236}">
                <a16:creationId xmlns:a16="http://schemas.microsoft.com/office/drawing/2014/main" id="{17285A94-4916-400B-ABB8-9F4B3C90D060}"/>
              </a:ext>
            </a:extLst>
          </p:cNvPr>
          <p:cNvSpPr>
            <a:spLocks/>
          </p:cNvSpPr>
          <p:nvPr userDrawn="1"/>
        </p:nvSpPr>
        <p:spPr bwMode="auto">
          <a:xfrm>
            <a:off x="1311275" y="6354763"/>
            <a:ext cx="300038" cy="128588"/>
          </a:xfrm>
          <a:custGeom>
            <a:avLst/>
            <a:gdLst>
              <a:gd name="T0" fmla="*/ 183 w 189"/>
              <a:gd name="T1" fmla="*/ 0 h 81"/>
              <a:gd name="T2" fmla="*/ 94 w 189"/>
              <a:gd name="T3" fmla="*/ 49 h 81"/>
              <a:gd name="T4" fmla="*/ 6 w 189"/>
              <a:gd name="T5" fmla="*/ 0 h 81"/>
              <a:gd name="T6" fmla="*/ 0 w 189"/>
              <a:gd name="T7" fmla="*/ 2 h 81"/>
              <a:gd name="T8" fmla="*/ 93 w 189"/>
              <a:gd name="T9" fmla="*/ 81 h 81"/>
              <a:gd name="T10" fmla="*/ 96 w 189"/>
              <a:gd name="T11" fmla="*/ 81 h 81"/>
              <a:gd name="T12" fmla="*/ 189 w 189"/>
              <a:gd name="T13" fmla="*/ 2 h 81"/>
              <a:gd name="T14" fmla="*/ 183 w 189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9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0">
            <a:extLst>
              <a:ext uri="{FF2B5EF4-FFF2-40B4-BE49-F238E27FC236}">
                <a16:creationId xmlns:a16="http://schemas.microsoft.com/office/drawing/2014/main" id="{7333553E-A022-4878-8A6C-2CA66E422AA5}"/>
              </a:ext>
            </a:extLst>
          </p:cNvPr>
          <p:cNvSpPr>
            <a:spLocks/>
          </p:cNvSpPr>
          <p:nvPr userDrawn="1"/>
        </p:nvSpPr>
        <p:spPr bwMode="auto">
          <a:xfrm>
            <a:off x="164147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1">
            <a:extLst>
              <a:ext uri="{FF2B5EF4-FFF2-40B4-BE49-F238E27FC236}">
                <a16:creationId xmlns:a16="http://schemas.microsoft.com/office/drawing/2014/main" id="{A1FD1FFE-7814-4629-9F79-D853203C983C}"/>
              </a:ext>
            </a:extLst>
          </p:cNvPr>
          <p:cNvSpPr>
            <a:spLocks/>
          </p:cNvSpPr>
          <p:nvPr userDrawn="1"/>
        </p:nvSpPr>
        <p:spPr bwMode="auto">
          <a:xfrm>
            <a:off x="197008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22">
            <a:extLst>
              <a:ext uri="{FF2B5EF4-FFF2-40B4-BE49-F238E27FC236}">
                <a16:creationId xmlns:a16="http://schemas.microsoft.com/office/drawing/2014/main" id="{7E5F0987-CEA6-4CE5-91D0-B0EC93EDA7D7}"/>
              </a:ext>
            </a:extLst>
          </p:cNvPr>
          <p:cNvSpPr>
            <a:spLocks/>
          </p:cNvSpPr>
          <p:nvPr userDrawn="1"/>
        </p:nvSpPr>
        <p:spPr bwMode="auto">
          <a:xfrm>
            <a:off x="230028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5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6" y="40"/>
                  <a:pt x="23" y="8"/>
                  <a:pt x="5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0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23">
            <a:extLst>
              <a:ext uri="{FF2B5EF4-FFF2-40B4-BE49-F238E27FC236}">
                <a16:creationId xmlns:a16="http://schemas.microsoft.com/office/drawing/2014/main" id="{A8FA13CB-C987-42E2-B8E6-3B2292B4830B}"/>
              </a:ext>
            </a:extLst>
          </p:cNvPr>
          <p:cNvSpPr>
            <a:spLocks/>
          </p:cNvSpPr>
          <p:nvPr userDrawn="1"/>
        </p:nvSpPr>
        <p:spPr bwMode="auto">
          <a:xfrm>
            <a:off x="262890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24">
            <a:extLst>
              <a:ext uri="{FF2B5EF4-FFF2-40B4-BE49-F238E27FC236}">
                <a16:creationId xmlns:a16="http://schemas.microsoft.com/office/drawing/2014/main" id="{0DB2C88D-B366-476B-A6E2-16A1B0C44EAD}"/>
              </a:ext>
            </a:extLst>
          </p:cNvPr>
          <p:cNvSpPr>
            <a:spLocks/>
          </p:cNvSpPr>
          <p:nvPr userDrawn="1"/>
        </p:nvSpPr>
        <p:spPr bwMode="auto">
          <a:xfrm>
            <a:off x="2957513" y="6354763"/>
            <a:ext cx="298450" cy="128588"/>
          </a:xfrm>
          <a:custGeom>
            <a:avLst/>
            <a:gdLst>
              <a:gd name="T0" fmla="*/ 183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3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25">
            <a:extLst>
              <a:ext uri="{FF2B5EF4-FFF2-40B4-BE49-F238E27FC236}">
                <a16:creationId xmlns:a16="http://schemas.microsoft.com/office/drawing/2014/main" id="{76D81A16-E910-4F55-A0CB-96EEE7348DF4}"/>
              </a:ext>
            </a:extLst>
          </p:cNvPr>
          <p:cNvSpPr>
            <a:spLocks/>
          </p:cNvSpPr>
          <p:nvPr userDrawn="1"/>
        </p:nvSpPr>
        <p:spPr bwMode="auto">
          <a:xfrm>
            <a:off x="328771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26">
            <a:extLst>
              <a:ext uri="{FF2B5EF4-FFF2-40B4-BE49-F238E27FC236}">
                <a16:creationId xmlns:a16="http://schemas.microsoft.com/office/drawing/2014/main" id="{0A200279-BA29-4467-AC73-AB16BF14D17A}"/>
              </a:ext>
            </a:extLst>
          </p:cNvPr>
          <p:cNvSpPr>
            <a:spLocks/>
          </p:cNvSpPr>
          <p:nvPr userDrawn="1"/>
        </p:nvSpPr>
        <p:spPr bwMode="auto">
          <a:xfrm>
            <a:off x="361632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27">
            <a:extLst>
              <a:ext uri="{FF2B5EF4-FFF2-40B4-BE49-F238E27FC236}">
                <a16:creationId xmlns:a16="http://schemas.microsoft.com/office/drawing/2014/main" id="{B8D3BC56-AC6B-433D-9E94-90D2ADEAC1E0}"/>
              </a:ext>
            </a:extLst>
          </p:cNvPr>
          <p:cNvSpPr>
            <a:spLocks/>
          </p:cNvSpPr>
          <p:nvPr userDrawn="1"/>
        </p:nvSpPr>
        <p:spPr bwMode="auto">
          <a:xfrm>
            <a:off x="394652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5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6" y="40"/>
                  <a:pt x="23" y="8"/>
                  <a:pt x="5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28">
            <a:extLst>
              <a:ext uri="{FF2B5EF4-FFF2-40B4-BE49-F238E27FC236}">
                <a16:creationId xmlns:a16="http://schemas.microsoft.com/office/drawing/2014/main" id="{4034E165-FD0D-4ACA-B7E4-89E83BB21F76}"/>
              </a:ext>
            </a:extLst>
          </p:cNvPr>
          <p:cNvSpPr>
            <a:spLocks/>
          </p:cNvSpPr>
          <p:nvPr userDrawn="1"/>
        </p:nvSpPr>
        <p:spPr bwMode="auto">
          <a:xfrm>
            <a:off x="427513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2" name="Freeform 29">
            <a:extLst>
              <a:ext uri="{FF2B5EF4-FFF2-40B4-BE49-F238E27FC236}">
                <a16:creationId xmlns:a16="http://schemas.microsoft.com/office/drawing/2014/main" id="{546D5984-CA77-453E-8C42-3EA9410D5123}"/>
              </a:ext>
            </a:extLst>
          </p:cNvPr>
          <p:cNvSpPr>
            <a:spLocks/>
          </p:cNvSpPr>
          <p:nvPr userDrawn="1"/>
        </p:nvSpPr>
        <p:spPr bwMode="auto">
          <a:xfrm>
            <a:off x="4603750" y="6354763"/>
            <a:ext cx="300038" cy="128588"/>
          </a:xfrm>
          <a:custGeom>
            <a:avLst/>
            <a:gdLst>
              <a:gd name="T0" fmla="*/ 183 w 189"/>
              <a:gd name="T1" fmla="*/ 0 h 81"/>
              <a:gd name="T2" fmla="*/ 94 w 189"/>
              <a:gd name="T3" fmla="*/ 49 h 81"/>
              <a:gd name="T4" fmla="*/ 6 w 189"/>
              <a:gd name="T5" fmla="*/ 0 h 81"/>
              <a:gd name="T6" fmla="*/ 0 w 189"/>
              <a:gd name="T7" fmla="*/ 2 h 81"/>
              <a:gd name="T8" fmla="*/ 93 w 189"/>
              <a:gd name="T9" fmla="*/ 81 h 81"/>
              <a:gd name="T10" fmla="*/ 96 w 189"/>
              <a:gd name="T11" fmla="*/ 81 h 81"/>
              <a:gd name="T12" fmla="*/ 189 w 189"/>
              <a:gd name="T13" fmla="*/ 2 h 81"/>
              <a:gd name="T14" fmla="*/ 183 w 189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4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9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3" name="Freeform 30">
            <a:extLst>
              <a:ext uri="{FF2B5EF4-FFF2-40B4-BE49-F238E27FC236}">
                <a16:creationId xmlns:a16="http://schemas.microsoft.com/office/drawing/2014/main" id="{64D9D2A2-AC15-4B7E-9914-07DDFBDC2208}"/>
              </a:ext>
            </a:extLst>
          </p:cNvPr>
          <p:cNvSpPr>
            <a:spLocks/>
          </p:cNvSpPr>
          <p:nvPr userDrawn="1"/>
        </p:nvSpPr>
        <p:spPr bwMode="auto">
          <a:xfrm>
            <a:off x="493395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4" name="Freeform 31">
            <a:extLst>
              <a:ext uri="{FF2B5EF4-FFF2-40B4-BE49-F238E27FC236}">
                <a16:creationId xmlns:a16="http://schemas.microsoft.com/office/drawing/2014/main" id="{35CA2AE6-8A57-44D2-A4D8-DBB336C450EF}"/>
              </a:ext>
            </a:extLst>
          </p:cNvPr>
          <p:cNvSpPr>
            <a:spLocks/>
          </p:cNvSpPr>
          <p:nvPr userDrawn="1"/>
        </p:nvSpPr>
        <p:spPr bwMode="auto">
          <a:xfrm>
            <a:off x="526256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Freeform 32">
            <a:extLst>
              <a:ext uri="{FF2B5EF4-FFF2-40B4-BE49-F238E27FC236}">
                <a16:creationId xmlns:a16="http://schemas.microsoft.com/office/drawing/2014/main" id="{4F9CAB21-B4C9-45D6-B426-995736169C7F}"/>
              </a:ext>
            </a:extLst>
          </p:cNvPr>
          <p:cNvSpPr>
            <a:spLocks/>
          </p:cNvSpPr>
          <p:nvPr userDrawn="1"/>
        </p:nvSpPr>
        <p:spPr bwMode="auto">
          <a:xfrm>
            <a:off x="559276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5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6" y="39"/>
                  <a:pt x="23" y="7"/>
                  <a:pt x="5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6" name="Freeform 33">
            <a:extLst>
              <a:ext uri="{FF2B5EF4-FFF2-40B4-BE49-F238E27FC236}">
                <a16:creationId xmlns:a16="http://schemas.microsoft.com/office/drawing/2014/main" id="{FD999AA4-CBAC-42F5-A912-5AA331AE17C9}"/>
              </a:ext>
            </a:extLst>
          </p:cNvPr>
          <p:cNvSpPr>
            <a:spLocks/>
          </p:cNvSpPr>
          <p:nvPr userDrawn="1"/>
        </p:nvSpPr>
        <p:spPr bwMode="auto">
          <a:xfrm>
            <a:off x="592137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" name="Freeform 34">
            <a:extLst>
              <a:ext uri="{FF2B5EF4-FFF2-40B4-BE49-F238E27FC236}">
                <a16:creationId xmlns:a16="http://schemas.microsoft.com/office/drawing/2014/main" id="{DC8ADC1E-F16A-4799-A584-8F84DE0701AB}"/>
              </a:ext>
            </a:extLst>
          </p:cNvPr>
          <p:cNvSpPr>
            <a:spLocks/>
          </p:cNvSpPr>
          <p:nvPr userDrawn="1"/>
        </p:nvSpPr>
        <p:spPr bwMode="auto">
          <a:xfrm>
            <a:off x="6249988" y="6118225"/>
            <a:ext cx="300038" cy="127000"/>
          </a:xfrm>
          <a:custGeom>
            <a:avLst/>
            <a:gdLst>
              <a:gd name="T0" fmla="*/ 183 w 189"/>
              <a:gd name="T1" fmla="*/ 0 h 80"/>
              <a:gd name="T2" fmla="*/ 94 w 189"/>
              <a:gd name="T3" fmla="*/ 48 h 80"/>
              <a:gd name="T4" fmla="*/ 6 w 189"/>
              <a:gd name="T5" fmla="*/ 0 h 80"/>
              <a:gd name="T6" fmla="*/ 0 w 189"/>
              <a:gd name="T7" fmla="*/ 1 h 80"/>
              <a:gd name="T8" fmla="*/ 93 w 189"/>
              <a:gd name="T9" fmla="*/ 80 h 80"/>
              <a:gd name="T10" fmla="*/ 96 w 189"/>
              <a:gd name="T11" fmla="*/ 80 h 80"/>
              <a:gd name="T12" fmla="*/ 189 w 189"/>
              <a:gd name="T13" fmla="*/ 1 h 80"/>
              <a:gd name="T14" fmla="*/ 183 w 189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4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9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8" name="Freeform 35">
            <a:extLst>
              <a:ext uri="{FF2B5EF4-FFF2-40B4-BE49-F238E27FC236}">
                <a16:creationId xmlns:a16="http://schemas.microsoft.com/office/drawing/2014/main" id="{DBF4F64E-3ED3-4034-A3E6-D1B27A3FC98E}"/>
              </a:ext>
            </a:extLst>
          </p:cNvPr>
          <p:cNvSpPr>
            <a:spLocks/>
          </p:cNvSpPr>
          <p:nvPr userDrawn="1"/>
        </p:nvSpPr>
        <p:spPr bwMode="auto">
          <a:xfrm>
            <a:off x="658018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9" name="Freeform 36">
            <a:extLst>
              <a:ext uri="{FF2B5EF4-FFF2-40B4-BE49-F238E27FC236}">
                <a16:creationId xmlns:a16="http://schemas.microsoft.com/office/drawing/2014/main" id="{4AF2FBB2-694A-4C09-A7C7-C24F88801FA2}"/>
              </a:ext>
            </a:extLst>
          </p:cNvPr>
          <p:cNvSpPr>
            <a:spLocks/>
          </p:cNvSpPr>
          <p:nvPr userDrawn="1"/>
        </p:nvSpPr>
        <p:spPr bwMode="auto">
          <a:xfrm>
            <a:off x="690880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0" name="Freeform 37">
            <a:extLst>
              <a:ext uri="{FF2B5EF4-FFF2-40B4-BE49-F238E27FC236}">
                <a16:creationId xmlns:a16="http://schemas.microsoft.com/office/drawing/2014/main" id="{607BBDDA-99C9-49FD-BEBE-CF81D157FA9E}"/>
              </a:ext>
            </a:extLst>
          </p:cNvPr>
          <p:cNvSpPr>
            <a:spLocks/>
          </p:cNvSpPr>
          <p:nvPr userDrawn="1"/>
        </p:nvSpPr>
        <p:spPr bwMode="auto">
          <a:xfrm>
            <a:off x="723900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5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6" y="39"/>
                  <a:pt x="23" y="7"/>
                  <a:pt x="5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0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" name="Freeform 38">
            <a:extLst>
              <a:ext uri="{FF2B5EF4-FFF2-40B4-BE49-F238E27FC236}">
                <a16:creationId xmlns:a16="http://schemas.microsoft.com/office/drawing/2014/main" id="{17022F1D-0893-49F3-BD07-622B866B60AE}"/>
              </a:ext>
            </a:extLst>
          </p:cNvPr>
          <p:cNvSpPr>
            <a:spLocks/>
          </p:cNvSpPr>
          <p:nvPr userDrawn="1"/>
        </p:nvSpPr>
        <p:spPr bwMode="auto">
          <a:xfrm>
            <a:off x="756761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2" name="Freeform 39">
            <a:extLst>
              <a:ext uri="{FF2B5EF4-FFF2-40B4-BE49-F238E27FC236}">
                <a16:creationId xmlns:a16="http://schemas.microsoft.com/office/drawing/2014/main" id="{D84A3A64-FFF2-4785-95E1-FEC6ED1CDC3A}"/>
              </a:ext>
            </a:extLst>
          </p:cNvPr>
          <p:cNvSpPr>
            <a:spLocks/>
          </p:cNvSpPr>
          <p:nvPr userDrawn="1"/>
        </p:nvSpPr>
        <p:spPr bwMode="auto">
          <a:xfrm>
            <a:off x="7896225" y="6118225"/>
            <a:ext cx="300038" cy="127000"/>
          </a:xfrm>
          <a:custGeom>
            <a:avLst/>
            <a:gdLst>
              <a:gd name="T0" fmla="*/ 183 w 189"/>
              <a:gd name="T1" fmla="*/ 0 h 80"/>
              <a:gd name="T2" fmla="*/ 94 w 189"/>
              <a:gd name="T3" fmla="*/ 48 h 80"/>
              <a:gd name="T4" fmla="*/ 6 w 189"/>
              <a:gd name="T5" fmla="*/ 0 h 80"/>
              <a:gd name="T6" fmla="*/ 0 w 189"/>
              <a:gd name="T7" fmla="*/ 1 h 80"/>
              <a:gd name="T8" fmla="*/ 93 w 189"/>
              <a:gd name="T9" fmla="*/ 80 h 80"/>
              <a:gd name="T10" fmla="*/ 96 w 189"/>
              <a:gd name="T11" fmla="*/ 80 h 80"/>
              <a:gd name="T12" fmla="*/ 189 w 189"/>
              <a:gd name="T13" fmla="*/ 1 h 80"/>
              <a:gd name="T14" fmla="*/ 183 w 189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9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3" name="Freeform 40">
            <a:extLst>
              <a:ext uri="{FF2B5EF4-FFF2-40B4-BE49-F238E27FC236}">
                <a16:creationId xmlns:a16="http://schemas.microsoft.com/office/drawing/2014/main" id="{6D14234F-ECD7-4445-90B5-912C892F08BF}"/>
              </a:ext>
            </a:extLst>
          </p:cNvPr>
          <p:cNvSpPr>
            <a:spLocks/>
          </p:cNvSpPr>
          <p:nvPr userDrawn="1"/>
        </p:nvSpPr>
        <p:spPr bwMode="auto">
          <a:xfrm>
            <a:off x="822642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4" name="Freeform 41">
            <a:extLst>
              <a:ext uri="{FF2B5EF4-FFF2-40B4-BE49-F238E27FC236}">
                <a16:creationId xmlns:a16="http://schemas.microsoft.com/office/drawing/2014/main" id="{201AA295-BB78-4D13-98A1-65C45BA3B112}"/>
              </a:ext>
            </a:extLst>
          </p:cNvPr>
          <p:cNvSpPr>
            <a:spLocks/>
          </p:cNvSpPr>
          <p:nvPr userDrawn="1"/>
        </p:nvSpPr>
        <p:spPr bwMode="auto">
          <a:xfrm>
            <a:off x="855503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5" name="Freeform 42">
            <a:extLst>
              <a:ext uri="{FF2B5EF4-FFF2-40B4-BE49-F238E27FC236}">
                <a16:creationId xmlns:a16="http://schemas.microsoft.com/office/drawing/2014/main" id="{5507DDCD-4ABE-4F67-A03F-74BA13CCD9A9}"/>
              </a:ext>
            </a:extLst>
          </p:cNvPr>
          <p:cNvSpPr>
            <a:spLocks/>
          </p:cNvSpPr>
          <p:nvPr userDrawn="1"/>
        </p:nvSpPr>
        <p:spPr bwMode="auto">
          <a:xfrm>
            <a:off x="888523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6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6" name="Freeform 43">
            <a:extLst>
              <a:ext uri="{FF2B5EF4-FFF2-40B4-BE49-F238E27FC236}">
                <a16:creationId xmlns:a16="http://schemas.microsoft.com/office/drawing/2014/main" id="{037B823D-FCEF-422C-B594-5A0AB7BA6F6D}"/>
              </a:ext>
            </a:extLst>
          </p:cNvPr>
          <p:cNvSpPr>
            <a:spLocks/>
          </p:cNvSpPr>
          <p:nvPr userDrawn="1"/>
        </p:nvSpPr>
        <p:spPr bwMode="auto">
          <a:xfrm>
            <a:off x="921385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7" name="Freeform 44">
            <a:extLst>
              <a:ext uri="{FF2B5EF4-FFF2-40B4-BE49-F238E27FC236}">
                <a16:creationId xmlns:a16="http://schemas.microsoft.com/office/drawing/2014/main" id="{8DFAE7C0-B00E-48F0-B262-3F9122C757E5}"/>
              </a:ext>
            </a:extLst>
          </p:cNvPr>
          <p:cNvSpPr>
            <a:spLocks/>
          </p:cNvSpPr>
          <p:nvPr userDrawn="1"/>
        </p:nvSpPr>
        <p:spPr bwMode="auto">
          <a:xfrm>
            <a:off x="526256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8" name="Freeform 45">
            <a:extLst>
              <a:ext uri="{FF2B5EF4-FFF2-40B4-BE49-F238E27FC236}">
                <a16:creationId xmlns:a16="http://schemas.microsoft.com/office/drawing/2014/main" id="{3EFA6230-3A0A-46C4-8A4B-C3EACC8CDBF5}"/>
              </a:ext>
            </a:extLst>
          </p:cNvPr>
          <p:cNvSpPr>
            <a:spLocks/>
          </p:cNvSpPr>
          <p:nvPr userDrawn="1"/>
        </p:nvSpPr>
        <p:spPr bwMode="auto">
          <a:xfrm>
            <a:off x="559276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5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6" y="40"/>
                  <a:pt x="23" y="8"/>
                  <a:pt x="5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9" name="Freeform 46">
            <a:extLst>
              <a:ext uri="{FF2B5EF4-FFF2-40B4-BE49-F238E27FC236}">
                <a16:creationId xmlns:a16="http://schemas.microsoft.com/office/drawing/2014/main" id="{2D7E21CB-F15B-4B1D-9E3C-4500376EA5A4}"/>
              </a:ext>
            </a:extLst>
          </p:cNvPr>
          <p:cNvSpPr>
            <a:spLocks/>
          </p:cNvSpPr>
          <p:nvPr userDrawn="1"/>
        </p:nvSpPr>
        <p:spPr bwMode="auto">
          <a:xfrm>
            <a:off x="592137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0" name="Freeform 47">
            <a:extLst>
              <a:ext uri="{FF2B5EF4-FFF2-40B4-BE49-F238E27FC236}">
                <a16:creationId xmlns:a16="http://schemas.microsoft.com/office/drawing/2014/main" id="{30317E8E-11C2-4E5F-B835-B0FF7D42EB7E}"/>
              </a:ext>
            </a:extLst>
          </p:cNvPr>
          <p:cNvSpPr>
            <a:spLocks/>
          </p:cNvSpPr>
          <p:nvPr userDrawn="1"/>
        </p:nvSpPr>
        <p:spPr bwMode="auto">
          <a:xfrm>
            <a:off x="6249988" y="6354763"/>
            <a:ext cx="300038" cy="128588"/>
          </a:xfrm>
          <a:custGeom>
            <a:avLst/>
            <a:gdLst>
              <a:gd name="T0" fmla="*/ 183 w 189"/>
              <a:gd name="T1" fmla="*/ 0 h 81"/>
              <a:gd name="T2" fmla="*/ 94 w 189"/>
              <a:gd name="T3" fmla="*/ 49 h 81"/>
              <a:gd name="T4" fmla="*/ 6 w 189"/>
              <a:gd name="T5" fmla="*/ 0 h 81"/>
              <a:gd name="T6" fmla="*/ 0 w 189"/>
              <a:gd name="T7" fmla="*/ 2 h 81"/>
              <a:gd name="T8" fmla="*/ 93 w 189"/>
              <a:gd name="T9" fmla="*/ 81 h 81"/>
              <a:gd name="T10" fmla="*/ 96 w 189"/>
              <a:gd name="T11" fmla="*/ 81 h 81"/>
              <a:gd name="T12" fmla="*/ 189 w 189"/>
              <a:gd name="T13" fmla="*/ 2 h 81"/>
              <a:gd name="T14" fmla="*/ 183 w 189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4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9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" name="Freeform 48">
            <a:extLst>
              <a:ext uri="{FF2B5EF4-FFF2-40B4-BE49-F238E27FC236}">
                <a16:creationId xmlns:a16="http://schemas.microsoft.com/office/drawing/2014/main" id="{BEDA32C0-C73E-48F1-9766-D787B01A94EE}"/>
              </a:ext>
            </a:extLst>
          </p:cNvPr>
          <p:cNvSpPr>
            <a:spLocks/>
          </p:cNvSpPr>
          <p:nvPr userDrawn="1"/>
        </p:nvSpPr>
        <p:spPr bwMode="auto">
          <a:xfrm>
            <a:off x="658018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2" name="Freeform 49">
            <a:extLst>
              <a:ext uri="{FF2B5EF4-FFF2-40B4-BE49-F238E27FC236}">
                <a16:creationId xmlns:a16="http://schemas.microsoft.com/office/drawing/2014/main" id="{F3C47E2A-5E32-407B-998C-4918FEE785DA}"/>
              </a:ext>
            </a:extLst>
          </p:cNvPr>
          <p:cNvSpPr>
            <a:spLocks/>
          </p:cNvSpPr>
          <p:nvPr userDrawn="1"/>
        </p:nvSpPr>
        <p:spPr bwMode="auto">
          <a:xfrm>
            <a:off x="690880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3" name="Freeform 50">
            <a:extLst>
              <a:ext uri="{FF2B5EF4-FFF2-40B4-BE49-F238E27FC236}">
                <a16:creationId xmlns:a16="http://schemas.microsoft.com/office/drawing/2014/main" id="{BD4DCD15-E801-4288-ABF7-2451A0AB0D08}"/>
              </a:ext>
            </a:extLst>
          </p:cNvPr>
          <p:cNvSpPr>
            <a:spLocks/>
          </p:cNvSpPr>
          <p:nvPr userDrawn="1"/>
        </p:nvSpPr>
        <p:spPr bwMode="auto">
          <a:xfrm>
            <a:off x="723900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5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6" y="40"/>
                  <a:pt x="23" y="8"/>
                  <a:pt x="5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0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4" name="Freeform 51">
            <a:extLst>
              <a:ext uri="{FF2B5EF4-FFF2-40B4-BE49-F238E27FC236}">
                <a16:creationId xmlns:a16="http://schemas.microsoft.com/office/drawing/2014/main" id="{1C87012D-66E6-45CE-B011-F02C296834EF}"/>
              </a:ext>
            </a:extLst>
          </p:cNvPr>
          <p:cNvSpPr>
            <a:spLocks/>
          </p:cNvSpPr>
          <p:nvPr userDrawn="1"/>
        </p:nvSpPr>
        <p:spPr bwMode="auto">
          <a:xfrm>
            <a:off x="756761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5" name="Freeform 52">
            <a:extLst>
              <a:ext uri="{FF2B5EF4-FFF2-40B4-BE49-F238E27FC236}">
                <a16:creationId xmlns:a16="http://schemas.microsoft.com/office/drawing/2014/main" id="{567FB1CC-28D7-4A6E-8007-491816EE796B}"/>
              </a:ext>
            </a:extLst>
          </p:cNvPr>
          <p:cNvSpPr>
            <a:spLocks/>
          </p:cNvSpPr>
          <p:nvPr userDrawn="1"/>
        </p:nvSpPr>
        <p:spPr bwMode="auto">
          <a:xfrm>
            <a:off x="7896225" y="6354763"/>
            <a:ext cx="300038" cy="128588"/>
          </a:xfrm>
          <a:custGeom>
            <a:avLst/>
            <a:gdLst>
              <a:gd name="T0" fmla="*/ 183 w 189"/>
              <a:gd name="T1" fmla="*/ 0 h 81"/>
              <a:gd name="T2" fmla="*/ 94 w 189"/>
              <a:gd name="T3" fmla="*/ 49 h 81"/>
              <a:gd name="T4" fmla="*/ 6 w 189"/>
              <a:gd name="T5" fmla="*/ 0 h 81"/>
              <a:gd name="T6" fmla="*/ 0 w 189"/>
              <a:gd name="T7" fmla="*/ 2 h 81"/>
              <a:gd name="T8" fmla="*/ 93 w 189"/>
              <a:gd name="T9" fmla="*/ 81 h 81"/>
              <a:gd name="T10" fmla="*/ 96 w 189"/>
              <a:gd name="T11" fmla="*/ 81 h 81"/>
              <a:gd name="T12" fmla="*/ 189 w 189"/>
              <a:gd name="T13" fmla="*/ 2 h 81"/>
              <a:gd name="T14" fmla="*/ 183 w 189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9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6" name="Freeform 53">
            <a:extLst>
              <a:ext uri="{FF2B5EF4-FFF2-40B4-BE49-F238E27FC236}">
                <a16:creationId xmlns:a16="http://schemas.microsoft.com/office/drawing/2014/main" id="{16E6673F-0296-465B-9B4C-E9167D3A9DED}"/>
              </a:ext>
            </a:extLst>
          </p:cNvPr>
          <p:cNvSpPr>
            <a:spLocks/>
          </p:cNvSpPr>
          <p:nvPr userDrawn="1"/>
        </p:nvSpPr>
        <p:spPr bwMode="auto">
          <a:xfrm>
            <a:off x="822642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7" name="Freeform 54">
            <a:extLst>
              <a:ext uri="{FF2B5EF4-FFF2-40B4-BE49-F238E27FC236}">
                <a16:creationId xmlns:a16="http://schemas.microsoft.com/office/drawing/2014/main" id="{5E0B2C81-EA00-47FD-81CD-ED6ADDBA093E}"/>
              </a:ext>
            </a:extLst>
          </p:cNvPr>
          <p:cNvSpPr>
            <a:spLocks/>
          </p:cNvSpPr>
          <p:nvPr userDrawn="1"/>
        </p:nvSpPr>
        <p:spPr bwMode="auto">
          <a:xfrm>
            <a:off x="855503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8" name="Freeform 55">
            <a:extLst>
              <a:ext uri="{FF2B5EF4-FFF2-40B4-BE49-F238E27FC236}">
                <a16:creationId xmlns:a16="http://schemas.microsoft.com/office/drawing/2014/main" id="{C6C5A619-DD17-4796-AA03-ED32FC760B65}"/>
              </a:ext>
            </a:extLst>
          </p:cNvPr>
          <p:cNvSpPr>
            <a:spLocks/>
          </p:cNvSpPr>
          <p:nvPr userDrawn="1"/>
        </p:nvSpPr>
        <p:spPr bwMode="auto">
          <a:xfrm>
            <a:off x="888523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6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9" name="Freeform 56">
            <a:extLst>
              <a:ext uri="{FF2B5EF4-FFF2-40B4-BE49-F238E27FC236}">
                <a16:creationId xmlns:a16="http://schemas.microsoft.com/office/drawing/2014/main" id="{F70F160B-4CF2-48C6-81F8-F37C08AB3CD1}"/>
              </a:ext>
            </a:extLst>
          </p:cNvPr>
          <p:cNvSpPr>
            <a:spLocks/>
          </p:cNvSpPr>
          <p:nvPr userDrawn="1"/>
        </p:nvSpPr>
        <p:spPr bwMode="auto">
          <a:xfrm>
            <a:off x="921385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0" name="Freeform 57">
            <a:extLst>
              <a:ext uri="{FF2B5EF4-FFF2-40B4-BE49-F238E27FC236}">
                <a16:creationId xmlns:a16="http://schemas.microsoft.com/office/drawing/2014/main" id="{DC4C7A02-DE91-4DA3-9872-379870F85F6D}"/>
              </a:ext>
            </a:extLst>
          </p:cNvPr>
          <p:cNvSpPr>
            <a:spLocks/>
          </p:cNvSpPr>
          <p:nvPr userDrawn="1"/>
        </p:nvSpPr>
        <p:spPr bwMode="auto">
          <a:xfrm>
            <a:off x="9542463" y="6118225"/>
            <a:ext cx="298450" cy="127000"/>
          </a:xfrm>
          <a:custGeom>
            <a:avLst/>
            <a:gdLst>
              <a:gd name="T0" fmla="*/ 183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3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1" name="Freeform 58">
            <a:extLst>
              <a:ext uri="{FF2B5EF4-FFF2-40B4-BE49-F238E27FC236}">
                <a16:creationId xmlns:a16="http://schemas.microsoft.com/office/drawing/2014/main" id="{B1BC0378-D7BC-4281-B32C-E7AFACEEF6DC}"/>
              </a:ext>
            </a:extLst>
          </p:cNvPr>
          <p:cNvSpPr>
            <a:spLocks/>
          </p:cNvSpPr>
          <p:nvPr userDrawn="1"/>
        </p:nvSpPr>
        <p:spPr bwMode="auto">
          <a:xfrm>
            <a:off x="987266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2" name="Freeform 59">
            <a:extLst>
              <a:ext uri="{FF2B5EF4-FFF2-40B4-BE49-F238E27FC236}">
                <a16:creationId xmlns:a16="http://schemas.microsoft.com/office/drawing/2014/main" id="{41783975-02AB-4C34-8E3F-C771C3C633D8}"/>
              </a:ext>
            </a:extLst>
          </p:cNvPr>
          <p:cNvSpPr>
            <a:spLocks/>
          </p:cNvSpPr>
          <p:nvPr userDrawn="1"/>
        </p:nvSpPr>
        <p:spPr bwMode="auto">
          <a:xfrm>
            <a:off x="1020127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3" name="Freeform 60">
            <a:extLst>
              <a:ext uri="{FF2B5EF4-FFF2-40B4-BE49-F238E27FC236}">
                <a16:creationId xmlns:a16="http://schemas.microsoft.com/office/drawing/2014/main" id="{68619C8E-8F6B-4C93-B70E-2DA5EB93589E}"/>
              </a:ext>
            </a:extLst>
          </p:cNvPr>
          <p:cNvSpPr>
            <a:spLocks/>
          </p:cNvSpPr>
          <p:nvPr userDrawn="1"/>
        </p:nvSpPr>
        <p:spPr bwMode="auto">
          <a:xfrm>
            <a:off x="10529888" y="6118225"/>
            <a:ext cx="300038" cy="127000"/>
          </a:xfrm>
          <a:custGeom>
            <a:avLst/>
            <a:gdLst>
              <a:gd name="T0" fmla="*/ 183 w 189"/>
              <a:gd name="T1" fmla="*/ 0 h 80"/>
              <a:gd name="T2" fmla="*/ 95 w 189"/>
              <a:gd name="T3" fmla="*/ 48 h 80"/>
              <a:gd name="T4" fmla="*/ 6 w 189"/>
              <a:gd name="T5" fmla="*/ 0 h 80"/>
              <a:gd name="T6" fmla="*/ 0 w 189"/>
              <a:gd name="T7" fmla="*/ 1 h 80"/>
              <a:gd name="T8" fmla="*/ 93 w 189"/>
              <a:gd name="T9" fmla="*/ 80 h 80"/>
              <a:gd name="T10" fmla="*/ 96 w 189"/>
              <a:gd name="T11" fmla="*/ 80 h 80"/>
              <a:gd name="T12" fmla="*/ 189 w 189"/>
              <a:gd name="T13" fmla="*/ 1 h 80"/>
              <a:gd name="T14" fmla="*/ 183 w 189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0">
                <a:moveTo>
                  <a:pt x="183" y="0"/>
                </a:moveTo>
                <a:cubicBezTo>
                  <a:pt x="166" y="7"/>
                  <a:pt x="112" y="39"/>
                  <a:pt x="95" y="48"/>
                </a:cubicBezTo>
                <a:cubicBezTo>
                  <a:pt x="77" y="39"/>
                  <a:pt x="24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9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4" name="Freeform 61">
            <a:extLst>
              <a:ext uri="{FF2B5EF4-FFF2-40B4-BE49-F238E27FC236}">
                <a16:creationId xmlns:a16="http://schemas.microsoft.com/office/drawing/2014/main" id="{5C7D610F-C7A5-43D5-9C2D-80819E544D74}"/>
              </a:ext>
            </a:extLst>
          </p:cNvPr>
          <p:cNvSpPr>
            <a:spLocks/>
          </p:cNvSpPr>
          <p:nvPr userDrawn="1"/>
        </p:nvSpPr>
        <p:spPr bwMode="auto">
          <a:xfrm>
            <a:off x="1086008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5" name="Freeform 62">
            <a:extLst>
              <a:ext uri="{FF2B5EF4-FFF2-40B4-BE49-F238E27FC236}">
                <a16:creationId xmlns:a16="http://schemas.microsoft.com/office/drawing/2014/main" id="{CF403C8B-9009-4F7C-8CCC-DB87AAB05B6F}"/>
              </a:ext>
            </a:extLst>
          </p:cNvPr>
          <p:cNvSpPr>
            <a:spLocks/>
          </p:cNvSpPr>
          <p:nvPr userDrawn="1"/>
        </p:nvSpPr>
        <p:spPr bwMode="auto">
          <a:xfrm>
            <a:off x="11188700" y="6118225"/>
            <a:ext cx="298450" cy="127000"/>
          </a:xfrm>
          <a:custGeom>
            <a:avLst/>
            <a:gdLst>
              <a:gd name="T0" fmla="*/ 183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3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6" name="Freeform 63">
            <a:extLst>
              <a:ext uri="{FF2B5EF4-FFF2-40B4-BE49-F238E27FC236}">
                <a16:creationId xmlns:a16="http://schemas.microsoft.com/office/drawing/2014/main" id="{5D994032-FA5A-4E71-9C96-49C86EE07F11}"/>
              </a:ext>
            </a:extLst>
          </p:cNvPr>
          <p:cNvSpPr>
            <a:spLocks/>
          </p:cNvSpPr>
          <p:nvPr userDrawn="1"/>
        </p:nvSpPr>
        <p:spPr bwMode="auto">
          <a:xfrm>
            <a:off x="1151890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7" name="Freeform 64">
            <a:extLst>
              <a:ext uri="{FF2B5EF4-FFF2-40B4-BE49-F238E27FC236}">
                <a16:creationId xmlns:a16="http://schemas.microsoft.com/office/drawing/2014/main" id="{FDA2170B-85BE-4560-9F13-A1B03C87DEFF}"/>
              </a:ext>
            </a:extLst>
          </p:cNvPr>
          <p:cNvSpPr>
            <a:spLocks/>
          </p:cNvSpPr>
          <p:nvPr userDrawn="1"/>
        </p:nvSpPr>
        <p:spPr bwMode="auto">
          <a:xfrm>
            <a:off x="9542463" y="6354763"/>
            <a:ext cx="298450" cy="128588"/>
          </a:xfrm>
          <a:custGeom>
            <a:avLst/>
            <a:gdLst>
              <a:gd name="T0" fmla="*/ 183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3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8" name="Freeform 65">
            <a:extLst>
              <a:ext uri="{FF2B5EF4-FFF2-40B4-BE49-F238E27FC236}">
                <a16:creationId xmlns:a16="http://schemas.microsoft.com/office/drawing/2014/main" id="{7173F660-87AB-4BA0-811D-378A7267E7EB}"/>
              </a:ext>
            </a:extLst>
          </p:cNvPr>
          <p:cNvSpPr>
            <a:spLocks/>
          </p:cNvSpPr>
          <p:nvPr userDrawn="1"/>
        </p:nvSpPr>
        <p:spPr bwMode="auto">
          <a:xfrm>
            <a:off x="987266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9" name="Freeform 66">
            <a:extLst>
              <a:ext uri="{FF2B5EF4-FFF2-40B4-BE49-F238E27FC236}">
                <a16:creationId xmlns:a16="http://schemas.microsoft.com/office/drawing/2014/main" id="{9DB1D504-E00C-4BC1-AF7C-D29DFA73E0F6}"/>
              </a:ext>
            </a:extLst>
          </p:cNvPr>
          <p:cNvSpPr>
            <a:spLocks/>
          </p:cNvSpPr>
          <p:nvPr userDrawn="1"/>
        </p:nvSpPr>
        <p:spPr bwMode="auto">
          <a:xfrm>
            <a:off x="1020127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0" name="Freeform 67">
            <a:extLst>
              <a:ext uri="{FF2B5EF4-FFF2-40B4-BE49-F238E27FC236}">
                <a16:creationId xmlns:a16="http://schemas.microsoft.com/office/drawing/2014/main" id="{A7F4AB05-5E42-4D96-BE5A-53442FEC67AC}"/>
              </a:ext>
            </a:extLst>
          </p:cNvPr>
          <p:cNvSpPr>
            <a:spLocks/>
          </p:cNvSpPr>
          <p:nvPr userDrawn="1"/>
        </p:nvSpPr>
        <p:spPr bwMode="auto">
          <a:xfrm>
            <a:off x="10529888" y="6354763"/>
            <a:ext cx="300038" cy="128588"/>
          </a:xfrm>
          <a:custGeom>
            <a:avLst/>
            <a:gdLst>
              <a:gd name="T0" fmla="*/ 183 w 189"/>
              <a:gd name="T1" fmla="*/ 0 h 81"/>
              <a:gd name="T2" fmla="*/ 95 w 189"/>
              <a:gd name="T3" fmla="*/ 49 h 81"/>
              <a:gd name="T4" fmla="*/ 6 w 189"/>
              <a:gd name="T5" fmla="*/ 0 h 81"/>
              <a:gd name="T6" fmla="*/ 0 w 189"/>
              <a:gd name="T7" fmla="*/ 2 h 81"/>
              <a:gd name="T8" fmla="*/ 93 w 189"/>
              <a:gd name="T9" fmla="*/ 81 h 81"/>
              <a:gd name="T10" fmla="*/ 96 w 189"/>
              <a:gd name="T11" fmla="*/ 81 h 81"/>
              <a:gd name="T12" fmla="*/ 189 w 189"/>
              <a:gd name="T13" fmla="*/ 2 h 81"/>
              <a:gd name="T14" fmla="*/ 183 w 189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1">
                <a:moveTo>
                  <a:pt x="183" y="0"/>
                </a:moveTo>
                <a:cubicBezTo>
                  <a:pt x="166" y="8"/>
                  <a:pt x="112" y="40"/>
                  <a:pt x="95" y="49"/>
                </a:cubicBezTo>
                <a:cubicBezTo>
                  <a:pt x="77" y="40"/>
                  <a:pt x="24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9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1" name="Freeform 68">
            <a:extLst>
              <a:ext uri="{FF2B5EF4-FFF2-40B4-BE49-F238E27FC236}">
                <a16:creationId xmlns:a16="http://schemas.microsoft.com/office/drawing/2014/main" id="{E2FFE413-5C76-4D70-ABA3-D5992FBC3970}"/>
              </a:ext>
            </a:extLst>
          </p:cNvPr>
          <p:cNvSpPr>
            <a:spLocks/>
          </p:cNvSpPr>
          <p:nvPr userDrawn="1"/>
        </p:nvSpPr>
        <p:spPr bwMode="auto">
          <a:xfrm>
            <a:off x="1086008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2" name="Freeform 69">
            <a:extLst>
              <a:ext uri="{FF2B5EF4-FFF2-40B4-BE49-F238E27FC236}">
                <a16:creationId xmlns:a16="http://schemas.microsoft.com/office/drawing/2014/main" id="{6E79F6E8-B59F-4ADB-840D-AD1D5384F263}"/>
              </a:ext>
            </a:extLst>
          </p:cNvPr>
          <p:cNvSpPr>
            <a:spLocks/>
          </p:cNvSpPr>
          <p:nvPr userDrawn="1"/>
        </p:nvSpPr>
        <p:spPr bwMode="auto">
          <a:xfrm>
            <a:off x="11188700" y="6354763"/>
            <a:ext cx="298450" cy="128588"/>
          </a:xfrm>
          <a:custGeom>
            <a:avLst/>
            <a:gdLst>
              <a:gd name="T0" fmla="*/ 183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3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3" name="Freeform 70">
            <a:extLst>
              <a:ext uri="{FF2B5EF4-FFF2-40B4-BE49-F238E27FC236}">
                <a16:creationId xmlns:a16="http://schemas.microsoft.com/office/drawing/2014/main" id="{5D000031-10D8-40A3-BAF9-A47331C20938}"/>
              </a:ext>
            </a:extLst>
          </p:cNvPr>
          <p:cNvSpPr>
            <a:spLocks/>
          </p:cNvSpPr>
          <p:nvPr userDrawn="1"/>
        </p:nvSpPr>
        <p:spPr bwMode="auto">
          <a:xfrm>
            <a:off x="1151890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5916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2" r:id="rId6"/>
    <p:sldLayoutId id="2147483674" r:id="rId7"/>
  </p:sldLayoutIdLst>
  <p:hf hdr="0" ftr="0" dt="0"/>
  <p:txStyles>
    <p:titleStyle>
      <a:lvl1pPr algn="ctr" defTabSz="914172" rtl="0" eaLnBrk="1" latinLnBrk="0" hangingPunct="1">
        <a:lnSpc>
          <a:spcPct val="90000"/>
        </a:lnSpc>
        <a:spcBef>
          <a:spcPct val="0"/>
        </a:spcBef>
        <a:buNone/>
        <a:defRPr sz="3000" b="1" i="0" kern="1200">
          <a:solidFill>
            <a:schemeClr val="tx2"/>
          </a:solidFill>
          <a:latin typeface="Segoe UI" panose="020B0502040204020203" pitchFamily="34" charset="0"/>
          <a:ea typeface="+mj-ea"/>
          <a:cs typeface="Segoe UI" panose="020B0502040204020203" pitchFamily="34" charset="0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2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2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2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2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2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F5D6ED9-FBCD-421B-BA54-D2E549EA0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09616"/>
            <a:ext cx="10833097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cs-CZ" dirty="0"/>
              <a:t>Nadpis slajdu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50CE499-6A3E-46D3-BBDC-3008AA2A0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2663" y="1395663"/>
            <a:ext cx="10837862" cy="437912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91" y="5890789"/>
            <a:ext cx="10837863" cy="586491"/>
          </a:xfrm>
          <a:prstGeom prst="rect">
            <a:avLst/>
          </a:prstGeom>
        </p:spPr>
      </p:pic>
      <p:sp>
        <p:nvSpPr>
          <p:cNvPr id="8" name="TextBox 2"/>
          <p:cNvSpPr txBox="1"/>
          <p:nvPr userDrawn="1"/>
        </p:nvSpPr>
        <p:spPr>
          <a:xfrm>
            <a:off x="976745" y="6477991"/>
            <a:ext cx="9845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700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STRANA</a:t>
            </a:r>
            <a:r>
              <a:rPr lang="en-ID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fld id="{66DBA9ED-0BD1-4583-826F-4EF9BAC8450E}" type="slidenum">
              <a:rPr lang="en-ID" sz="12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ID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717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27" r:id="rId1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563" indent="-182563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21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19">
          <p15:clr>
            <a:srgbClr val="F26B43"/>
          </p15:clr>
        </p15:guide>
        <p15:guide id="2" pos="7446">
          <p15:clr>
            <a:srgbClr val="F26B43"/>
          </p15:clr>
        </p15:guide>
        <p15:guide id="3" orient="horz" pos="23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16.xml"/><Relationship Id="rId4" Type="http://schemas.openxmlformats.org/officeDocument/2006/relationships/chart" Target="../charts/char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olný tvar: obrazec 29">
            <a:extLst>
              <a:ext uri="{FF2B5EF4-FFF2-40B4-BE49-F238E27FC236}">
                <a16:creationId xmlns:a16="http://schemas.microsoft.com/office/drawing/2014/main" id="{FC92B2EA-68A2-48B1-A09E-4011E0E3AF93}"/>
              </a:ext>
            </a:extLst>
          </p:cNvPr>
          <p:cNvSpPr/>
          <p:nvPr/>
        </p:nvSpPr>
        <p:spPr>
          <a:xfrm>
            <a:off x="0" y="-372363"/>
            <a:ext cx="12192000" cy="5532484"/>
          </a:xfrm>
          <a:custGeom>
            <a:avLst/>
            <a:gdLst>
              <a:gd name="connsiteX0" fmla="*/ 0 w 12192000"/>
              <a:gd name="connsiteY0" fmla="*/ 0 h 4222623"/>
              <a:gd name="connsiteX1" fmla="*/ 12192000 w 12192000"/>
              <a:gd name="connsiteY1" fmla="*/ 0 h 4222623"/>
              <a:gd name="connsiteX2" fmla="*/ 12192000 w 12192000"/>
              <a:gd name="connsiteY2" fmla="*/ 4222623 h 4222623"/>
              <a:gd name="connsiteX3" fmla="*/ 0 w 12192000"/>
              <a:gd name="connsiteY3" fmla="*/ 4222623 h 4222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222623">
                <a:moveTo>
                  <a:pt x="0" y="0"/>
                </a:moveTo>
                <a:lnTo>
                  <a:pt x="12192000" y="0"/>
                </a:lnTo>
                <a:lnTo>
                  <a:pt x="12192000" y="4222623"/>
                </a:lnTo>
                <a:lnTo>
                  <a:pt x="0" y="4222623"/>
                </a:lnTo>
                <a:close/>
              </a:path>
            </a:pathLst>
          </a:custGeom>
          <a:solidFill>
            <a:schemeClr val="accent3"/>
          </a:solidFill>
          <a:ln w="635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82663" y="581579"/>
            <a:ext cx="11176149" cy="2072049"/>
          </a:xfrm>
          <a:noFill/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3600"/>
              </a:spcAft>
            </a:pPr>
            <a:r>
              <a:rPr lang="cs-CZ" altLang="cs-CZ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Distanční vzdělávání v ČR </a:t>
            </a:r>
            <a:br>
              <a:rPr lang="cs-CZ" altLang="cs-CZ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řešení jeho dopadů</a:t>
            </a:r>
            <a:endParaRPr lang="cs-CZ" sz="5800" b="0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pSp>
        <p:nvGrpSpPr>
          <p:cNvPr id="79" name="Skupina 78">
            <a:extLst>
              <a:ext uri="{FF2B5EF4-FFF2-40B4-BE49-F238E27FC236}">
                <a16:creationId xmlns:a16="http://schemas.microsoft.com/office/drawing/2014/main" id="{52FA1383-07F8-40A1-BF6A-FA168ABD7E2C}"/>
              </a:ext>
            </a:extLst>
          </p:cNvPr>
          <p:cNvGrpSpPr/>
          <p:nvPr/>
        </p:nvGrpSpPr>
        <p:grpSpPr>
          <a:xfrm>
            <a:off x="9130347" y="5919787"/>
            <a:ext cx="2484438" cy="650876"/>
            <a:chOff x="9328150" y="384175"/>
            <a:chExt cx="2484438" cy="650876"/>
          </a:xfrm>
        </p:grpSpPr>
        <p:sp>
          <p:nvSpPr>
            <p:cNvPr id="80" name="Freeform 503">
              <a:extLst>
                <a:ext uri="{FF2B5EF4-FFF2-40B4-BE49-F238E27FC236}">
                  <a16:creationId xmlns:a16="http://schemas.microsoft.com/office/drawing/2014/main" id="{21EAD966-4172-44C0-98A6-729BFC82BCA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80688" y="506413"/>
              <a:ext cx="147638" cy="207963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1" name="Freeform 504">
              <a:extLst>
                <a:ext uri="{FF2B5EF4-FFF2-40B4-BE49-F238E27FC236}">
                  <a16:creationId xmlns:a16="http://schemas.microsoft.com/office/drawing/2014/main" id="{D328D61B-F0B0-4E50-9463-D4E009DF4F7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745788" y="600075"/>
              <a:ext cx="90488" cy="114300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2" name="Freeform 505">
              <a:extLst>
                <a:ext uri="{FF2B5EF4-FFF2-40B4-BE49-F238E27FC236}">
                  <a16:creationId xmlns:a16="http://schemas.microsoft.com/office/drawing/2014/main" id="{63C18BFE-E9BE-4406-B79B-5787DA0CDF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52150" y="600075"/>
              <a:ext cx="73025" cy="114300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3" name="Freeform 506">
              <a:extLst>
                <a:ext uri="{FF2B5EF4-FFF2-40B4-BE49-F238E27FC236}">
                  <a16:creationId xmlns:a16="http://schemas.microsoft.com/office/drawing/2014/main" id="{882F13DA-07BE-4490-923B-4E9B7740532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34700" y="536575"/>
              <a:ext cx="123825" cy="174625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4" name="Freeform 507">
              <a:extLst>
                <a:ext uri="{FF2B5EF4-FFF2-40B4-BE49-F238E27FC236}">
                  <a16:creationId xmlns:a16="http://schemas.microsoft.com/office/drawing/2014/main" id="{D162803E-AA3C-4978-B28C-1567CFE2CA3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063288" y="544513"/>
              <a:ext cx="98425" cy="169863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5" name="Freeform 508">
              <a:extLst>
                <a:ext uri="{FF2B5EF4-FFF2-40B4-BE49-F238E27FC236}">
                  <a16:creationId xmlns:a16="http://schemas.microsoft.com/office/drawing/2014/main" id="{337AD371-7A6A-4743-A4DB-1A802C0EC3B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226800" y="544513"/>
              <a:ext cx="74613" cy="169863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6" name="Freeform 509">
              <a:extLst>
                <a:ext uri="{FF2B5EF4-FFF2-40B4-BE49-F238E27FC236}">
                  <a16:creationId xmlns:a16="http://schemas.microsoft.com/office/drawing/2014/main" id="{A31B9ABC-6B99-4FA4-836B-B3854CB0EB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10938" y="53657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7" name="Freeform 510">
              <a:extLst>
                <a:ext uri="{FF2B5EF4-FFF2-40B4-BE49-F238E27FC236}">
                  <a16:creationId xmlns:a16="http://schemas.microsoft.com/office/drawing/2014/main" id="{BA2C0297-FB61-4F55-B586-6E42C5760CA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436350" y="600075"/>
              <a:ext cx="107950" cy="114300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8" name="Freeform 511">
              <a:extLst>
                <a:ext uri="{FF2B5EF4-FFF2-40B4-BE49-F238E27FC236}">
                  <a16:creationId xmlns:a16="http://schemas.microsoft.com/office/drawing/2014/main" id="{8AC6AF2A-7A05-4E14-93EE-A6362251C7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55413" y="536575"/>
              <a:ext cx="55563" cy="174625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9" name="Freeform 512">
              <a:extLst>
                <a:ext uri="{FF2B5EF4-FFF2-40B4-BE49-F238E27FC236}">
                  <a16:creationId xmlns:a16="http://schemas.microsoft.com/office/drawing/2014/main" id="{DE65FA52-FA88-41CC-A19A-BBD95FE1123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622088" y="600075"/>
              <a:ext cx="122238" cy="111125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0" name="Freeform 513">
              <a:extLst>
                <a:ext uri="{FF2B5EF4-FFF2-40B4-BE49-F238E27FC236}">
                  <a16:creationId xmlns:a16="http://schemas.microsoft.com/office/drawing/2014/main" id="{17DB5058-C973-473E-8121-E41BBAD0B5C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757025" y="544513"/>
              <a:ext cx="55563" cy="166688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1" name="Freeform 514">
              <a:extLst>
                <a:ext uri="{FF2B5EF4-FFF2-40B4-BE49-F238E27FC236}">
                  <a16:creationId xmlns:a16="http://schemas.microsoft.com/office/drawing/2014/main" id="{EF765B02-368E-4303-8478-50872001A3E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77513" y="787400"/>
              <a:ext cx="55563" cy="157163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2" name="Freeform 515">
              <a:extLst>
                <a:ext uri="{FF2B5EF4-FFF2-40B4-BE49-F238E27FC236}">
                  <a16:creationId xmlns:a16="http://schemas.microsoft.com/office/drawing/2014/main" id="{926D7F16-521F-4BF6-9FCA-01509617FD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4188" y="835025"/>
              <a:ext cx="122238" cy="109538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3" name="Freeform 516">
              <a:extLst>
                <a:ext uri="{FF2B5EF4-FFF2-40B4-BE49-F238E27FC236}">
                  <a16:creationId xmlns:a16="http://schemas.microsoft.com/office/drawing/2014/main" id="{2BFF7753-BB24-4FC0-93ED-557968400F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0713" y="835025"/>
              <a:ext cx="73025" cy="112713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4" name="Freeform 517">
              <a:extLst>
                <a:ext uri="{FF2B5EF4-FFF2-40B4-BE49-F238E27FC236}">
                  <a16:creationId xmlns:a16="http://schemas.microsoft.com/office/drawing/2014/main" id="{E2D65D5A-9A48-4BFB-AC29-E671F45F815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63263" y="833438"/>
              <a:ext cx="117475" cy="169863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5" name="Freeform 518">
              <a:extLst>
                <a:ext uri="{FF2B5EF4-FFF2-40B4-BE49-F238E27FC236}">
                  <a16:creationId xmlns:a16="http://schemas.microsoft.com/office/drawing/2014/main" id="{F6EF8888-F7D9-4804-B7DD-36A2DC900A6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999788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6" name="Freeform 519">
              <a:extLst>
                <a:ext uri="{FF2B5EF4-FFF2-40B4-BE49-F238E27FC236}">
                  <a16:creationId xmlns:a16="http://schemas.microsoft.com/office/drawing/2014/main" id="{07AFC68C-7E5C-40AF-94AF-9712235A1A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8213" y="771525"/>
              <a:ext cx="122238" cy="174625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7" name="Freeform 520">
              <a:extLst>
                <a:ext uri="{FF2B5EF4-FFF2-40B4-BE49-F238E27FC236}">
                  <a16:creationId xmlns:a16="http://schemas.microsoft.com/office/drawing/2014/main" id="{BF3B79B3-A6E9-46D5-BFBB-27B7F72FBB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23625" y="835025"/>
              <a:ext cx="92075" cy="112713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8" name="Freeform 521">
              <a:extLst>
                <a:ext uri="{FF2B5EF4-FFF2-40B4-BE49-F238E27FC236}">
                  <a16:creationId xmlns:a16="http://schemas.microsoft.com/office/drawing/2014/main" id="{87544C09-86AF-43AC-A8EC-118D072F0BF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26813" y="835025"/>
              <a:ext cx="90488" cy="112713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9" name="Freeform 522">
              <a:extLst>
                <a:ext uri="{FF2B5EF4-FFF2-40B4-BE49-F238E27FC236}">
                  <a16:creationId xmlns:a16="http://schemas.microsoft.com/office/drawing/2014/main" id="{ADA2592F-860C-4B72-9830-851C87039B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28150" y="542925"/>
              <a:ext cx="366713" cy="407988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00" name="Freeform 523">
              <a:extLst>
                <a:ext uri="{FF2B5EF4-FFF2-40B4-BE49-F238E27FC236}">
                  <a16:creationId xmlns:a16="http://schemas.microsoft.com/office/drawing/2014/main" id="{C2BFF843-6A9C-4FA0-8A1F-E4BB7A66A9C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9788" y="542925"/>
              <a:ext cx="252413" cy="407988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01" name="Freeform 524">
              <a:extLst>
                <a:ext uri="{FF2B5EF4-FFF2-40B4-BE49-F238E27FC236}">
                  <a16:creationId xmlns:a16="http://schemas.microsoft.com/office/drawing/2014/main" id="{C40E3605-5473-4708-BDF0-0842559A75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7125" y="552450"/>
              <a:ext cx="173038" cy="390525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03" name="Rectangle 525">
              <a:extLst>
                <a:ext uri="{FF2B5EF4-FFF2-40B4-BE49-F238E27FC236}">
                  <a16:creationId xmlns:a16="http://schemas.microsoft.com/office/drawing/2014/main" id="{7645023B-ACD6-420E-87C8-BD05B61770D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375900" y="468313"/>
              <a:ext cx="15875" cy="566738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04" name="Freeform 526">
              <a:extLst>
                <a:ext uri="{FF2B5EF4-FFF2-40B4-BE49-F238E27FC236}">
                  <a16:creationId xmlns:a16="http://schemas.microsoft.com/office/drawing/2014/main" id="{CF5EDE26-3939-4644-B193-0FA5F280AA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5938" y="384175"/>
              <a:ext cx="284163" cy="122238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05" name="Freeform 527">
              <a:extLst>
                <a:ext uri="{FF2B5EF4-FFF2-40B4-BE49-F238E27FC236}">
                  <a16:creationId xmlns:a16="http://schemas.microsoft.com/office/drawing/2014/main" id="{244E28BB-9EAA-41E8-AB45-1C436797C0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0263" y="384175"/>
              <a:ext cx="285750" cy="122238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106" name="Skupina 105">
            <a:extLst>
              <a:ext uri="{FF2B5EF4-FFF2-40B4-BE49-F238E27FC236}">
                <a16:creationId xmlns:a16="http://schemas.microsoft.com/office/drawing/2014/main" id="{8E5BAE84-AAF9-44A4-87B7-ED94F74EC698}"/>
              </a:ext>
            </a:extLst>
          </p:cNvPr>
          <p:cNvGrpSpPr/>
          <p:nvPr/>
        </p:nvGrpSpPr>
        <p:grpSpPr>
          <a:xfrm>
            <a:off x="982663" y="6118225"/>
            <a:ext cx="7213600" cy="365126"/>
            <a:chOff x="982663" y="6118225"/>
            <a:chExt cx="7213600" cy="365126"/>
          </a:xfrm>
        </p:grpSpPr>
        <p:sp>
          <p:nvSpPr>
            <p:cNvPr id="107" name="Freeform 5">
              <a:extLst>
                <a:ext uri="{FF2B5EF4-FFF2-40B4-BE49-F238E27FC236}">
                  <a16:creationId xmlns:a16="http://schemas.microsoft.com/office/drawing/2014/main" id="{650B4BFB-C23A-4B9F-B61A-43C349C9D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08" name="Freeform 6">
              <a:extLst>
                <a:ext uri="{FF2B5EF4-FFF2-40B4-BE49-F238E27FC236}">
                  <a16:creationId xmlns:a16="http://schemas.microsoft.com/office/drawing/2014/main" id="{EA3995B3-8197-4AAE-B691-B94E9F18D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275" y="6118225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09" name="Freeform 7">
              <a:extLst>
                <a:ext uri="{FF2B5EF4-FFF2-40B4-BE49-F238E27FC236}">
                  <a16:creationId xmlns:a16="http://schemas.microsoft.com/office/drawing/2014/main" id="{3DE75671-0D57-462B-9FEB-494053B5E7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5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0" name="Freeform 8">
              <a:extLst>
                <a:ext uri="{FF2B5EF4-FFF2-40B4-BE49-F238E27FC236}">
                  <a16:creationId xmlns:a16="http://schemas.microsoft.com/office/drawing/2014/main" id="{D84AB280-9721-4E89-896A-AFB264524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088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1" name="Freeform 9">
              <a:extLst>
                <a:ext uri="{FF2B5EF4-FFF2-40B4-BE49-F238E27FC236}">
                  <a16:creationId xmlns:a16="http://schemas.microsoft.com/office/drawing/2014/main" id="{1EE8EDB2-BA8A-459A-B303-B948404D9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288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2" name="Freeform 10">
              <a:extLst>
                <a:ext uri="{FF2B5EF4-FFF2-40B4-BE49-F238E27FC236}">
                  <a16:creationId xmlns:a16="http://schemas.microsoft.com/office/drawing/2014/main" id="{E0306F4A-F26D-4ED6-A0BC-CBB7D4F6FD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8900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3" name="Freeform 11">
              <a:extLst>
                <a:ext uri="{FF2B5EF4-FFF2-40B4-BE49-F238E27FC236}">
                  <a16:creationId xmlns:a16="http://schemas.microsoft.com/office/drawing/2014/main" id="{43ACD9DE-082A-4FD2-A93B-C25FB9E00A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513" y="6118225"/>
              <a:ext cx="298450" cy="12700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4" name="Freeform 12">
              <a:extLst>
                <a:ext uri="{FF2B5EF4-FFF2-40B4-BE49-F238E27FC236}">
                  <a16:creationId xmlns:a16="http://schemas.microsoft.com/office/drawing/2014/main" id="{05EAF9C0-7AD7-49E0-A911-733CA8087C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771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5" name="Freeform 13">
              <a:extLst>
                <a:ext uri="{FF2B5EF4-FFF2-40B4-BE49-F238E27FC236}">
                  <a16:creationId xmlns:a16="http://schemas.microsoft.com/office/drawing/2014/main" id="{E56A1190-6DF8-4BD9-BEBF-3BF2CD299E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325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6" name="Freeform 14">
              <a:extLst>
                <a:ext uri="{FF2B5EF4-FFF2-40B4-BE49-F238E27FC236}">
                  <a16:creationId xmlns:a16="http://schemas.microsoft.com/office/drawing/2014/main" id="{7D73C96C-B6FB-42B1-952C-B5D763707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525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7" name="Freeform 15">
              <a:extLst>
                <a:ext uri="{FF2B5EF4-FFF2-40B4-BE49-F238E27FC236}">
                  <a16:creationId xmlns:a16="http://schemas.microsoft.com/office/drawing/2014/main" id="{F3D76C62-2F24-4F04-8E90-63789B6FC38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5138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8" name="Freeform 16">
              <a:extLst>
                <a:ext uri="{FF2B5EF4-FFF2-40B4-BE49-F238E27FC236}">
                  <a16:creationId xmlns:a16="http://schemas.microsoft.com/office/drawing/2014/main" id="{DDB39FC3-534B-40FF-8672-220D768FC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0" y="6118225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9" name="Freeform 17">
              <a:extLst>
                <a:ext uri="{FF2B5EF4-FFF2-40B4-BE49-F238E27FC236}">
                  <a16:creationId xmlns:a16="http://schemas.microsoft.com/office/drawing/2014/main" id="{D0C42FC4-021A-4208-B80E-8F290938A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0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0" name="Freeform 18">
              <a:extLst>
                <a:ext uri="{FF2B5EF4-FFF2-40B4-BE49-F238E27FC236}">
                  <a16:creationId xmlns:a16="http://schemas.microsoft.com/office/drawing/2014/main" id="{CEA605D4-37F3-4D68-91D4-B73E4DF54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1" name="Freeform 19">
              <a:extLst>
                <a:ext uri="{FF2B5EF4-FFF2-40B4-BE49-F238E27FC236}">
                  <a16:creationId xmlns:a16="http://schemas.microsoft.com/office/drawing/2014/main" id="{E6DEEB46-83B2-4ABF-A345-D6D13CF536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27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2" name="Freeform 20">
              <a:extLst>
                <a:ext uri="{FF2B5EF4-FFF2-40B4-BE49-F238E27FC236}">
                  <a16:creationId xmlns:a16="http://schemas.microsoft.com/office/drawing/2014/main" id="{EDE4F1EF-1D7F-4AED-A5B7-4D72B9D34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14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3" name="Freeform 21">
              <a:extLst>
                <a:ext uri="{FF2B5EF4-FFF2-40B4-BE49-F238E27FC236}">
                  <a16:creationId xmlns:a16="http://schemas.microsoft.com/office/drawing/2014/main" id="{622EE52F-BFD5-422D-BE4B-7C2633490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00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4" name="Freeform 22">
              <a:extLst>
                <a:ext uri="{FF2B5EF4-FFF2-40B4-BE49-F238E27FC236}">
                  <a16:creationId xmlns:a16="http://schemas.microsoft.com/office/drawing/2014/main" id="{2F152BDD-149D-4593-BFB2-53C11AF3E4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2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5" name="Freeform 23">
              <a:extLst>
                <a:ext uri="{FF2B5EF4-FFF2-40B4-BE49-F238E27FC236}">
                  <a16:creationId xmlns:a16="http://schemas.microsoft.com/office/drawing/2014/main" id="{8A96576C-4EF3-4903-BB39-638171CA9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89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6" name="Freeform 24">
              <a:extLst>
                <a:ext uri="{FF2B5EF4-FFF2-40B4-BE49-F238E27FC236}">
                  <a16:creationId xmlns:a16="http://schemas.microsoft.com/office/drawing/2014/main" id="{6FA794D5-2714-420B-B7B5-2A13712E05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7513" y="6354763"/>
              <a:ext cx="298450" cy="128588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7" name="Freeform 25">
              <a:extLst>
                <a:ext uri="{FF2B5EF4-FFF2-40B4-BE49-F238E27FC236}">
                  <a16:creationId xmlns:a16="http://schemas.microsoft.com/office/drawing/2014/main" id="{1A0DB101-ED6F-4E6A-976C-2A480A73F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77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8" name="Freeform 26">
              <a:extLst>
                <a:ext uri="{FF2B5EF4-FFF2-40B4-BE49-F238E27FC236}">
                  <a16:creationId xmlns:a16="http://schemas.microsoft.com/office/drawing/2014/main" id="{DB42E22C-6FDC-4B0F-A569-9AE3CCDA1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3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9" name="Freeform 27">
              <a:extLst>
                <a:ext uri="{FF2B5EF4-FFF2-40B4-BE49-F238E27FC236}">
                  <a16:creationId xmlns:a16="http://schemas.microsoft.com/office/drawing/2014/main" id="{EC82DEA5-8CDA-4A01-830B-7C792A723F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652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0" name="Freeform 28">
              <a:extLst>
                <a:ext uri="{FF2B5EF4-FFF2-40B4-BE49-F238E27FC236}">
                  <a16:creationId xmlns:a16="http://schemas.microsoft.com/office/drawing/2014/main" id="{76899DA0-E1D5-4D01-836C-DAD713B7EA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513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1" name="Freeform 29">
              <a:extLst>
                <a:ext uri="{FF2B5EF4-FFF2-40B4-BE49-F238E27FC236}">
                  <a16:creationId xmlns:a16="http://schemas.microsoft.com/office/drawing/2014/main" id="{146FD671-379B-447B-99A4-983B0A81CA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0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2" name="Freeform 30">
              <a:extLst>
                <a:ext uri="{FF2B5EF4-FFF2-40B4-BE49-F238E27FC236}">
                  <a16:creationId xmlns:a16="http://schemas.microsoft.com/office/drawing/2014/main" id="{C664667C-1025-4AD4-8931-194D8C2B75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3" name="Freeform 31">
              <a:extLst>
                <a:ext uri="{FF2B5EF4-FFF2-40B4-BE49-F238E27FC236}">
                  <a16:creationId xmlns:a16="http://schemas.microsoft.com/office/drawing/2014/main" id="{6AF22CCE-696A-4D5F-AAF7-1C07A338F2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4" name="Freeform 32">
              <a:extLst>
                <a:ext uri="{FF2B5EF4-FFF2-40B4-BE49-F238E27FC236}">
                  <a16:creationId xmlns:a16="http://schemas.microsoft.com/office/drawing/2014/main" id="{A2C47E82-FDF1-4EE8-BA25-6160C4ACD3B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276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5" name="Freeform 33">
              <a:extLst>
                <a:ext uri="{FF2B5EF4-FFF2-40B4-BE49-F238E27FC236}">
                  <a16:creationId xmlns:a16="http://schemas.microsoft.com/office/drawing/2014/main" id="{A2DB3BA4-A2EF-4EF3-B032-E01EFDDEEF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5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6" name="Freeform 34">
              <a:extLst>
                <a:ext uri="{FF2B5EF4-FFF2-40B4-BE49-F238E27FC236}">
                  <a16:creationId xmlns:a16="http://schemas.microsoft.com/office/drawing/2014/main" id="{65C68D63-F52E-419C-B643-DAA448D037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8" y="6118225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7" name="Freeform 35">
              <a:extLst>
                <a:ext uri="{FF2B5EF4-FFF2-40B4-BE49-F238E27FC236}">
                  <a16:creationId xmlns:a16="http://schemas.microsoft.com/office/drawing/2014/main" id="{18118113-6E62-41E3-8C1B-8FDE90F26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0188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8" name="Freeform 36">
              <a:extLst>
                <a:ext uri="{FF2B5EF4-FFF2-40B4-BE49-F238E27FC236}">
                  <a16:creationId xmlns:a16="http://schemas.microsoft.com/office/drawing/2014/main" id="{2379E000-8F77-4FE4-8323-7FFE488AF1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8800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9" name="Freeform 37">
              <a:extLst>
                <a:ext uri="{FF2B5EF4-FFF2-40B4-BE49-F238E27FC236}">
                  <a16:creationId xmlns:a16="http://schemas.microsoft.com/office/drawing/2014/main" id="{5C94BC25-7074-4A03-841C-4B1F854A4A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9000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0" name="Freeform 38">
              <a:extLst>
                <a:ext uri="{FF2B5EF4-FFF2-40B4-BE49-F238E27FC236}">
                  <a16:creationId xmlns:a16="http://schemas.microsoft.com/office/drawing/2014/main" id="{1DE3564B-A35F-42B2-B7EA-13DB3C54F32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7613" y="6118225"/>
              <a:ext cx="298450" cy="12700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1" name="Freeform 39">
              <a:extLst>
                <a:ext uri="{FF2B5EF4-FFF2-40B4-BE49-F238E27FC236}">
                  <a16:creationId xmlns:a16="http://schemas.microsoft.com/office/drawing/2014/main" id="{767B27B3-B9F8-4F8C-ADF8-732AEB558E0E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6225" y="6118225"/>
              <a:ext cx="300038" cy="12700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2" name="Freeform 44">
              <a:extLst>
                <a:ext uri="{FF2B5EF4-FFF2-40B4-BE49-F238E27FC236}">
                  <a16:creationId xmlns:a16="http://schemas.microsoft.com/office/drawing/2014/main" id="{A8599DEE-A274-4B4E-9EAD-8A7645B4C7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3" name="Freeform 45">
              <a:extLst>
                <a:ext uri="{FF2B5EF4-FFF2-40B4-BE49-F238E27FC236}">
                  <a16:creationId xmlns:a16="http://schemas.microsoft.com/office/drawing/2014/main" id="{1ED592F8-A5DA-40A7-BD16-0D639E9EE3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276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4" name="Freeform 46">
              <a:extLst>
                <a:ext uri="{FF2B5EF4-FFF2-40B4-BE49-F238E27FC236}">
                  <a16:creationId xmlns:a16="http://schemas.microsoft.com/office/drawing/2014/main" id="{955F486C-22D8-435F-9664-67B8954CC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5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5" name="Freeform 47">
              <a:extLst>
                <a:ext uri="{FF2B5EF4-FFF2-40B4-BE49-F238E27FC236}">
                  <a16:creationId xmlns:a16="http://schemas.microsoft.com/office/drawing/2014/main" id="{E10E0E2E-0390-4843-8364-CE8DED3756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8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6" name="Freeform 48">
              <a:extLst>
                <a:ext uri="{FF2B5EF4-FFF2-40B4-BE49-F238E27FC236}">
                  <a16:creationId xmlns:a16="http://schemas.microsoft.com/office/drawing/2014/main" id="{46187EEF-2866-47A5-ACC1-0B4C4B4683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0188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7" name="Freeform 49">
              <a:extLst>
                <a:ext uri="{FF2B5EF4-FFF2-40B4-BE49-F238E27FC236}">
                  <a16:creationId xmlns:a16="http://schemas.microsoft.com/office/drawing/2014/main" id="{85C3DC9F-ACB0-4C77-BEBB-7A49730A9EE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88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8" name="Freeform 50">
              <a:extLst>
                <a:ext uri="{FF2B5EF4-FFF2-40B4-BE49-F238E27FC236}">
                  <a16:creationId xmlns:a16="http://schemas.microsoft.com/office/drawing/2014/main" id="{97E91F5A-7983-4D42-8E85-7663ED113E8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9000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5 w 188"/>
                <a:gd name="T5" fmla="*/ 0 h 81"/>
                <a:gd name="T6" fmla="*/ 0 w 188"/>
                <a:gd name="T7" fmla="*/ 2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5"/>
                    <a:pt x="170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9" name="Freeform 51">
              <a:extLst>
                <a:ext uri="{FF2B5EF4-FFF2-40B4-BE49-F238E27FC236}">
                  <a16:creationId xmlns:a16="http://schemas.microsoft.com/office/drawing/2014/main" id="{4FF0B53E-BE49-414D-9789-8C8FA9C1826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7613" y="6354763"/>
              <a:ext cx="298450" cy="128588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9 h 81"/>
                <a:gd name="T4" fmla="*/ 6 w 188"/>
                <a:gd name="T5" fmla="*/ 0 h 81"/>
                <a:gd name="T6" fmla="*/ 0 w 188"/>
                <a:gd name="T7" fmla="*/ 2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2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7" y="15"/>
                    <a:pt x="77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8" y="2"/>
                  </a:cubicBezTo>
                  <a:cubicBezTo>
                    <a:pt x="182" y="0"/>
                    <a:pt x="182" y="0"/>
                    <a:pt x="182" y="0"/>
                  </a:cubicBezTo>
                </a:path>
              </a:pathLst>
            </a:custGeom>
            <a:solidFill>
              <a:srgbClr val="318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50" name="Freeform 52">
              <a:extLst>
                <a:ext uri="{FF2B5EF4-FFF2-40B4-BE49-F238E27FC236}">
                  <a16:creationId xmlns:a16="http://schemas.microsoft.com/office/drawing/2014/main" id="{0993DE2B-1019-4587-968C-9482DA758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6225" y="6354763"/>
              <a:ext cx="300038" cy="128588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9 h 81"/>
                <a:gd name="T4" fmla="*/ 6 w 189"/>
                <a:gd name="T5" fmla="*/ 0 h 81"/>
                <a:gd name="T6" fmla="*/ 0 w 189"/>
                <a:gd name="T7" fmla="*/ 2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2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9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15"/>
                    <a:pt x="78" y="65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5"/>
                    <a:pt x="171" y="15"/>
                    <a:pt x="189" y="2"/>
                  </a:cubicBezTo>
                  <a:cubicBezTo>
                    <a:pt x="183" y="0"/>
                    <a:pt x="183" y="0"/>
                    <a:pt x="183" y="0"/>
                  </a:cubicBezTo>
                </a:path>
              </a:pathLst>
            </a:custGeom>
            <a:solidFill>
              <a:srgbClr val="C434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982662" y="3012849"/>
            <a:ext cx="110733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PhDr. Ondřej Andrys, MAE, MBA, MPA | náměstek ústředního školního inspektora</a:t>
            </a:r>
          </a:p>
        </p:txBody>
      </p:sp>
    </p:spTree>
    <p:extLst>
      <p:ext uri="{BB962C8B-B14F-4D97-AF65-F5344CB8AC3E}">
        <p14:creationId xmlns:p14="http://schemas.microsoft.com/office/powerpoint/2010/main" val="366688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5A0FF4-F229-445E-9B46-2A2D64995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357" y="476959"/>
            <a:ext cx="10515600" cy="812885"/>
          </a:xfrm>
        </p:spPr>
        <p:txBody>
          <a:bodyPr>
            <a:noAutofit/>
          </a:bodyPr>
          <a:lstStyle/>
          <a:p>
            <a:br>
              <a:rPr lang="cs-CZ" dirty="0">
                <a:effectLst/>
                <a:ea typeface="Calibri" panose="020F0502020204030204" pitchFamily="34" charset="0"/>
              </a:rPr>
            </a:br>
            <a:br>
              <a:rPr lang="cs-CZ" dirty="0">
                <a:effectLst/>
                <a:ea typeface="Calibri" panose="020F0502020204030204" pitchFamily="34" charset="0"/>
              </a:rPr>
            </a:br>
            <a:br>
              <a:rPr lang="cs-CZ" dirty="0">
                <a:effectLst/>
                <a:ea typeface="Calibri" panose="020F0502020204030204" pitchFamily="34" charset="0"/>
              </a:rPr>
            </a:br>
            <a:r>
              <a:rPr lang="cs-CZ" dirty="0">
                <a:ea typeface="Calibri" panose="020F0502020204030204" pitchFamily="34" charset="0"/>
              </a:rPr>
              <a:t>PRŮBĚH DISTANČNÍ VÝUKY BYL PO CELOU </a:t>
            </a:r>
            <a:br>
              <a:rPr lang="cs-CZ" dirty="0">
                <a:ea typeface="Calibri" panose="020F0502020204030204" pitchFamily="34" charset="0"/>
              </a:rPr>
            </a:br>
            <a:r>
              <a:rPr lang="cs-CZ" dirty="0">
                <a:ea typeface="Calibri" panose="020F0502020204030204" pitchFamily="34" charset="0"/>
              </a:rPr>
              <a:t>JEJÍ DOBU SLEDOVÁN </a:t>
            </a:r>
            <a:br>
              <a:rPr lang="cs-CZ" dirty="0">
                <a:effectLst/>
                <a:ea typeface="Calibri" panose="020F0502020204030204" pitchFamily="34" charset="0"/>
              </a:rPr>
            </a:br>
            <a:br>
              <a:rPr lang="cs-CZ" dirty="0">
                <a:effectLst/>
                <a:ea typeface="Calibri" panose="020F0502020204030204" pitchFamily="34" charset="0"/>
              </a:rPr>
            </a:br>
            <a:br>
              <a:rPr lang="cs-CZ" dirty="0">
                <a:effectLst/>
                <a:ea typeface="Calibri" panose="020F0502020204030204" pitchFamily="34" charset="0"/>
              </a:rPr>
            </a:br>
            <a:r>
              <a:rPr lang="cs-CZ" dirty="0"/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12AE9B5-00B7-4677-A84E-D91DD11FEB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99" r="1962" b="1202"/>
          <a:stretch/>
        </p:blipFill>
        <p:spPr>
          <a:xfrm>
            <a:off x="550817" y="1789611"/>
            <a:ext cx="2355670" cy="34485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EE0C877-AA7A-493E-8974-D11BB1E934F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4" t="934" r="1615" b="793"/>
          <a:stretch/>
        </p:blipFill>
        <p:spPr>
          <a:xfrm>
            <a:off x="3479226" y="1787051"/>
            <a:ext cx="2359871" cy="34511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CE9A391-1A47-4FD9-9D0B-95FCFB29766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186"/>
          <a:stretch/>
        </p:blipFill>
        <p:spPr>
          <a:xfrm>
            <a:off x="9234902" y="1787051"/>
            <a:ext cx="2431769" cy="34511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ED1A5B3D-AE4D-40A5-A103-0F64975E50C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148" t="1893" r="2394" b="2816"/>
          <a:stretch/>
        </p:blipFill>
        <p:spPr>
          <a:xfrm>
            <a:off x="6283233" y="1787050"/>
            <a:ext cx="2507533" cy="345115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7438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" name="Group 130">
            <a:extLst>
              <a:ext uri="{FF2B5EF4-FFF2-40B4-BE49-F238E27FC236}">
                <a16:creationId xmlns:a16="http://schemas.microsoft.com/office/drawing/2014/main" id="{71163A89-5B77-1646-91C4-ADA9A20635DE}"/>
              </a:ext>
            </a:extLst>
          </p:cNvPr>
          <p:cNvGrpSpPr/>
          <p:nvPr/>
        </p:nvGrpSpPr>
        <p:grpSpPr>
          <a:xfrm>
            <a:off x="682906" y="1567141"/>
            <a:ext cx="5636871" cy="3685798"/>
            <a:chOff x="7305509" y="5297978"/>
            <a:chExt cx="9887479" cy="6772926"/>
          </a:xfrm>
        </p:grpSpPr>
        <p:sp>
          <p:nvSpPr>
            <p:cNvPr id="24" name="Freeform 71">
              <a:extLst>
                <a:ext uri="{FF2B5EF4-FFF2-40B4-BE49-F238E27FC236}">
                  <a16:creationId xmlns:a16="http://schemas.microsoft.com/office/drawing/2014/main" id="{3297211C-49C2-844B-9A7F-9811821361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05509" y="6077989"/>
              <a:ext cx="1235933" cy="681137"/>
            </a:xfrm>
            <a:custGeom>
              <a:avLst/>
              <a:gdLst>
                <a:gd name="T0" fmla="*/ 989 w 993"/>
                <a:gd name="T1" fmla="*/ 364 h 548"/>
                <a:gd name="T2" fmla="*/ 803 w 993"/>
                <a:gd name="T3" fmla="*/ 320 h 548"/>
                <a:gd name="T4" fmla="*/ 587 w 993"/>
                <a:gd name="T5" fmla="*/ 2 h 548"/>
                <a:gd name="T6" fmla="*/ 587 w 993"/>
                <a:gd name="T7" fmla="*/ 2 h 548"/>
                <a:gd name="T8" fmla="*/ 582 w 993"/>
                <a:gd name="T9" fmla="*/ 1 h 548"/>
                <a:gd name="T10" fmla="*/ 582 w 993"/>
                <a:gd name="T11" fmla="*/ 1 h 548"/>
                <a:gd name="T12" fmla="*/ 582 w 993"/>
                <a:gd name="T13" fmla="*/ 6 h 548"/>
                <a:gd name="T14" fmla="*/ 793 w 993"/>
                <a:gd name="T15" fmla="*/ 317 h 548"/>
                <a:gd name="T16" fmla="*/ 468 w 993"/>
                <a:gd name="T17" fmla="*/ 240 h 548"/>
                <a:gd name="T18" fmla="*/ 325 w 993"/>
                <a:gd name="T19" fmla="*/ 30 h 548"/>
                <a:gd name="T20" fmla="*/ 325 w 993"/>
                <a:gd name="T21" fmla="*/ 30 h 548"/>
                <a:gd name="T22" fmla="*/ 320 w 993"/>
                <a:gd name="T23" fmla="*/ 29 h 548"/>
                <a:gd name="T24" fmla="*/ 320 w 993"/>
                <a:gd name="T25" fmla="*/ 29 h 548"/>
                <a:gd name="T26" fmla="*/ 320 w 993"/>
                <a:gd name="T27" fmla="*/ 34 h 548"/>
                <a:gd name="T28" fmla="*/ 458 w 993"/>
                <a:gd name="T29" fmla="*/ 238 h 548"/>
                <a:gd name="T30" fmla="*/ 167 w 993"/>
                <a:gd name="T31" fmla="*/ 169 h 548"/>
                <a:gd name="T32" fmla="*/ 105 w 993"/>
                <a:gd name="T33" fmla="*/ 79 h 548"/>
                <a:gd name="T34" fmla="*/ 105 w 993"/>
                <a:gd name="T35" fmla="*/ 79 h 548"/>
                <a:gd name="T36" fmla="*/ 100 w 993"/>
                <a:gd name="T37" fmla="*/ 78 h 548"/>
                <a:gd name="T38" fmla="*/ 100 w 993"/>
                <a:gd name="T39" fmla="*/ 78 h 548"/>
                <a:gd name="T40" fmla="*/ 100 w 993"/>
                <a:gd name="T41" fmla="*/ 83 h 548"/>
                <a:gd name="T42" fmla="*/ 156 w 993"/>
                <a:gd name="T43" fmla="*/ 166 h 548"/>
                <a:gd name="T44" fmla="*/ 5 w 993"/>
                <a:gd name="T45" fmla="*/ 130 h 548"/>
                <a:gd name="T46" fmla="*/ 5 w 993"/>
                <a:gd name="T47" fmla="*/ 130 h 548"/>
                <a:gd name="T48" fmla="*/ 0 w 993"/>
                <a:gd name="T49" fmla="*/ 133 h 548"/>
                <a:gd name="T50" fmla="*/ 0 w 993"/>
                <a:gd name="T51" fmla="*/ 133 h 548"/>
                <a:gd name="T52" fmla="*/ 3 w 993"/>
                <a:gd name="T53" fmla="*/ 137 h 548"/>
                <a:gd name="T54" fmla="*/ 295 w 993"/>
                <a:gd name="T55" fmla="*/ 207 h 548"/>
                <a:gd name="T56" fmla="*/ 206 w 993"/>
                <a:gd name="T57" fmla="*/ 256 h 548"/>
                <a:gd name="T58" fmla="*/ 206 w 993"/>
                <a:gd name="T59" fmla="*/ 256 h 548"/>
                <a:gd name="T60" fmla="*/ 205 w 993"/>
                <a:gd name="T61" fmla="*/ 261 h 548"/>
                <a:gd name="T62" fmla="*/ 205 w 993"/>
                <a:gd name="T63" fmla="*/ 261 h 548"/>
                <a:gd name="T64" fmla="*/ 207 w 993"/>
                <a:gd name="T65" fmla="*/ 262 h 548"/>
                <a:gd name="T66" fmla="*/ 207 w 993"/>
                <a:gd name="T67" fmla="*/ 262 h 548"/>
                <a:gd name="T68" fmla="*/ 210 w 993"/>
                <a:gd name="T69" fmla="*/ 262 h 548"/>
                <a:gd name="T70" fmla="*/ 305 w 993"/>
                <a:gd name="T71" fmla="*/ 209 h 548"/>
                <a:gd name="T72" fmla="*/ 597 w 993"/>
                <a:gd name="T73" fmla="*/ 278 h 548"/>
                <a:gd name="T74" fmla="*/ 381 w 993"/>
                <a:gd name="T75" fmla="*/ 398 h 548"/>
                <a:gd name="T76" fmla="*/ 381 w 993"/>
                <a:gd name="T77" fmla="*/ 398 h 548"/>
                <a:gd name="T78" fmla="*/ 380 w 993"/>
                <a:gd name="T79" fmla="*/ 403 h 548"/>
                <a:gd name="T80" fmla="*/ 380 w 993"/>
                <a:gd name="T81" fmla="*/ 403 h 548"/>
                <a:gd name="T82" fmla="*/ 382 w 993"/>
                <a:gd name="T83" fmla="*/ 404 h 548"/>
                <a:gd name="T84" fmla="*/ 382 w 993"/>
                <a:gd name="T85" fmla="*/ 404 h 548"/>
                <a:gd name="T86" fmla="*/ 384 w 993"/>
                <a:gd name="T87" fmla="*/ 404 h 548"/>
                <a:gd name="T88" fmla="*/ 607 w 993"/>
                <a:gd name="T89" fmla="*/ 281 h 548"/>
                <a:gd name="T90" fmla="*/ 931 w 993"/>
                <a:gd name="T91" fmla="*/ 358 h 548"/>
                <a:gd name="T92" fmla="*/ 602 w 993"/>
                <a:gd name="T93" fmla="*/ 541 h 548"/>
                <a:gd name="T94" fmla="*/ 602 w 993"/>
                <a:gd name="T95" fmla="*/ 541 h 548"/>
                <a:gd name="T96" fmla="*/ 601 w 993"/>
                <a:gd name="T97" fmla="*/ 546 h 548"/>
                <a:gd name="T98" fmla="*/ 601 w 993"/>
                <a:gd name="T99" fmla="*/ 546 h 548"/>
                <a:gd name="T100" fmla="*/ 603 w 993"/>
                <a:gd name="T101" fmla="*/ 547 h 548"/>
                <a:gd name="T102" fmla="*/ 603 w 993"/>
                <a:gd name="T103" fmla="*/ 547 h 548"/>
                <a:gd name="T104" fmla="*/ 606 w 993"/>
                <a:gd name="T105" fmla="*/ 547 h 548"/>
                <a:gd name="T106" fmla="*/ 942 w 993"/>
                <a:gd name="T107" fmla="*/ 360 h 548"/>
                <a:gd name="T108" fmla="*/ 988 w 993"/>
                <a:gd name="T109" fmla="*/ 371 h 548"/>
                <a:gd name="T110" fmla="*/ 988 w 993"/>
                <a:gd name="T111" fmla="*/ 371 h 548"/>
                <a:gd name="T112" fmla="*/ 992 w 993"/>
                <a:gd name="T113" fmla="*/ 368 h 548"/>
                <a:gd name="T114" fmla="*/ 992 w 993"/>
                <a:gd name="T115" fmla="*/ 368 h 548"/>
                <a:gd name="T116" fmla="*/ 989 w 993"/>
                <a:gd name="T117" fmla="*/ 364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93" h="548">
                  <a:moveTo>
                    <a:pt x="989" y="364"/>
                  </a:moveTo>
                  <a:lnTo>
                    <a:pt x="803" y="320"/>
                  </a:lnTo>
                  <a:lnTo>
                    <a:pt x="587" y="2"/>
                  </a:lnTo>
                  <a:lnTo>
                    <a:pt x="587" y="2"/>
                  </a:lnTo>
                  <a:cubicBezTo>
                    <a:pt x="586" y="1"/>
                    <a:pt x="584" y="0"/>
                    <a:pt x="582" y="1"/>
                  </a:cubicBezTo>
                  <a:lnTo>
                    <a:pt x="582" y="1"/>
                  </a:lnTo>
                  <a:cubicBezTo>
                    <a:pt x="581" y="2"/>
                    <a:pt x="580" y="4"/>
                    <a:pt x="582" y="6"/>
                  </a:cubicBezTo>
                  <a:lnTo>
                    <a:pt x="793" y="317"/>
                  </a:lnTo>
                  <a:lnTo>
                    <a:pt x="468" y="240"/>
                  </a:lnTo>
                  <a:lnTo>
                    <a:pt x="325" y="30"/>
                  </a:lnTo>
                  <a:lnTo>
                    <a:pt x="325" y="30"/>
                  </a:lnTo>
                  <a:cubicBezTo>
                    <a:pt x="325" y="29"/>
                    <a:pt x="322" y="28"/>
                    <a:pt x="320" y="29"/>
                  </a:cubicBezTo>
                  <a:lnTo>
                    <a:pt x="320" y="29"/>
                  </a:lnTo>
                  <a:cubicBezTo>
                    <a:pt x="319" y="31"/>
                    <a:pt x="318" y="32"/>
                    <a:pt x="320" y="34"/>
                  </a:cubicBezTo>
                  <a:lnTo>
                    <a:pt x="458" y="238"/>
                  </a:lnTo>
                  <a:lnTo>
                    <a:pt x="167" y="169"/>
                  </a:lnTo>
                  <a:lnTo>
                    <a:pt x="105" y="79"/>
                  </a:lnTo>
                  <a:lnTo>
                    <a:pt x="105" y="79"/>
                  </a:lnTo>
                  <a:cubicBezTo>
                    <a:pt x="104" y="77"/>
                    <a:pt x="102" y="76"/>
                    <a:pt x="100" y="78"/>
                  </a:cubicBezTo>
                  <a:lnTo>
                    <a:pt x="100" y="78"/>
                  </a:lnTo>
                  <a:cubicBezTo>
                    <a:pt x="99" y="79"/>
                    <a:pt x="98" y="81"/>
                    <a:pt x="100" y="83"/>
                  </a:cubicBezTo>
                  <a:lnTo>
                    <a:pt x="156" y="166"/>
                  </a:lnTo>
                  <a:lnTo>
                    <a:pt x="5" y="130"/>
                  </a:lnTo>
                  <a:lnTo>
                    <a:pt x="5" y="130"/>
                  </a:lnTo>
                  <a:cubicBezTo>
                    <a:pt x="3" y="130"/>
                    <a:pt x="1" y="132"/>
                    <a:pt x="0" y="133"/>
                  </a:cubicBezTo>
                  <a:lnTo>
                    <a:pt x="0" y="133"/>
                  </a:lnTo>
                  <a:cubicBezTo>
                    <a:pt x="0" y="135"/>
                    <a:pt x="1" y="137"/>
                    <a:pt x="3" y="137"/>
                  </a:cubicBezTo>
                  <a:lnTo>
                    <a:pt x="295" y="207"/>
                  </a:lnTo>
                  <a:lnTo>
                    <a:pt x="206" y="256"/>
                  </a:lnTo>
                  <a:lnTo>
                    <a:pt x="206" y="256"/>
                  </a:lnTo>
                  <a:cubicBezTo>
                    <a:pt x="205" y="257"/>
                    <a:pt x="204" y="259"/>
                    <a:pt x="205" y="261"/>
                  </a:cubicBezTo>
                  <a:lnTo>
                    <a:pt x="205" y="261"/>
                  </a:lnTo>
                  <a:cubicBezTo>
                    <a:pt x="205" y="262"/>
                    <a:pt x="206" y="262"/>
                    <a:pt x="207" y="262"/>
                  </a:cubicBezTo>
                  <a:lnTo>
                    <a:pt x="207" y="262"/>
                  </a:lnTo>
                  <a:cubicBezTo>
                    <a:pt x="208" y="262"/>
                    <a:pt x="209" y="262"/>
                    <a:pt x="210" y="262"/>
                  </a:cubicBezTo>
                  <a:lnTo>
                    <a:pt x="305" y="209"/>
                  </a:lnTo>
                  <a:lnTo>
                    <a:pt x="597" y="278"/>
                  </a:lnTo>
                  <a:lnTo>
                    <a:pt x="381" y="398"/>
                  </a:lnTo>
                  <a:lnTo>
                    <a:pt x="381" y="398"/>
                  </a:lnTo>
                  <a:cubicBezTo>
                    <a:pt x="380" y="399"/>
                    <a:pt x="379" y="401"/>
                    <a:pt x="380" y="403"/>
                  </a:cubicBezTo>
                  <a:lnTo>
                    <a:pt x="380" y="403"/>
                  </a:lnTo>
                  <a:cubicBezTo>
                    <a:pt x="380" y="404"/>
                    <a:pt x="381" y="404"/>
                    <a:pt x="382" y="404"/>
                  </a:cubicBezTo>
                  <a:lnTo>
                    <a:pt x="382" y="404"/>
                  </a:lnTo>
                  <a:cubicBezTo>
                    <a:pt x="383" y="405"/>
                    <a:pt x="384" y="405"/>
                    <a:pt x="384" y="404"/>
                  </a:cubicBezTo>
                  <a:lnTo>
                    <a:pt x="607" y="281"/>
                  </a:lnTo>
                  <a:lnTo>
                    <a:pt x="931" y="358"/>
                  </a:lnTo>
                  <a:lnTo>
                    <a:pt x="602" y="541"/>
                  </a:lnTo>
                  <a:lnTo>
                    <a:pt x="602" y="541"/>
                  </a:lnTo>
                  <a:cubicBezTo>
                    <a:pt x="601" y="541"/>
                    <a:pt x="600" y="544"/>
                    <a:pt x="601" y="546"/>
                  </a:cubicBezTo>
                  <a:lnTo>
                    <a:pt x="601" y="546"/>
                  </a:lnTo>
                  <a:cubicBezTo>
                    <a:pt x="601" y="546"/>
                    <a:pt x="602" y="547"/>
                    <a:pt x="603" y="547"/>
                  </a:cubicBezTo>
                  <a:lnTo>
                    <a:pt x="603" y="547"/>
                  </a:lnTo>
                  <a:cubicBezTo>
                    <a:pt x="604" y="547"/>
                    <a:pt x="605" y="547"/>
                    <a:pt x="606" y="547"/>
                  </a:cubicBezTo>
                  <a:lnTo>
                    <a:pt x="942" y="360"/>
                  </a:lnTo>
                  <a:lnTo>
                    <a:pt x="988" y="371"/>
                  </a:lnTo>
                  <a:lnTo>
                    <a:pt x="988" y="371"/>
                  </a:lnTo>
                  <a:cubicBezTo>
                    <a:pt x="990" y="371"/>
                    <a:pt x="992" y="370"/>
                    <a:pt x="992" y="368"/>
                  </a:cubicBezTo>
                  <a:lnTo>
                    <a:pt x="992" y="368"/>
                  </a:lnTo>
                  <a:cubicBezTo>
                    <a:pt x="992" y="366"/>
                    <a:pt x="991" y="364"/>
                    <a:pt x="989" y="3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26" name="Freeform 73">
              <a:extLst>
                <a:ext uri="{FF2B5EF4-FFF2-40B4-BE49-F238E27FC236}">
                  <a16:creationId xmlns:a16="http://schemas.microsoft.com/office/drawing/2014/main" id="{E77BD68B-C943-FA4B-BAA1-DD2C7C0F6D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05241" y="5347416"/>
              <a:ext cx="428458" cy="769026"/>
            </a:xfrm>
            <a:custGeom>
              <a:avLst/>
              <a:gdLst>
                <a:gd name="T0" fmla="*/ 344 w 346"/>
                <a:gd name="T1" fmla="*/ 614 h 619"/>
                <a:gd name="T2" fmla="*/ 280 w 346"/>
                <a:gd name="T3" fmla="*/ 498 h 619"/>
                <a:gd name="T4" fmla="*/ 342 w 346"/>
                <a:gd name="T5" fmla="*/ 240 h 619"/>
                <a:gd name="T6" fmla="*/ 342 w 346"/>
                <a:gd name="T7" fmla="*/ 240 h 619"/>
                <a:gd name="T8" fmla="*/ 340 w 346"/>
                <a:gd name="T9" fmla="*/ 237 h 619"/>
                <a:gd name="T10" fmla="*/ 340 w 346"/>
                <a:gd name="T11" fmla="*/ 237 h 619"/>
                <a:gd name="T12" fmla="*/ 337 w 346"/>
                <a:gd name="T13" fmla="*/ 239 h 619"/>
                <a:gd name="T14" fmla="*/ 276 w 346"/>
                <a:gd name="T15" fmla="*/ 492 h 619"/>
                <a:gd name="T16" fmla="*/ 165 w 346"/>
                <a:gd name="T17" fmla="*/ 290 h 619"/>
                <a:gd name="T18" fmla="*/ 206 w 346"/>
                <a:gd name="T19" fmla="*/ 119 h 619"/>
                <a:gd name="T20" fmla="*/ 206 w 346"/>
                <a:gd name="T21" fmla="*/ 119 h 619"/>
                <a:gd name="T22" fmla="*/ 204 w 346"/>
                <a:gd name="T23" fmla="*/ 117 h 619"/>
                <a:gd name="T24" fmla="*/ 204 w 346"/>
                <a:gd name="T25" fmla="*/ 117 h 619"/>
                <a:gd name="T26" fmla="*/ 201 w 346"/>
                <a:gd name="T27" fmla="*/ 118 h 619"/>
                <a:gd name="T28" fmla="*/ 161 w 346"/>
                <a:gd name="T29" fmla="*/ 284 h 619"/>
                <a:gd name="T30" fmla="*/ 61 w 346"/>
                <a:gd name="T31" fmla="*/ 102 h 619"/>
                <a:gd name="T32" fmla="*/ 79 w 346"/>
                <a:gd name="T33" fmla="*/ 29 h 619"/>
                <a:gd name="T34" fmla="*/ 79 w 346"/>
                <a:gd name="T35" fmla="*/ 29 h 619"/>
                <a:gd name="T36" fmla="*/ 77 w 346"/>
                <a:gd name="T37" fmla="*/ 26 h 619"/>
                <a:gd name="T38" fmla="*/ 77 w 346"/>
                <a:gd name="T39" fmla="*/ 26 h 619"/>
                <a:gd name="T40" fmla="*/ 74 w 346"/>
                <a:gd name="T41" fmla="*/ 28 h 619"/>
                <a:gd name="T42" fmla="*/ 57 w 346"/>
                <a:gd name="T43" fmla="*/ 96 h 619"/>
                <a:gd name="T44" fmla="*/ 5 w 346"/>
                <a:gd name="T45" fmla="*/ 2 h 619"/>
                <a:gd name="T46" fmla="*/ 5 w 346"/>
                <a:gd name="T47" fmla="*/ 2 h 619"/>
                <a:gd name="T48" fmla="*/ 2 w 346"/>
                <a:gd name="T49" fmla="*/ 1 h 619"/>
                <a:gd name="T50" fmla="*/ 2 w 346"/>
                <a:gd name="T51" fmla="*/ 1 h 619"/>
                <a:gd name="T52" fmla="*/ 1 w 346"/>
                <a:gd name="T53" fmla="*/ 4 h 619"/>
                <a:gd name="T54" fmla="*/ 101 w 346"/>
                <a:gd name="T55" fmla="*/ 186 h 619"/>
                <a:gd name="T56" fmla="*/ 35 w 346"/>
                <a:gd name="T57" fmla="*/ 164 h 619"/>
                <a:gd name="T58" fmla="*/ 35 w 346"/>
                <a:gd name="T59" fmla="*/ 164 h 619"/>
                <a:gd name="T60" fmla="*/ 32 w 346"/>
                <a:gd name="T61" fmla="*/ 165 h 619"/>
                <a:gd name="T62" fmla="*/ 32 w 346"/>
                <a:gd name="T63" fmla="*/ 165 h 619"/>
                <a:gd name="T64" fmla="*/ 32 w 346"/>
                <a:gd name="T65" fmla="*/ 167 h 619"/>
                <a:gd name="T66" fmla="*/ 32 w 346"/>
                <a:gd name="T67" fmla="*/ 167 h 619"/>
                <a:gd name="T68" fmla="*/ 33 w 346"/>
                <a:gd name="T69" fmla="*/ 168 h 619"/>
                <a:gd name="T70" fmla="*/ 105 w 346"/>
                <a:gd name="T71" fmla="*/ 192 h 619"/>
                <a:gd name="T72" fmla="*/ 205 w 346"/>
                <a:gd name="T73" fmla="*/ 373 h 619"/>
                <a:gd name="T74" fmla="*/ 44 w 346"/>
                <a:gd name="T75" fmla="*/ 319 h 619"/>
                <a:gd name="T76" fmla="*/ 44 w 346"/>
                <a:gd name="T77" fmla="*/ 319 h 619"/>
                <a:gd name="T78" fmla="*/ 40 w 346"/>
                <a:gd name="T79" fmla="*/ 321 h 619"/>
                <a:gd name="T80" fmla="*/ 40 w 346"/>
                <a:gd name="T81" fmla="*/ 321 h 619"/>
                <a:gd name="T82" fmla="*/ 40 w 346"/>
                <a:gd name="T83" fmla="*/ 323 h 619"/>
                <a:gd name="T84" fmla="*/ 40 w 346"/>
                <a:gd name="T85" fmla="*/ 323 h 619"/>
                <a:gd name="T86" fmla="*/ 42 w 346"/>
                <a:gd name="T87" fmla="*/ 324 h 619"/>
                <a:gd name="T88" fmla="*/ 209 w 346"/>
                <a:gd name="T89" fmla="*/ 379 h 619"/>
                <a:gd name="T90" fmla="*/ 321 w 346"/>
                <a:gd name="T91" fmla="*/ 581 h 619"/>
                <a:gd name="T92" fmla="*/ 74 w 346"/>
                <a:gd name="T93" fmla="*/ 499 h 619"/>
                <a:gd name="T94" fmla="*/ 74 w 346"/>
                <a:gd name="T95" fmla="*/ 499 h 619"/>
                <a:gd name="T96" fmla="*/ 70 w 346"/>
                <a:gd name="T97" fmla="*/ 500 h 619"/>
                <a:gd name="T98" fmla="*/ 70 w 346"/>
                <a:gd name="T99" fmla="*/ 500 h 619"/>
                <a:gd name="T100" fmla="*/ 71 w 346"/>
                <a:gd name="T101" fmla="*/ 502 h 619"/>
                <a:gd name="T102" fmla="*/ 71 w 346"/>
                <a:gd name="T103" fmla="*/ 502 h 619"/>
                <a:gd name="T104" fmla="*/ 72 w 346"/>
                <a:gd name="T105" fmla="*/ 503 h 619"/>
                <a:gd name="T106" fmla="*/ 324 w 346"/>
                <a:gd name="T107" fmla="*/ 587 h 619"/>
                <a:gd name="T108" fmla="*/ 340 w 346"/>
                <a:gd name="T109" fmla="*/ 617 h 619"/>
                <a:gd name="T110" fmla="*/ 340 w 346"/>
                <a:gd name="T111" fmla="*/ 617 h 619"/>
                <a:gd name="T112" fmla="*/ 343 w 346"/>
                <a:gd name="T113" fmla="*/ 617 h 619"/>
                <a:gd name="T114" fmla="*/ 343 w 346"/>
                <a:gd name="T115" fmla="*/ 617 h 619"/>
                <a:gd name="T116" fmla="*/ 344 w 346"/>
                <a:gd name="T117" fmla="*/ 614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46" h="619">
                  <a:moveTo>
                    <a:pt x="344" y="614"/>
                  </a:moveTo>
                  <a:lnTo>
                    <a:pt x="280" y="498"/>
                  </a:lnTo>
                  <a:lnTo>
                    <a:pt x="342" y="240"/>
                  </a:lnTo>
                  <a:lnTo>
                    <a:pt x="342" y="240"/>
                  </a:lnTo>
                  <a:cubicBezTo>
                    <a:pt x="342" y="239"/>
                    <a:pt x="342" y="237"/>
                    <a:pt x="340" y="237"/>
                  </a:cubicBezTo>
                  <a:lnTo>
                    <a:pt x="340" y="237"/>
                  </a:lnTo>
                  <a:cubicBezTo>
                    <a:pt x="339" y="236"/>
                    <a:pt x="337" y="238"/>
                    <a:pt x="337" y="239"/>
                  </a:cubicBezTo>
                  <a:lnTo>
                    <a:pt x="276" y="492"/>
                  </a:lnTo>
                  <a:lnTo>
                    <a:pt x="165" y="290"/>
                  </a:lnTo>
                  <a:lnTo>
                    <a:pt x="206" y="119"/>
                  </a:lnTo>
                  <a:lnTo>
                    <a:pt x="206" y="119"/>
                  </a:lnTo>
                  <a:cubicBezTo>
                    <a:pt x="206" y="118"/>
                    <a:pt x="205" y="117"/>
                    <a:pt x="204" y="117"/>
                  </a:cubicBezTo>
                  <a:lnTo>
                    <a:pt x="204" y="117"/>
                  </a:lnTo>
                  <a:cubicBezTo>
                    <a:pt x="203" y="116"/>
                    <a:pt x="201" y="117"/>
                    <a:pt x="201" y="118"/>
                  </a:cubicBezTo>
                  <a:lnTo>
                    <a:pt x="161" y="284"/>
                  </a:lnTo>
                  <a:lnTo>
                    <a:pt x="61" y="102"/>
                  </a:lnTo>
                  <a:lnTo>
                    <a:pt x="79" y="29"/>
                  </a:lnTo>
                  <a:lnTo>
                    <a:pt x="79" y="29"/>
                  </a:lnTo>
                  <a:cubicBezTo>
                    <a:pt x="79" y="28"/>
                    <a:pt x="78" y="27"/>
                    <a:pt x="77" y="26"/>
                  </a:cubicBezTo>
                  <a:lnTo>
                    <a:pt x="77" y="26"/>
                  </a:lnTo>
                  <a:cubicBezTo>
                    <a:pt x="75" y="26"/>
                    <a:pt x="74" y="27"/>
                    <a:pt x="74" y="28"/>
                  </a:cubicBezTo>
                  <a:lnTo>
                    <a:pt x="57" y="96"/>
                  </a:lnTo>
                  <a:lnTo>
                    <a:pt x="5" y="2"/>
                  </a:lnTo>
                  <a:lnTo>
                    <a:pt x="5" y="2"/>
                  </a:lnTo>
                  <a:cubicBezTo>
                    <a:pt x="4" y="1"/>
                    <a:pt x="3" y="0"/>
                    <a:pt x="2" y="1"/>
                  </a:cubicBezTo>
                  <a:lnTo>
                    <a:pt x="2" y="1"/>
                  </a:lnTo>
                  <a:cubicBezTo>
                    <a:pt x="1" y="2"/>
                    <a:pt x="0" y="3"/>
                    <a:pt x="1" y="4"/>
                  </a:cubicBezTo>
                  <a:lnTo>
                    <a:pt x="101" y="186"/>
                  </a:lnTo>
                  <a:lnTo>
                    <a:pt x="35" y="164"/>
                  </a:lnTo>
                  <a:lnTo>
                    <a:pt x="35" y="164"/>
                  </a:lnTo>
                  <a:cubicBezTo>
                    <a:pt x="34" y="163"/>
                    <a:pt x="32" y="164"/>
                    <a:pt x="32" y="165"/>
                  </a:cubicBezTo>
                  <a:lnTo>
                    <a:pt x="32" y="165"/>
                  </a:lnTo>
                  <a:cubicBezTo>
                    <a:pt x="31" y="165"/>
                    <a:pt x="31" y="166"/>
                    <a:pt x="32" y="167"/>
                  </a:cubicBezTo>
                  <a:lnTo>
                    <a:pt x="32" y="167"/>
                  </a:lnTo>
                  <a:lnTo>
                    <a:pt x="33" y="168"/>
                  </a:lnTo>
                  <a:lnTo>
                    <a:pt x="105" y="192"/>
                  </a:lnTo>
                  <a:lnTo>
                    <a:pt x="205" y="373"/>
                  </a:lnTo>
                  <a:lnTo>
                    <a:pt x="44" y="319"/>
                  </a:lnTo>
                  <a:lnTo>
                    <a:pt x="44" y="319"/>
                  </a:lnTo>
                  <a:cubicBezTo>
                    <a:pt x="42" y="318"/>
                    <a:pt x="41" y="320"/>
                    <a:pt x="40" y="321"/>
                  </a:cubicBezTo>
                  <a:lnTo>
                    <a:pt x="40" y="321"/>
                  </a:lnTo>
                  <a:cubicBezTo>
                    <a:pt x="40" y="321"/>
                    <a:pt x="40" y="322"/>
                    <a:pt x="40" y="323"/>
                  </a:cubicBezTo>
                  <a:lnTo>
                    <a:pt x="40" y="323"/>
                  </a:lnTo>
                  <a:cubicBezTo>
                    <a:pt x="41" y="323"/>
                    <a:pt x="42" y="323"/>
                    <a:pt x="42" y="324"/>
                  </a:cubicBezTo>
                  <a:lnTo>
                    <a:pt x="209" y="379"/>
                  </a:lnTo>
                  <a:lnTo>
                    <a:pt x="321" y="581"/>
                  </a:lnTo>
                  <a:lnTo>
                    <a:pt x="74" y="499"/>
                  </a:lnTo>
                  <a:lnTo>
                    <a:pt x="74" y="499"/>
                  </a:lnTo>
                  <a:cubicBezTo>
                    <a:pt x="72" y="498"/>
                    <a:pt x="71" y="499"/>
                    <a:pt x="70" y="500"/>
                  </a:cubicBezTo>
                  <a:lnTo>
                    <a:pt x="70" y="500"/>
                  </a:lnTo>
                  <a:cubicBezTo>
                    <a:pt x="70" y="501"/>
                    <a:pt x="70" y="501"/>
                    <a:pt x="71" y="502"/>
                  </a:cubicBezTo>
                  <a:lnTo>
                    <a:pt x="71" y="502"/>
                  </a:lnTo>
                  <a:cubicBezTo>
                    <a:pt x="71" y="503"/>
                    <a:pt x="72" y="503"/>
                    <a:pt x="72" y="503"/>
                  </a:cubicBezTo>
                  <a:lnTo>
                    <a:pt x="324" y="587"/>
                  </a:lnTo>
                  <a:lnTo>
                    <a:pt x="340" y="617"/>
                  </a:lnTo>
                  <a:lnTo>
                    <a:pt x="340" y="617"/>
                  </a:lnTo>
                  <a:cubicBezTo>
                    <a:pt x="341" y="618"/>
                    <a:pt x="342" y="618"/>
                    <a:pt x="343" y="617"/>
                  </a:cubicBezTo>
                  <a:lnTo>
                    <a:pt x="343" y="617"/>
                  </a:lnTo>
                  <a:cubicBezTo>
                    <a:pt x="344" y="617"/>
                    <a:pt x="345" y="616"/>
                    <a:pt x="344" y="61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28" name="Freeform 75">
              <a:extLst>
                <a:ext uri="{FF2B5EF4-FFF2-40B4-BE49-F238E27FC236}">
                  <a16:creationId xmlns:a16="http://schemas.microsoft.com/office/drawing/2014/main" id="{46E3D1A3-F0D2-6C47-BD2F-6262FE8453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4533" y="6940398"/>
              <a:ext cx="631699" cy="615221"/>
            </a:xfrm>
            <a:custGeom>
              <a:avLst/>
              <a:gdLst>
                <a:gd name="T0" fmla="*/ 503 w 508"/>
                <a:gd name="T1" fmla="*/ 1 h 495"/>
                <a:gd name="T2" fmla="*/ 408 w 508"/>
                <a:gd name="T3" fmla="*/ 94 h 495"/>
                <a:gd name="T4" fmla="*/ 142 w 508"/>
                <a:gd name="T5" fmla="*/ 102 h 495"/>
                <a:gd name="T6" fmla="*/ 142 w 508"/>
                <a:gd name="T7" fmla="*/ 102 h 495"/>
                <a:gd name="T8" fmla="*/ 140 w 508"/>
                <a:gd name="T9" fmla="*/ 105 h 495"/>
                <a:gd name="T10" fmla="*/ 140 w 508"/>
                <a:gd name="T11" fmla="*/ 105 h 495"/>
                <a:gd name="T12" fmla="*/ 142 w 508"/>
                <a:gd name="T13" fmla="*/ 107 h 495"/>
                <a:gd name="T14" fmla="*/ 402 w 508"/>
                <a:gd name="T15" fmla="*/ 99 h 495"/>
                <a:gd name="T16" fmla="*/ 237 w 508"/>
                <a:gd name="T17" fmla="*/ 259 h 495"/>
                <a:gd name="T18" fmla="*/ 62 w 508"/>
                <a:gd name="T19" fmla="*/ 265 h 495"/>
                <a:gd name="T20" fmla="*/ 62 w 508"/>
                <a:gd name="T21" fmla="*/ 265 h 495"/>
                <a:gd name="T22" fmla="*/ 59 w 508"/>
                <a:gd name="T23" fmla="*/ 268 h 495"/>
                <a:gd name="T24" fmla="*/ 59 w 508"/>
                <a:gd name="T25" fmla="*/ 268 h 495"/>
                <a:gd name="T26" fmla="*/ 62 w 508"/>
                <a:gd name="T27" fmla="*/ 270 h 495"/>
                <a:gd name="T28" fmla="*/ 232 w 508"/>
                <a:gd name="T29" fmla="*/ 264 h 495"/>
                <a:gd name="T30" fmla="*/ 84 w 508"/>
                <a:gd name="T31" fmla="*/ 409 h 495"/>
                <a:gd name="T32" fmla="*/ 8 w 508"/>
                <a:gd name="T33" fmla="*/ 412 h 495"/>
                <a:gd name="T34" fmla="*/ 8 w 508"/>
                <a:gd name="T35" fmla="*/ 412 h 495"/>
                <a:gd name="T36" fmla="*/ 6 w 508"/>
                <a:gd name="T37" fmla="*/ 414 h 495"/>
                <a:gd name="T38" fmla="*/ 6 w 508"/>
                <a:gd name="T39" fmla="*/ 414 h 495"/>
                <a:gd name="T40" fmla="*/ 8 w 508"/>
                <a:gd name="T41" fmla="*/ 417 h 495"/>
                <a:gd name="T42" fmla="*/ 79 w 508"/>
                <a:gd name="T43" fmla="*/ 414 h 495"/>
                <a:gd name="T44" fmla="*/ 2 w 508"/>
                <a:gd name="T45" fmla="*/ 489 h 495"/>
                <a:gd name="T46" fmla="*/ 2 w 508"/>
                <a:gd name="T47" fmla="*/ 489 h 495"/>
                <a:gd name="T48" fmla="*/ 2 w 508"/>
                <a:gd name="T49" fmla="*/ 493 h 495"/>
                <a:gd name="T50" fmla="*/ 2 w 508"/>
                <a:gd name="T51" fmla="*/ 493 h 495"/>
                <a:gd name="T52" fmla="*/ 5 w 508"/>
                <a:gd name="T53" fmla="*/ 493 h 495"/>
                <a:gd name="T54" fmla="*/ 153 w 508"/>
                <a:gd name="T55" fmla="*/ 348 h 495"/>
                <a:gd name="T56" fmla="*/ 150 w 508"/>
                <a:gd name="T57" fmla="*/ 419 h 495"/>
                <a:gd name="T58" fmla="*/ 150 w 508"/>
                <a:gd name="T59" fmla="*/ 419 h 495"/>
                <a:gd name="T60" fmla="*/ 151 w 508"/>
                <a:gd name="T61" fmla="*/ 421 h 495"/>
                <a:gd name="T62" fmla="*/ 151 w 508"/>
                <a:gd name="T63" fmla="*/ 421 h 495"/>
                <a:gd name="T64" fmla="*/ 153 w 508"/>
                <a:gd name="T65" fmla="*/ 420 h 495"/>
                <a:gd name="T66" fmla="*/ 153 w 508"/>
                <a:gd name="T67" fmla="*/ 420 h 495"/>
                <a:gd name="T68" fmla="*/ 154 w 508"/>
                <a:gd name="T69" fmla="*/ 419 h 495"/>
                <a:gd name="T70" fmla="*/ 158 w 508"/>
                <a:gd name="T71" fmla="*/ 343 h 495"/>
                <a:gd name="T72" fmla="*/ 307 w 508"/>
                <a:gd name="T73" fmla="*/ 198 h 495"/>
                <a:gd name="T74" fmla="*/ 297 w 508"/>
                <a:gd name="T75" fmla="*/ 369 h 495"/>
                <a:gd name="T76" fmla="*/ 297 w 508"/>
                <a:gd name="T77" fmla="*/ 369 h 495"/>
                <a:gd name="T78" fmla="*/ 299 w 508"/>
                <a:gd name="T79" fmla="*/ 371 h 495"/>
                <a:gd name="T80" fmla="*/ 299 w 508"/>
                <a:gd name="T81" fmla="*/ 371 h 495"/>
                <a:gd name="T82" fmla="*/ 301 w 508"/>
                <a:gd name="T83" fmla="*/ 371 h 495"/>
                <a:gd name="T84" fmla="*/ 301 w 508"/>
                <a:gd name="T85" fmla="*/ 371 h 495"/>
                <a:gd name="T86" fmla="*/ 302 w 508"/>
                <a:gd name="T87" fmla="*/ 369 h 495"/>
                <a:gd name="T88" fmla="*/ 312 w 508"/>
                <a:gd name="T89" fmla="*/ 193 h 495"/>
                <a:gd name="T90" fmla="*/ 477 w 508"/>
                <a:gd name="T91" fmla="*/ 33 h 495"/>
                <a:gd name="T92" fmla="*/ 462 w 508"/>
                <a:gd name="T93" fmla="*/ 293 h 495"/>
                <a:gd name="T94" fmla="*/ 462 w 508"/>
                <a:gd name="T95" fmla="*/ 293 h 495"/>
                <a:gd name="T96" fmla="*/ 465 w 508"/>
                <a:gd name="T97" fmla="*/ 295 h 495"/>
                <a:gd name="T98" fmla="*/ 465 w 508"/>
                <a:gd name="T99" fmla="*/ 295 h 495"/>
                <a:gd name="T100" fmla="*/ 466 w 508"/>
                <a:gd name="T101" fmla="*/ 294 h 495"/>
                <a:gd name="T102" fmla="*/ 466 w 508"/>
                <a:gd name="T103" fmla="*/ 294 h 495"/>
                <a:gd name="T104" fmla="*/ 467 w 508"/>
                <a:gd name="T105" fmla="*/ 293 h 495"/>
                <a:gd name="T106" fmla="*/ 482 w 508"/>
                <a:gd name="T107" fmla="*/ 28 h 495"/>
                <a:gd name="T108" fmla="*/ 506 w 508"/>
                <a:gd name="T109" fmla="*/ 4 h 495"/>
                <a:gd name="T110" fmla="*/ 506 w 508"/>
                <a:gd name="T111" fmla="*/ 4 h 495"/>
                <a:gd name="T112" fmla="*/ 506 w 508"/>
                <a:gd name="T113" fmla="*/ 1 h 495"/>
                <a:gd name="T114" fmla="*/ 506 w 508"/>
                <a:gd name="T115" fmla="*/ 1 h 495"/>
                <a:gd name="T116" fmla="*/ 503 w 508"/>
                <a:gd name="T117" fmla="*/ 1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8" h="495">
                  <a:moveTo>
                    <a:pt x="503" y="1"/>
                  </a:moveTo>
                  <a:lnTo>
                    <a:pt x="408" y="94"/>
                  </a:lnTo>
                  <a:lnTo>
                    <a:pt x="142" y="102"/>
                  </a:lnTo>
                  <a:lnTo>
                    <a:pt x="142" y="102"/>
                  </a:lnTo>
                  <a:cubicBezTo>
                    <a:pt x="141" y="102"/>
                    <a:pt x="140" y="103"/>
                    <a:pt x="140" y="105"/>
                  </a:cubicBezTo>
                  <a:lnTo>
                    <a:pt x="140" y="105"/>
                  </a:lnTo>
                  <a:cubicBezTo>
                    <a:pt x="140" y="106"/>
                    <a:pt x="141" y="107"/>
                    <a:pt x="142" y="107"/>
                  </a:cubicBezTo>
                  <a:lnTo>
                    <a:pt x="402" y="99"/>
                  </a:lnTo>
                  <a:lnTo>
                    <a:pt x="237" y="259"/>
                  </a:lnTo>
                  <a:lnTo>
                    <a:pt x="62" y="265"/>
                  </a:lnTo>
                  <a:lnTo>
                    <a:pt x="62" y="265"/>
                  </a:lnTo>
                  <a:cubicBezTo>
                    <a:pt x="60" y="265"/>
                    <a:pt x="59" y="266"/>
                    <a:pt x="59" y="268"/>
                  </a:cubicBezTo>
                  <a:lnTo>
                    <a:pt x="59" y="268"/>
                  </a:lnTo>
                  <a:cubicBezTo>
                    <a:pt x="59" y="269"/>
                    <a:pt x="60" y="270"/>
                    <a:pt x="62" y="270"/>
                  </a:cubicBezTo>
                  <a:lnTo>
                    <a:pt x="232" y="264"/>
                  </a:lnTo>
                  <a:lnTo>
                    <a:pt x="84" y="409"/>
                  </a:lnTo>
                  <a:lnTo>
                    <a:pt x="8" y="412"/>
                  </a:lnTo>
                  <a:lnTo>
                    <a:pt x="8" y="412"/>
                  </a:lnTo>
                  <a:cubicBezTo>
                    <a:pt x="7" y="412"/>
                    <a:pt x="6" y="413"/>
                    <a:pt x="6" y="414"/>
                  </a:cubicBezTo>
                  <a:lnTo>
                    <a:pt x="6" y="414"/>
                  </a:lnTo>
                  <a:cubicBezTo>
                    <a:pt x="6" y="415"/>
                    <a:pt x="7" y="417"/>
                    <a:pt x="8" y="417"/>
                  </a:cubicBezTo>
                  <a:lnTo>
                    <a:pt x="79" y="414"/>
                  </a:lnTo>
                  <a:lnTo>
                    <a:pt x="2" y="489"/>
                  </a:lnTo>
                  <a:lnTo>
                    <a:pt x="2" y="489"/>
                  </a:lnTo>
                  <a:cubicBezTo>
                    <a:pt x="0" y="490"/>
                    <a:pt x="0" y="492"/>
                    <a:pt x="2" y="493"/>
                  </a:cubicBezTo>
                  <a:lnTo>
                    <a:pt x="2" y="493"/>
                  </a:lnTo>
                  <a:cubicBezTo>
                    <a:pt x="2" y="494"/>
                    <a:pt x="4" y="494"/>
                    <a:pt x="5" y="493"/>
                  </a:cubicBezTo>
                  <a:lnTo>
                    <a:pt x="153" y="348"/>
                  </a:lnTo>
                  <a:lnTo>
                    <a:pt x="150" y="419"/>
                  </a:lnTo>
                  <a:lnTo>
                    <a:pt x="150" y="419"/>
                  </a:lnTo>
                  <a:cubicBezTo>
                    <a:pt x="149" y="420"/>
                    <a:pt x="150" y="421"/>
                    <a:pt x="151" y="421"/>
                  </a:cubicBezTo>
                  <a:lnTo>
                    <a:pt x="151" y="421"/>
                  </a:lnTo>
                  <a:cubicBezTo>
                    <a:pt x="152" y="421"/>
                    <a:pt x="153" y="421"/>
                    <a:pt x="153" y="420"/>
                  </a:cubicBezTo>
                  <a:lnTo>
                    <a:pt x="153" y="420"/>
                  </a:lnTo>
                  <a:cubicBezTo>
                    <a:pt x="154" y="420"/>
                    <a:pt x="154" y="419"/>
                    <a:pt x="154" y="419"/>
                  </a:cubicBezTo>
                  <a:lnTo>
                    <a:pt x="158" y="343"/>
                  </a:lnTo>
                  <a:lnTo>
                    <a:pt x="307" y="198"/>
                  </a:lnTo>
                  <a:lnTo>
                    <a:pt x="297" y="369"/>
                  </a:lnTo>
                  <a:lnTo>
                    <a:pt x="297" y="369"/>
                  </a:lnTo>
                  <a:cubicBezTo>
                    <a:pt x="297" y="370"/>
                    <a:pt x="298" y="371"/>
                    <a:pt x="299" y="371"/>
                  </a:cubicBezTo>
                  <a:lnTo>
                    <a:pt x="299" y="371"/>
                  </a:lnTo>
                  <a:cubicBezTo>
                    <a:pt x="300" y="371"/>
                    <a:pt x="301" y="371"/>
                    <a:pt x="301" y="371"/>
                  </a:cubicBezTo>
                  <a:lnTo>
                    <a:pt x="301" y="371"/>
                  </a:lnTo>
                  <a:cubicBezTo>
                    <a:pt x="302" y="370"/>
                    <a:pt x="302" y="369"/>
                    <a:pt x="302" y="369"/>
                  </a:cubicBezTo>
                  <a:lnTo>
                    <a:pt x="312" y="193"/>
                  </a:lnTo>
                  <a:lnTo>
                    <a:pt x="477" y="33"/>
                  </a:lnTo>
                  <a:lnTo>
                    <a:pt x="462" y="293"/>
                  </a:lnTo>
                  <a:lnTo>
                    <a:pt x="462" y="293"/>
                  </a:lnTo>
                  <a:cubicBezTo>
                    <a:pt x="462" y="294"/>
                    <a:pt x="464" y="295"/>
                    <a:pt x="465" y="295"/>
                  </a:cubicBezTo>
                  <a:lnTo>
                    <a:pt x="465" y="295"/>
                  </a:lnTo>
                  <a:cubicBezTo>
                    <a:pt x="465" y="295"/>
                    <a:pt x="466" y="295"/>
                    <a:pt x="466" y="294"/>
                  </a:cubicBezTo>
                  <a:lnTo>
                    <a:pt x="466" y="294"/>
                  </a:lnTo>
                  <a:cubicBezTo>
                    <a:pt x="467" y="294"/>
                    <a:pt x="467" y="293"/>
                    <a:pt x="467" y="293"/>
                  </a:cubicBezTo>
                  <a:lnTo>
                    <a:pt x="482" y="28"/>
                  </a:lnTo>
                  <a:lnTo>
                    <a:pt x="506" y="4"/>
                  </a:lnTo>
                  <a:lnTo>
                    <a:pt x="506" y="4"/>
                  </a:lnTo>
                  <a:cubicBezTo>
                    <a:pt x="507" y="3"/>
                    <a:pt x="507" y="2"/>
                    <a:pt x="506" y="1"/>
                  </a:cubicBezTo>
                  <a:lnTo>
                    <a:pt x="506" y="1"/>
                  </a:lnTo>
                  <a:cubicBezTo>
                    <a:pt x="505" y="0"/>
                    <a:pt x="504" y="0"/>
                    <a:pt x="503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30" name="Freeform 77">
              <a:extLst>
                <a:ext uri="{FF2B5EF4-FFF2-40B4-BE49-F238E27FC236}">
                  <a16:creationId xmlns:a16="http://schemas.microsoft.com/office/drawing/2014/main" id="{EC07FCB9-14EC-D347-9861-2F58953F8A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248184" y="8286192"/>
              <a:ext cx="895364" cy="906355"/>
            </a:xfrm>
            <a:custGeom>
              <a:avLst/>
              <a:gdLst>
                <a:gd name="T0" fmla="*/ 1 w 719"/>
                <a:gd name="T1" fmla="*/ 722 h 729"/>
                <a:gd name="T2" fmla="*/ 136 w 719"/>
                <a:gd name="T3" fmla="*/ 586 h 729"/>
                <a:gd name="T4" fmla="*/ 150 w 719"/>
                <a:gd name="T5" fmla="*/ 202 h 729"/>
                <a:gd name="T6" fmla="*/ 150 w 719"/>
                <a:gd name="T7" fmla="*/ 202 h 729"/>
                <a:gd name="T8" fmla="*/ 154 w 719"/>
                <a:gd name="T9" fmla="*/ 198 h 729"/>
                <a:gd name="T10" fmla="*/ 154 w 719"/>
                <a:gd name="T11" fmla="*/ 198 h 729"/>
                <a:gd name="T12" fmla="*/ 157 w 719"/>
                <a:gd name="T13" fmla="*/ 202 h 729"/>
                <a:gd name="T14" fmla="*/ 143 w 719"/>
                <a:gd name="T15" fmla="*/ 578 h 729"/>
                <a:gd name="T16" fmla="*/ 377 w 719"/>
                <a:gd name="T17" fmla="*/ 341 h 729"/>
                <a:gd name="T18" fmla="*/ 387 w 719"/>
                <a:gd name="T19" fmla="*/ 87 h 729"/>
                <a:gd name="T20" fmla="*/ 387 w 719"/>
                <a:gd name="T21" fmla="*/ 87 h 729"/>
                <a:gd name="T22" fmla="*/ 390 w 719"/>
                <a:gd name="T23" fmla="*/ 83 h 729"/>
                <a:gd name="T24" fmla="*/ 390 w 719"/>
                <a:gd name="T25" fmla="*/ 83 h 729"/>
                <a:gd name="T26" fmla="*/ 393 w 719"/>
                <a:gd name="T27" fmla="*/ 87 h 729"/>
                <a:gd name="T28" fmla="*/ 384 w 719"/>
                <a:gd name="T29" fmla="*/ 333 h 729"/>
                <a:gd name="T30" fmla="*/ 595 w 719"/>
                <a:gd name="T31" fmla="*/ 120 h 729"/>
                <a:gd name="T32" fmla="*/ 599 w 719"/>
                <a:gd name="T33" fmla="*/ 11 h 729"/>
                <a:gd name="T34" fmla="*/ 599 w 719"/>
                <a:gd name="T35" fmla="*/ 11 h 729"/>
                <a:gd name="T36" fmla="*/ 603 w 719"/>
                <a:gd name="T37" fmla="*/ 7 h 729"/>
                <a:gd name="T38" fmla="*/ 603 w 719"/>
                <a:gd name="T39" fmla="*/ 7 h 729"/>
                <a:gd name="T40" fmla="*/ 606 w 719"/>
                <a:gd name="T41" fmla="*/ 11 h 729"/>
                <a:gd name="T42" fmla="*/ 602 w 719"/>
                <a:gd name="T43" fmla="*/ 112 h 729"/>
                <a:gd name="T44" fmla="*/ 711 w 719"/>
                <a:gd name="T45" fmla="*/ 1 h 729"/>
                <a:gd name="T46" fmla="*/ 711 w 719"/>
                <a:gd name="T47" fmla="*/ 1 h 729"/>
                <a:gd name="T48" fmla="*/ 716 w 719"/>
                <a:gd name="T49" fmla="*/ 1 h 729"/>
                <a:gd name="T50" fmla="*/ 716 w 719"/>
                <a:gd name="T51" fmla="*/ 1 h 729"/>
                <a:gd name="T52" fmla="*/ 716 w 719"/>
                <a:gd name="T53" fmla="*/ 6 h 729"/>
                <a:gd name="T54" fmla="*/ 506 w 719"/>
                <a:gd name="T55" fmla="*/ 220 h 729"/>
                <a:gd name="T56" fmla="*/ 607 w 719"/>
                <a:gd name="T57" fmla="*/ 215 h 729"/>
                <a:gd name="T58" fmla="*/ 607 w 719"/>
                <a:gd name="T59" fmla="*/ 215 h 729"/>
                <a:gd name="T60" fmla="*/ 611 w 719"/>
                <a:gd name="T61" fmla="*/ 218 h 729"/>
                <a:gd name="T62" fmla="*/ 611 w 719"/>
                <a:gd name="T63" fmla="*/ 218 h 729"/>
                <a:gd name="T64" fmla="*/ 610 w 719"/>
                <a:gd name="T65" fmla="*/ 221 h 729"/>
                <a:gd name="T66" fmla="*/ 610 w 719"/>
                <a:gd name="T67" fmla="*/ 221 h 729"/>
                <a:gd name="T68" fmla="*/ 607 w 719"/>
                <a:gd name="T69" fmla="*/ 221 h 729"/>
                <a:gd name="T70" fmla="*/ 499 w 719"/>
                <a:gd name="T71" fmla="*/ 227 h 729"/>
                <a:gd name="T72" fmla="*/ 288 w 719"/>
                <a:gd name="T73" fmla="*/ 441 h 729"/>
                <a:gd name="T74" fmla="*/ 535 w 719"/>
                <a:gd name="T75" fmla="*/ 428 h 729"/>
                <a:gd name="T76" fmla="*/ 535 w 719"/>
                <a:gd name="T77" fmla="*/ 428 h 729"/>
                <a:gd name="T78" fmla="*/ 538 w 719"/>
                <a:gd name="T79" fmla="*/ 431 h 729"/>
                <a:gd name="T80" fmla="*/ 538 w 719"/>
                <a:gd name="T81" fmla="*/ 431 h 729"/>
                <a:gd name="T82" fmla="*/ 537 w 719"/>
                <a:gd name="T83" fmla="*/ 434 h 729"/>
                <a:gd name="T84" fmla="*/ 537 w 719"/>
                <a:gd name="T85" fmla="*/ 434 h 729"/>
                <a:gd name="T86" fmla="*/ 535 w 719"/>
                <a:gd name="T87" fmla="*/ 435 h 729"/>
                <a:gd name="T88" fmla="*/ 281 w 719"/>
                <a:gd name="T89" fmla="*/ 448 h 729"/>
                <a:gd name="T90" fmla="*/ 47 w 719"/>
                <a:gd name="T91" fmla="*/ 685 h 729"/>
                <a:gd name="T92" fmla="*/ 423 w 719"/>
                <a:gd name="T93" fmla="*/ 666 h 729"/>
                <a:gd name="T94" fmla="*/ 423 w 719"/>
                <a:gd name="T95" fmla="*/ 666 h 729"/>
                <a:gd name="T96" fmla="*/ 426 w 719"/>
                <a:gd name="T97" fmla="*/ 669 h 729"/>
                <a:gd name="T98" fmla="*/ 426 w 719"/>
                <a:gd name="T99" fmla="*/ 669 h 729"/>
                <a:gd name="T100" fmla="*/ 425 w 719"/>
                <a:gd name="T101" fmla="*/ 672 h 729"/>
                <a:gd name="T102" fmla="*/ 425 w 719"/>
                <a:gd name="T103" fmla="*/ 672 h 729"/>
                <a:gd name="T104" fmla="*/ 423 w 719"/>
                <a:gd name="T105" fmla="*/ 673 h 729"/>
                <a:gd name="T106" fmla="*/ 39 w 719"/>
                <a:gd name="T107" fmla="*/ 693 h 729"/>
                <a:gd name="T108" fmla="*/ 6 w 719"/>
                <a:gd name="T109" fmla="*/ 727 h 729"/>
                <a:gd name="T110" fmla="*/ 6 w 719"/>
                <a:gd name="T111" fmla="*/ 727 h 729"/>
                <a:gd name="T112" fmla="*/ 1 w 719"/>
                <a:gd name="T113" fmla="*/ 727 h 729"/>
                <a:gd name="T114" fmla="*/ 1 w 719"/>
                <a:gd name="T115" fmla="*/ 727 h 729"/>
                <a:gd name="T116" fmla="*/ 1 w 719"/>
                <a:gd name="T117" fmla="*/ 722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9" h="729">
                  <a:moveTo>
                    <a:pt x="1" y="722"/>
                  </a:moveTo>
                  <a:lnTo>
                    <a:pt x="136" y="586"/>
                  </a:lnTo>
                  <a:lnTo>
                    <a:pt x="150" y="202"/>
                  </a:lnTo>
                  <a:lnTo>
                    <a:pt x="150" y="202"/>
                  </a:lnTo>
                  <a:cubicBezTo>
                    <a:pt x="150" y="200"/>
                    <a:pt x="152" y="198"/>
                    <a:pt x="154" y="198"/>
                  </a:cubicBezTo>
                  <a:lnTo>
                    <a:pt x="154" y="198"/>
                  </a:lnTo>
                  <a:cubicBezTo>
                    <a:pt x="156" y="199"/>
                    <a:pt x="157" y="200"/>
                    <a:pt x="157" y="202"/>
                  </a:cubicBezTo>
                  <a:lnTo>
                    <a:pt x="143" y="578"/>
                  </a:lnTo>
                  <a:lnTo>
                    <a:pt x="377" y="341"/>
                  </a:lnTo>
                  <a:lnTo>
                    <a:pt x="387" y="87"/>
                  </a:lnTo>
                  <a:lnTo>
                    <a:pt x="387" y="87"/>
                  </a:lnTo>
                  <a:cubicBezTo>
                    <a:pt x="387" y="85"/>
                    <a:pt x="388" y="83"/>
                    <a:pt x="390" y="83"/>
                  </a:cubicBezTo>
                  <a:lnTo>
                    <a:pt x="390" y="83"/>
                  </a:lnTo>
                  <a:cubicBezTo>
                    <a:pt x="392" y="83"/>
                    <a:pt x="393" y="85"/>
                    <a:pt x="393" y="87"/>
                  </a:cubicBezTo>
                  <a:lnTo>
                    <a:pt x="384" y="333"/>
                  </a:lnTo>
                  <a:lnTo>
                    <a:pt x="595" y="120"/>
                  </a:lnTo>
                  <a:lnTo>
                    <a:pt x="599" y="11"/>
                  </a:lnTo>
                  <a:lnTo>
                    <a:pt x="599" y="11"/>
                  </a:lnTo>
                  <a:cubicBezTo>
                    <a:pt x="599" y="8"/>
                    <a:pt x="601" y="7"/>
                    <a:pt x="603" y="7"/>
                  </a:cubicBezTo>
                  <a:lnTo>
                    <a:pt x="603" y="7"/>
                  </a:lnTo>
                  <a:cubicBezTo>
                    <a:pt x="604" y="7"/>
                    <a:pt x="606" y="9"/>
                    <a:pt x="606" y="11"/>
                  </a:cubicBezTo>
                  <a:lnTo>
                    <a:pt x="602" y="112"/>
                  </a:lnTo>
                  <a:lnTo>
                    <a:pt x="711" y="1"/>
                  </a:lnTo>
                  <a:lnTo>
                    <a:pt x="711" y="1"/>
                  </a:lnTo>
                  <a:cubicBezTo>
                    <a:pt x="713" y="0"/>
                    <a:pt x="715" y="0"/>
                    <a:pt x="716" y="1"/>
                  </a:cubicBezTo>
                  <a:lnTo>
                    <a:pt x="716" y="1"/>
                  </a:lnTo>
                  <a:cubicBezTo>
                    <a:pt x="718" y="2"/>
                    <a:pt x="718" y="5"/>
                    <a:pt x="716" y="6"/>
                  </a:cubicBezTo>
                  <a:lnTo>
                    <a:pt x="506" y="220"/>
                  </a:lnTo>
                  <a:lnTo>
                    <a:pt x="607" y="215"/>
                  </a:lnTo>
                  <a:lnTo>
                    <a:pt x="607" y="215"/>
                  </a:lnTo>
                  <a:cubicBezTo>
                    <a:pt x="609" y="215"/>
                    <a:pt x="611" y="216"/>
                    <a:pt x="611" y="218"/>
                  </a:cubicBezTo>
                  <a:lnTo>
                    <a:pt x="611" y="218"/>
                  </a:lnTo>
                  <a:cubicBezTo>
                    <a:pt x="611" y="219"/>
                    <a:pt x="611" y="220"/>
                    <a:pt x="610" y="221"/>
                  </a:cubicBezTo>
                  <a:lnTo>
                    <a:pt x="610" y="221"/>
                  </a:lnTo>
                  <a:cubicBezTo>
                    <a:pt x="609" y="221"/>
                    <a:pt x="609" y="221"/>
                    <a:pt x="607" y="221"/>
                  </a:cubicBezTo>
                  <a:lnTo>
                    <a:pt x="499" y="227"/>
                  </a:lnTo>
                  <a:lnTo>
                    <a:pt x="288" y="441"/>
                  </a:lnTo>
                  <a:lnTo>
                    <a:pt x="535" y="428"/>
                  </a:lnTo>
                  <a:lnTo>
                    <a:pt x="535" y="428"/>
                  </a:lnTo>
                  <a:cubicBezTo>
                    <a:pt x="536" y="428"/>
                    <a:pt x="538" y="429"/>
                    <a:pt x="538" y="431"/>
                  </a:cubicBezTo>
                  <a:lnTo>
                    <a:pt x="538" y="431"/>
                  </a:lnTo>
                  <a:cubicBezTo>
                    <a:pt x="538" y="432"/>
                    <a:pt x="538" y="433"/>
                    <a:pt x="537" y="434"/>
                  </a:cubicBezTo>
                  <a:lnTo>
                    <a:pt x="537" y="434"/>
                  </a:lnTo>
                  <a:cubicBezTo>
                    <a:pt x="536" y="435"/>
                    <a:pt x="536" y="435"/>
                    <a:pt x="535" y="435"/>
                  </a:cubicBezTo>
                  <a:lnTo>
                    <a:pt x="281" y="448"/>
                  </a:lnTo>
                  <a:lnTo>
                    <a:pt x="47" y="685"/>
                  </a:lnTo>
                  <a:lnTo>
                    <a:pt x="423" y="666"/>
                  </a:lnTo>
                  <a:lnTo>
                    <a:pt x="423" y="666"/>
                  </a:lnTo>
                  <a:cubicBezTo>
                    <a:pt x="425" y="666"/>
                    <a:pt x="426" y="668"/>
                    <a:pt x="426" y="669"/>
                  </a:cubicBezTo>
                  <a:lnTo>
                    <a:pt x="426" y="669"/>
                  </a:lnTo>
                  <a:cubicBezTo>
                    <a:pt x="426" y="670"/>
                    <a:pt x="426" y="671"/>
                    <a:pt x="425" y="672"/>
                  </a:cubicBezTo>
                  <a:lnTo>
                    <a:pt x="425" y="672"/>
                  </a:lnTo>
                  <a:cubicBezTo>
                    <a:pt x="425" y="673"/>
                    <a:pt x="424" y="673"/>
                    <a:pt x="423" y="673"/>
                  </a:cubicBezTo>
                  <a:lnTo>
                    <a:pt x="39" y="693"/>
                  </a:lnTo>
                  <a:lnTo>
                    <a:pt x="6" y="727"/>
                  </a:lnTo>
                  <a:lnTo>
                    <a:pt x="6" y="727"/>
                  </a:lnTo>
                  <a:cubicBezTo>
                    <a:pt x="4" y="728"/>
                    <a:pt x="3" y="728"/>
                    <a:pt x="1" y="727"/>
                  </a:cubicBezTo>
                  <a:lnTo>
                    <a:pt x="1" y="727"/>
                  </a:lnTo>
                  <a:cubicBezTo>
                    <a:pt x="0" y="726"/>
                    <a:pt x="0" y="723"/>
                    <a:pt x="1" y="7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32" name="Freeform 79">
              <a:extLst>
                <a:ext uri="{FF2B5EF4-FFF2-40B4-BE49-F238E27FC236}">
                  <a16:creationId xmlns:a16="http://schemas.microsoft.com/office/drawing/2014/main" id="{DC3F94AB-67DA-C045-87D0-C47F3B3A46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30579" y="9500158"/>
              <a:ext cx="862409" cy="417472"/>
            </a:xfrm>
            <a:custGeom>
              <a:avLst/>
              <a:gdLst>
                <a:gd name="T0" fmla="*/ 4 w 694"/>
                <a:gd name="T1" fmla="*/ 105 h 335"/>
                <a:gd name="T2" fmla="*/ 134 w 694"/>
                <a:gd name="T3" fmla="*/ 133 h 335"/>
                <a:gd name="T4" fmla="*/ 364 w 694"/>
                <a:gd name="T5" fmla="*/ 1 h 335"/>
                <a:gd name="T6" fmla="*/ 364 w 694"/>
                <a:gd name="T7" fmla="*/ 1 h 335"/>
                <a:gd name="T8" fmla="*/ 367 w 694"/>
                <a:gd name="T9" fmla="*/ 2 h 335"/>
                <a:gd name="T10" fmla="*/ 367 w 694"/>
                <a:gd name="T11" fmla="*/ 2 h 335"/>
                <a:gd name="T12" fmla="*/ 366 w 694"/>
                <a:gd name="T13" fmla="*/ 5 h 335"/>
                <a:gd name="T14" fmla="*/ 141 w 694"/>
                <a:gd name="T15" fmla="*/ 135 h 335"/>
                <a:gd name="T16" fmla="*/ 367 w 694"/>
                <a:gd name="T17" fmla="*/ 184 h 335"/>
                <a:gd name="T18" fmla="*/ 520 w 694"/>
                <a:gd name="T19" fmla="*/ 97 h 335"/>
                <a:gd name="T20" fmla="*/ 520 w 694"/>
                <a:gd name="T21" fmla="*/ 97 h 335"/>
                <a:gd name="T22" fmla="*/ 523 w 694"/>
                <a:gd name="T23" fmla="*/ 97 h 335"/>
                <a:gd name="T24" fmla="*/ 523 w 694"/>
                <a:gd name="T25" fmla="*/ 97 h 335"/>
                <a:gd name="T26" fmla="*/ 522 w 694"/>
                <a:gd name="T27" fmla="*/ 101 h 335"/>
                <a:gd name="T28" fmla="*/ 374 w 694"/>
                <a:gd name="T29" fmla="*/ 185 h 335"/>
                <a:gd name="T30" fmla="*/ 578 w 694"/>
                <a:gd name="T31" fmla="*/ 229 h 335"/>
                <a:gd name="T32" fmla="*/ 643 w 694"/>
                <a:gd name="T33" fmla="*/ 192 h 335"/>
                <a:gd name="T34" fmla="*/ 643 w 694"/>
                <a:gd name="T35" fmla="*/ 192 h 335"/>
                <a:gd name="T36" fmla="*/ 646 w 694"/>
                <a:gd name="T37" fmla="*/ 192 h 335"/>
                <a:gd name="T38" fmla="*/ 646 w 694"/>
                <a:gd name="T39" fmla="*/ 192 h 335"/>
                <a:gd name="T40" fmla="*/ 646 w 694"/>
                <a:gd name="T41" fmla="*/ 196 h 335"/>
                <a:gd name="T42" fmla="*/ 585 w 694"/>
                <a:gd name="T43" fmla="*/ 231 h 335"/>
                <a:gd name="T44" fmla="*/ 691 w 694"/>
                <a:gd name="T45" fmla="*/ 254 h 335"/>
                <a:gd name="T46" fmla="*/ 691 w 694"/>
                <a:gd name="T47" fmla="*/ 254 h 335"/>
                <a:gd name="T48" fmla="*/ 693 w 694"/>
                <a:gd name="T49" fmla="*/ 257 h 335"/>
                <a:gd name="T50" fmla="*/ 693 w 694"/>
                <a:gd name="T51" fmla="*/ 257 h 335"/>
                <a:gd name="T52" fmla="*/ 690 w 694"/>
                <a:gd name="T53" fmla="*/ 259 h 335"/>
                <a:gd name="T54" fmla="*/ 486 w 694"/>
                <a:gd name="T55" fmla="*/ 214 h 335"/>
                <a:gd name="T56" fmla="*/ 527 w 694"/>
                <a:gd name="T57" fmla="*/ 271 h 335"/>
                <a:gd name="T58" fmla="*/ 527 w 694"/>
                <a:gd name="T59" fmla="*/ 271 h 335"/>
                <a:gd name="T60" fmla="*/ 526 w 694"/>
                <a:gd name="T61" fmla="*/ 275 h 335"/>
                <a:gd name="T62" fmla="*/ 526 w 694"/>
                <a:gd name="T63" fmla="*/ 275 h 335"/>
                <a:gd name="T64" fmla="*/ 525 w 694"/>
                <a:gd name="T65" fmla="*/ 275 h 335"/>
                <a:gd name="T66" fmla="*/ 525 w 694"/>
                <a:gd name="T67" fmla="*/ 275 h 335"/>
                <a:gd name="T68" fmla="*/ 523 w 694"/>
                <a:gd name="T69" fmla="*/ 274 h 335"/>
                <a:gd name="T70" fmla="*/ 479 w 694"/>
                <a:gd name="T71" fmla="*/ 213 h 335"/>
                <a:gd name="T72" fmla="*/ 276 w 694"/>
                <a:gd name="T73" fmla="*/ 168 h 335"/>
                <a:gd name="T74" fmla="*/ 375 w 694"/>
                <a:gd name="T75" fmla="*/ 307 h 335"/>
                <a:gd name="T76" fmla="*/ 375 w 694"/>
                <a:gd name="T77" fmla="*/ 307 h 335"/>
                <a:gd name="T78" fmla="*/ 374 w 694"/>
                <a:gd name="T79" fmla="*/ 310 h 335"/>
                <a:gd name="T80" fmla="*/ 374 w 694"/>
                <a:gd name="T81" fmla="*/ 310 h 335"/>
                <a:gd name="T82" fmla="*/ 372 w 694"/>
                <a:gd name="T83" fmla="*/ 311 h 335"/>
                <a:gd name="T84" fmla="*/ 372 w 694"/>
                <a:gd name="T85" fmla="*/ 311 h 335"/>
                <a:gd name="T86" fmla="*/ 371 w 694"/>
                <a:gd name="T87" fmla="*/ 310 h 335"/>
                <a:gd name="T88" fmla="*/ 268 w 694"/>
                <a:gd name="T89" fmla="*/ 167 h 335"/>
                <a:gd name="T90" fmla="*/ 42 w 694"/>
                <a:gd name="T91" fmla="*/ 118 h 335"/>
                <a:gd name="T92" fmla="*/ 194 w 694"/>
                <a:gd name="T93" fmla="*/ 329 h 335"/>
                <a:gd name="T94" fmla="*/ 194 w 694"/>
                <a:gd name="T95" fmla="*/ 329 h 335"/>
                <a:gd name="T96" fmla="*/ 193 w 694"/>
                <a:gd name="T97" fmla="*/ 333 h 335"/>
                <a:gd name="T98" fmla="*/ 193 w 694"/>
                <a:gd name="T99" fmla="*/ 333 h 335"/>
                <a:gd name="T100" fmla="*/ 191 w 694"/>
                <a:gd name="T101" fmla="*/ 333 h 335"/>
                <a:gd name="T102" fmla="*/ 191 w 694"/>
                <a:gd name="T103" fmla="*/ 333 h 335"/>
                <a:gd name="T104" fmla="*/ 190 w 694"/>
                <a:gd name="T105" fmla="*/ 333 h 335"/>
                <a:gd name="T106" fmla="*/ 35 w 694"/>
                <a:gd name="T107" fmla="*/ 116 h 335"/>
                <a:gd name="T108" fmla="*/ 3 w 694"/>
                <a:gd name="T109" fmla="*/ 110 h 335"/>
                <a:gd name="T110" fmla="*/ 3 w 694"/>
                <a:gd name="T111" fmla="*/ 110 h 335"/>
                <a:gd name="T112" fmla="*/ 1 w 694"/>
                <a:gd name="T113" fmla="*/ 107 h 335"/>
                <a:gd name="T114" fmla="*/ 1 w 694"/>
                <a:gd name="T115" fmla="*/ 107 h 335"/>
                <a:gd name="T116" fmla="*/ 4 w 694"/>
                <a:gd name="T117" fmla="*/ 105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94" h="335">
                  <a:moveTo>
                    <a:pt x="4" y="105"/>
                  </a:moveTo>
                  <a:lnTo>
                    <a:pt x="134" y="133"/>
                  </a:lnTo>
                  <a:lnTo>
                    <a:pt x="364" y="1"/>
                  </a:lnTo>
                  <a:lnTo>
                    <a:pt x="364" y="1"/>
                  </a:lnTo>
                  <a:cubicBezTo>
                    <a:pt x="365" y="0"/>
                    <a:pt x="367" y="1"/>
                    <a:pt x="367" y="2"/>
                  </a:cubicBezTo>
                  <a:lnTo>
                    <a:pt x="367" y="2"/>
                  </a:lnTo>
                  <a:cubicBezTo>
                    <a:pt x="368" y="3"/>
                    <a:pt x="367" y="5"/>
                    <a:pt x="366" y="5"/>
                  </a:cubicBezTo>
                  <a:lnTo>
                    <a:pt x="141" y="135"/>
                  </a:lnTo>
                  <a:lnTo>
                    <a:pt x="367" y="184"/>
                  </a:lnTo>
                  <a:lnTo>
                    <a:pt x="520" y="97"/>
                  </a:lnTo>
                  <a:lnTo>
                    <a:pt x="520" y="97"/>
                  </a:lnTo>
                  <a:cubicBezTo>
                    <a:pt x="521" y="96"/>
                    <a:pt x="522" y="96"/>
                    <a:pt x="523" y="97"/>
                  </a:cubicBezTo>
                  <a:lnTo>
                    <a:pt x="523" y="97"/>
                  </a:lnTo>
                  <a:cubicBezTo>
                    <a:pt x="523" y="98"/>
                    <a:pt x="523" y="99"/>
                    <a:pt x="522" y="101"/>
                  </a:cubicBezTo>
                  <a:lnTo>
                    <a:pt x="374" y="185"/>
                  </a:lnTo>
                  <a:lnTo>
                    <a:pt x="578" y="229"/>
                  </a:lnTo>
                  <a:lnTo>
                    <a:pt x="643" y="192"/>
                  </a:lnTo>
                  <a:lnTo>
                    <a:pt x="643" y="192"/>
                  </a:lnTo>
                  <a:cubicBezTo>
                    <a:pt x="644" y="191"/>
                    <a:pt x="646" y="192"/>
                    <a:pt x="646" y="192"/>
                  </a:cubicBezTo>
                  <a:lnTo>
                    <a:pt x="646" y="192"/>
                  </a:lnTo>
                  <a:cubicBezTo>
                    <a:pt x="647" y="194"/>
                    <a:pt x="647" y="195"/>
                    <a:pt x="646" y="196"/>
                  </a:cubicBezTo>
                  <a:lnTo>
                    <a:pt x="585" y="231"/>
                  </a:lnTo>
                  <a:lnTo>
                    <a:pt x="691" y="254"/>
                  </a:lnTo>
                  <a:lnTo>
                    <a:pt x="691" y="254"/>
                  </a:lnTo>
                  <a:cubicBezTo>
                    <a:pt x="692" y="254"/>
                    <a:pt x="693" y="255"/>
                    <a:pt x="693" y="257"/>
                  </a:cubicBezTo>
                  <a:lnTo>
                    <a:pt x="693" y="257"/>
                  </a:lnTo>
                  <a:cubicBezTo>
                    <a:pt x="692" y="258"/>
                    <a:pt x="691" y="259"/>
                    <a:pt x="690" y="259"/>
                  </a:cubicBezTo>
                  <a:lnTo>
                    <a:pt x="486" y="214"/>
                  </a:lnTo>
                  <a:lnTo>
                    <a:pt x="527" y="271"/>
                  </a:lnTo>
                  <a:lnTo>
                    <a:pt x="527" y="271"/>
                  </a:lnTo>
                  <a:cubicBezTo>
                    <a:pt x="528" y="272"/>
                    <a:pt x="528" y="274"/>
                    <a:pt x="526" y="275"/>
                  </a:cubicBezTo>
                  <a:lnTo>
                    <a:pt x="526" y="275"/>
                  </a:lnTo>
                  <a:lnTo>
                    <a:pt x="525" y="275"/>
                  </a:lnTo>
                  <a:lnTo>
                    <a:pt x="525" y="275"/>
                  </a:lnTo>
                  <a:cubicBezTo>
                    <a:pt x="524" y="275"/>
                    <a:pt x="523" y="274"/>
                    <a:pt x="523" y="274"/>
                  </a:cubicBezTo>
                  <a:lnTo>
                    <a:pt x="479" y="213"/>
                  </a:lnTo>
                  <a:lnTo>
                    <a:pt x="276" y="168"/>
                  </a:lnTo>
                  <a:lnTo>
                    <a:pt x="375" y="307"/>
                  </a:lnTo>
                  <a:lnTo>
                    <a:pt x="375" y="307"/>
                  </a:lnTo>
                  <a:cubicBezTo>
                    <a:pt x="375" y="309"/>
                    <a:pt x="375" y="310"/>
                    <a:pt x="374" y="310"/>
                  </a:cubicBezTo>
                  <a:lnTo>
                    <a:pt x="374" y="310"/>
                  </a:lnTo>
                  <a:cubicBezTo>
                    <a:pt x="373" y="311"/>
                    <a:pt x="373" y="311"/>
                    <a:pt x="372" y="311"/>
                  </a:cubicBezTo>
                  <a:lnTo>
                    <a:pt x="372" y="311"/>
                  </a:lnTo>
                  <a:lnTo>
                    <a:pt x="371" y="310"/>
                  </a:lnTo>
                  <a:lnTo>
                    <a:pt x="268" y="167"/>
                  </a:lnTo>
                  <a:lnTo>
                    <a:pt x="42" y="118"/>
                  </a:lnTo>
                  <a:lnTo>
                    <a:pt x="194" y="329"/>
                  </a:lnTo>
                  <a:lnTo>
                    <a:pt x="194" y="329"/>
                  </a:lnTo>
                  <a:cubicBezTo>
                    <a:pt x="194" y="331"/>
                    <a:pt x="194" y="333"/>
                    <a:pt x="193" y="333"/>
                  </a:cubicBezTo>
                  <a:lnTo>
                    <a:pt x="193" y="333"/>
                  </a:lnTo>
                  <a:cubicBezTo>
                    <a:pt x="193" y="333"/>
                    <a:pt x="192" y="334"/>
                    <a:pt x="191" y="333"/>
                  </a:cubicBezTo>
                  <a:lnTo>
                    <a:pt x="191" y="333"/>
                  </a:lnTo>
                  <a:lnTo>
                    <a:pt x="190" y="333"/>
                  </a:lnTo>
                  <a:lnTo>
                    <a:pt x="35" y="116"/>
                  </a:lnTo>
                  <a:lnTo>
                    <a:pt x="3" y="110"/>
                  </a:lnTo>
                  <a:lnTo>
                    <a:pt x="3" y="110"/>
                  </a:lnTo>
                  <a:cubicBezTo>
                    <a:pt x="1" y="109"/>
                    <a:pt x="0" y="108"/>
                    <a:pt x="1" y="107"/>
                  </a:cubicBezTo>
                  <a:lnTo>
                    <a:pt x="1" y="107"/>
                  </a:lnTo>
                  <a:cubicBezTo>
                    <a:pt x="1" y="105"/>
                    <a:pt x="2" y="105"/>
                    <a:pt x="4" y="10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33" name="Freeform 80">
              <a:extLst>
                <a:ext uri="{FF2B5EF4-FFF2-40B4-BE49-F238E27FC236}">
                  <a16:creationId xmlns:a16="http://schemas.microsoft.com/office/drawing/2014/main" id="{8D1F70E5-CC91-DA4E-880D-03E0FAFC51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66849" y="6369122"/>
              <a:ext cx="527332" cy="527332"/>
            </a:xfrm>
            <a:custGeom>
              <a:avLst/>
              <a:gdLst>
                <a:gd name="T0" fmla="*/ 423 w 424"/>
                <a:gd name="T1" fmla="*/ 212 h 424"/>
                <a:gd name="T2" fmla="*/ 423 w 424"/>
                <a:gd name="T3" fmla="*/ 212 h 424"/>
                <a:gd name="T4" fmla="*/ 210 w 424"/>
                <a:gd name="T5" fmla="*/ 423 h 424"/>
                <a:gd name="T6" fmla="*/ 210 w 424"/>
                <a:gd name="T7" fmla="*/ 423 h 424"/>
                <a:gd name="T8" fmla="*/ 0 w 424"/>
                <a:gd name="T9" fmla="*/ 212 h 424"/>
                <a:gd name="T10" fmla="*/ 0 w 424"/>
                <a:gd name="T11" fmla="*/ 212 h 424"/>
                <a:gd name="T12" fmla="*/ 210 w 424"/>
                <a:gd name="T13" fmla="*/ 0 h 424"/>
                <a:gd name="T14" fmla="*/ 210 w 424"/>
                <a:gd name="T15" fmla="*/ 0 h 424"/>
                <a:gd name="T16" fmla="*/ 423 w 424"/>
                <a:gd name="T17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4" h="424">
                  <a:moveTo>
                    <a:pt x="423" y="212"/>
                  </a:moveTo>
                  <a:lnTo>
                    <a:pt x="423" y="212"/>
                  </a:lnTo>
                  <a:cubicBezTo>
                    <a:pt x="423" y="330"/>
                    <a:pt x="328" y="423"/>
                    <a:pt x="210" y="423"/>
                  </a:cubicBezTo>
                  <a:lnTo>
                    <a:pt x="210" y="423"/>
                  </a:lnTo>
                  <a:cubicBezTo>
                    <a:pt x="93" y="423"/>
                    <a:pt x="0" y="330"/>
                    <a:pt x="0" y="212"/>
                  </a:cubicBezTo>
                  <a:lnTo>
                    <a:pt x="0" y="212"/>
                  </a:lnTo>
                  <a:cubicBezTo>
                    <a:pt x="0" y="96"/>
                    <a:pt x="93" y="0"/>
                    <a:pt x="210" y="0"/>
                  </a:cubicBezTo>
                  <a:lnTo>
                    <a:pt x="210" y="0"/>
                  </a:lnTo>
                  <a:cubicBezTo>
                    <a:pt x="328" y="0"/>
                    <a:pt x="423" y="96"/>
                    <a:pt x="423" y="21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34" name="Freeform 81">
              <a:extLst>
                <a:ext uri="{FF2B5EF4-FFF2-40B4-BE49-F238E27FC236}">
                  <a16:creationId xmlns:a16="http://schemas.microsoft.com/office/drawing/2014/main" id="{343EE5F6-6683-B64A-97BF-9A465129DE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18344" y="5297978"/>
              <a:ext cx="7701250" cy="5136000"/>
            </a:xfrm>
            <a:custGeom>
              <a:avLst/>
              <a:gdLst>
                <a:gd name="T0" fmla="*/ 6181 w 6182"/>
                <a:gd name="T1" fmla="*/ 4121 h 4122"/>
                <a:gd name="T2" fmla="*/ 0 w 6182"/>
                <a:gd name="T3" fmla="*/ 4121 h 4122"/>
                <a:gd name="T4" fmla="*/ 0 w 6182"/>
                <a:gd name="T5" fmla="*/ 209 h 4122"/>
                <a:gd name="T6" fmla="*/ 0 w 6182"/>
                <a:gd name="T7" fmla="*/ 209 h 4122"/>
                <a:gd name="T8" fmla="*/ 208 w 6182"/>
                <a:gd name="T9" fmla="*/ 0 h 4122"/>
                <a:gd name="T10" fmla="*/ 5973 w 6182"/>
                <a:gd name="T11" fmla="*/ 0 h 4122"/>
                <a:gd name="T12" fmla="*/ 5973 w 6182"/>
                <a:gd name="T13" fmla="*/ 0 h 4122"/>
                <a:gd name="T14" fmla="*/ 6181 w 6182"/>
                <a:gd name="T15" fmla="*/ 209 h 4122"/>
                <a:gd name="T16" fmla="*/ 6181 w 6182"/>
                <a:gd name="T17" fmla="*/ 4121 h 4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82" h="4122">
                  <a:moveTo>
                    <a:pt x="6181" y="4121"/>
                  </a:moveTo>
                  <a:lnTo>
                    <a:pt x="0" y="4121"/>
                  </a:lnTo>
                  <a:lnTo>
                    <a:pt x="0" y="209"/>
                  </a:lnTo>
                  <a:lnTo>
                    <a:pt x="0" y="209"/>
                  </a:lnTo>
                  <a:cubicBezTo>
                    <a:pt x="0" y="94"/>
                    <a:pt x="93" y="0"/>
                    <a:pt x="208" y="0"/>
                  </a:cubicBezTo>
                  <a:lnTo>
                    <a:pt x="5973" y="0"/>
                  </a:lnTo>
                  <a:lnTo>
                    <a:pt x="5973" y="0"/>
                  </a:lnTo>
                  <a:cubicBezTo>
                    <a:pt x="6088" y="0"/>
                    <a:pt x="6181" y="94"/>
                    <a:pt x="6181" y="209"/>
                  </a:cubicBezTo>
                  <a:lnTo>
                    <a:pt x="6181" y="4121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35" name="Freeform 82">
              <a:extLst>
                <a:ext uri="{FF2B5EF4-FFF2-40B4-BE49-F238E27FC236}">
                  <a16:creationId xmlns:a16="http://schemas.microsoft.com/office/drawing/2014/main" id="{26022B49-622A-AE4B-B39F-1F9BD6427A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50177" y="5429811"/>
              <a:ext cx="7437582" cy="5004166"/>
            </a:xfrm>
            <a:custGeom>
              <a:avLst/>
              <a:gdLst>
                <a:gd name="T0" fmla="*/ 5969 w 5970"/>
                <a:gd name="T1" fmla="*/ 4015 h 4016"/>
                <a:gd name="T2" fmla="*/ 0 w 5970"/>
                <a:gd name="T3" fmla="*/ 4015 h 4016"/>
                <a:gd name="T4" fmla="*/ 0 w 5970"/>
                <a:gd name="T5" fmla="*/ 125 h 4016"/>
                <a:gd name="T6" fmla="*/ 0 w 5970"/>
                <a:gd name="T7" fmla="*/ 125 h 4016"/>
                <a:gd name="T8" fmla="*/ 124 w 5970"/>
                <a:gd name="T9" fmla="*/ 0 h 4016"/>
                <a:gd name="T10" fmla="*/ 5845 w 5970"/>
                <a:gd name="T11" fmla="*/ 0 h 4016"/>
                <a:gd name="T12" fmla="*/ 5845 w 5970"/>
                <a:gd name="T13" fmla="*/ 0 h 4016"/>
                <a:gd name="T14" fmla="*/ 5969 w 5970"/>
                <a:gd name="T15" fmla="*/ 125 h 4016"/>
                <a:gd name="T16" fmla="*/ 5969 w 5970"/>
                <a:gd name="T17" fmla="*/ 4015 h 4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70" h="4016">
                  <a:moveTo>
                    <a:pt x="5969" y="4015"/>
                  </a:moveTo>
                  <a:lnTo>
                    <a:pt x="0" y="4015"/>
                  </a:lnTo>
                  <a:lnTo>
                    <a:pt x="0" y="125"/>
                  </a:lnTo>
                  <a:lnTo>
                    <a:pt x="0" y="125"/>
                  </a:lnTo>
                  <a:cubicBezTo>
                    <a:pt x="0" y="56"/>
                    <a:pt x="55" y="0"/>
                    <a:pt x="124" y="0"/>
                  </a:cubicBezTo>
                  <a:lnTo>
                    <a:pt x="5845" y="0"/>
                  </a:lnTo>
                  <a:lnTo>
                    <a:pt x="5845" y="0"/>
                  </a:lnTo>
                  <a:cubicBezTo>
                    <a:pt x="5913" y="0"/>
                    <a:pt x="5969" y="56"/>
                    <a:pt x="5969" y="125"/>
                  </a:cubicBezTo>
                  <a:lnTo>
                    <a:pt x="5969" y="4015"/>
                  </a:lnTo>
                </a:path>
              </a:pathLst>
            </a:custGeom>
            <a:solidFill>
              <a:srgbClr val="24108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36" name="Freeform 83">
              <a:extLst>
                <a:ext uri="{FF2B5EF4-FFF2-40B4-BE49-F238E27FC236}">
                  <a16:creationId xmlns:a16="http://schemas.microsoft.com/office/drawing/2014/main" id="{55B0F667-2290-2149-A650-C1A3A53E80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41574" y="10428482"/>
              <a:ext cx="8854788" cy="274652"/>
            </a:xfrm>
            <a:custGeom>
              <a:avLst/>
              <a:gdLst>
                <a:gd name="T0" fmla="*/ 7073 w 7107"/>
                <a:gd name="T1" fmla="*/ 219 h 220"/>
                <a:gd name="T2" fmla="*/ 34 w 7107"/>
                <a:gd name="T3" fmla="*/ 219 h 220"/>
                <a:gd name="T4" fmla="*/ 34 w 7107"/>
                <a:gd name="T5" fmla="*/ 219 h 220"/>
                <a:gd name="T6" fmla="*/ 0 w 7107"/>
                <a:gd name="T7" fmla="*/ 186 h 220"/>
                <a:gd name="T8" fmla="*/ 0 w 7107"/>
                <a:gd name="T9" fmla="*/ 33 h 220"/>
                <a:gd name="T10" fmla="*/ 0 w 7107"/>
                <a:gd name="T11" fmla="*/ 33 h 220"/>
                <a:gd name="T12" fmla="*/ 34 w 7107"/>
                <a:gd name="T13" fmla="*/ 0 h 220"/>
                <a:gd name="T14" fmla="*/ 7073 w 7107"/>
                <a:gd name="T15" fmla="*/ 0 h 220"/>
                <a:gd name="T16" fmla="*/ 7073 w 7107"/>
                <a:gd name="T17" fmla="*/ 0 h 220"/>
                <a:gd name="T18" fmla="*/ 7106 w 7107"/>
                <a:gd name="T19" fmla="*/ 33 h 220"/>
                <a:gd name="T20" fmla="*/ 7106 w 7107"/>
                <a:gd name="T21" fmla="*/ 186 h 220"/>
                <a:gd name="T22" fmla="*/ 7106 w 7107"/>
                <a:gd name="T23" fmla="*/ 186 h 220"/>
                <a:gd name="T24" fmla="*/ 7073 w 7107"/>
                <a:gd name="T25" fmla="*/ 21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107" h="220">
                  <a:moveTo>
                    <a:pt x="7073" y="219"/>
                  </a:moveTo>
                  <a:lnTo>
                    <a:pt x="34" y="219"/>
                  </a:lnTo>
                  <a:lnTo>
                    <a:pt x="34" y="219"/>
                  </a:lnTo>
                  <a:cubicBezTo>
                    <a:pt x="15" y="219"/>
                    <a:pt x="0" y="204"/>
                    <a:pt x="0" y="186"/>
                  </a:cubicBezTo>
                  <a:lnTo>
                    <a:pt x="0" y="33"/>
                  </a:lnTo>
                  <a:lnTo>
                    <a:pt x="0" y="33"/>
                  </a:lnTo>
                  <a:cubicBezTo>
                    <a:pt x="0" y="15"/>
                    <a:pt x="15" y="0"/>
                    <a:pt x="34" y="0"/>
                  </a:cubicBezTo>
                  <a:lnTo>
                    <a:pt x="7073" y="0"/>
                  </a:lnTo>
                  <a:lnTo>
                    <a:pt x="7073" y="0"/>
                  </a:lnTo>
                  <a:cubicBezTo>
                    <a:pt x="7091" y="0"/>
                    <a:pt x="7106" y="15"/>
                    <a:pt x="7106" y="33"/>
                  </a:cubicBezTo>
                  <a:lnTo>
                    <a:pt x="7106" y="186"/>
                  </a:lnTo>
                  <a:lnTo>
                    <a:pt x="7106" y="186"/>
                  </a:lnTo>
                  <a:cubicBezTo>
                    <a:pt x="7106" y="204"/>
                    <a:pt x="7091" y="219"/>
                    <a:pt x="7073" y="219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37" name="Freeform 84">
              <a:extLst>
                <a:ext uri="{FF2B5EF4-FFF2-40B4-BE49-F238E27FC236}">
                  <a16:creationId xmlns:a16="http://schemas.microsoft.com/office/drawing/2014/main" id="{547420C5-325E-F64B-B4E0-327ABA04FC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4829" y="5764888"/>
              <a:ext cx="6893773" cy="236199"/>
            </a:xfrm>
            <a:custGeom>
              <a:avLst/>
              <a:gdLst>
                <a:gd name="T0" fmla="*/ 5531 w 5532"/>
                <a:gd name="T1" fmla="*/ 115 h 188"/>
                <a:gd name="T2" fmla="*/ 5531 w 5532"/>
                <a:gd name="T3" fmla="*/ 115 h 188"/>
                <a:gd name="T4" fmla="*/ 5415 w 5532"/>
                <a:gd name="T5" fmla="*/ 0 h 188"/>
                <a:gd name="T6" fmla="*/ 115 w 5532"/>
                <a:gd name="T7" fmla="*/ 0 h 188"/>
                <a:gd name="T8" fmla="*/ 115 w 5532"/>
                <a:gd name="T9" fmla="*/ 0 h 188"/>
                <a:gd name="T10" fmla="*/ 0 w 5532"/>
                <a:gd name="T11" fmla="*/ 115 h 188"/>
                <a:gd name="T12" fmla="*/ 0 w 5532"/>
                <a:gd name="T13" fmla="*/ 187 h 188"/>
                <a:gd name="T14" fmla="*/ 5531 w 5532"/>
                <a:gd name="T15" fmla="*/ 187 h 188"/>
                <a:gd name="T16" fmla="*/ 5531 w 5532"/>
                <a:gd name="T17" fmla="*/ 11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32" h="188">
                  <a:moveTo>
                    <a:pt x="5531" y="115"/>
                  </a:moveTo>
                  <a:lnTo>
                    <a:pt x="5531" y="115"/>
                  </a:lnTo>
                  <a:cubicBezTo>
                    <a:pt x="5531" y="51"/>
                    <a:pt x="5479" y="0"/>
                    <a:pt x="5415" y="0"/>
                  </a:cubicBezTo>
                  <a:lnTo>
                    <a:pt x="115" y="0"/>
                  </a:lnTo>
                  <a:lnTo>
                    <a:pt x="115" y="0"/>
                  </a:lnTo>
                  <a:cubicBezTo>
                    <a:pt x="52" y="0"/>
                    <a:pt x="0" y="51"/>
                    <a:pt x="0" y="115"/>
                  </a:cubicBezTo>
                  <a:lnTo>
                    <a:pt x="0" y="187"/>
                  </a:lnTo>
                  <a:lnTo>
                    <a:pt x="5531" y="187"/>
                  </a:lnTo>
                  <a:lnTo>
                    <a:pt x="5531" y="115"/>
                  </a:lnTo>
                </a:path>
              </a:pathLst>
            </a:custGeom>
            <a:solidFill>
              <a:schemeClr val="accent6">
                <a:lumMod val="20000"/>
                <a:lumOff val="80000"/>
                <a:alpha val="7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38" name="Freeform 85">
              <a:extLst>
                <a:ext uri="{FF2B5EF4-FFF2-40B4-BE49-F238E27FC236}">
                  <a16:creationId xmlns:a16="http://schemas.microsoft.com/office/drawing/2014/main" id="{D2A24D13-16B8-9844-80B6-BF135187DB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4829" y="5995594"/>
              <a:ext cx="6893773" cy="4103304"/>
            </a:xfrm>
            <a:custGeom>
              <a:avLst/>
              <a:gdLst>
                <a:gd name="T0" fmla="*/ 0 w 5532"/>
                <a:gd name="T1" fmla="*/ 3291 h 3292"/>
                <a:gd name="T2" fmla="*/ 5531 w 5532"/>
                <a:gd name="T3" fmla="*/ 3291 h 3292"/>
                <a:gd name="T4" fmla="*/ 5531 w 5532"/>
                <a:gd name="T5" fmla="*/ 0 h 3292"/>
                <a:gd name="T6" fmla="*/ 0 w 5532"/>
                <a:gd name="T7" fmla="*/ 0 h 3292"/>
                <a:gd name="T8" fmla="*/ 0 w 5532"/>
                <a:gd name="T9" fmla="*/ 3291 h 3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2" h="3292">
                  <a:moveTo>
                    <a:pt x="0" y="3291"/>
                  </a:moveTo>
                  <a:lnTo>
                    <a:pt x="5531" y="3291"/>
                  </a:lnTo>
                  <a:lnTo>
                    <a:pt x="5531" y="0"/>
                  </a:lnTo>
                  <a:lnTo>
                    <a:pt x="0" y="0"/>
                  </a:lnTo>
                  <a:lnTo>
                    <a:pt x="0" y="329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39" name="Freeform 86">
              <a:extLst>
                <a:ext uri="{FF2B5EF4-FFF2-40B4-BE49-F238E27FC236}">
                  <a16:creationId xmlns:a16="http://schemas.microsoft.com/office/drawing/2014/main" id="{EC6A7A37-05B7-4440-A167-3AB10CF67E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14041" y="5539672"/>
              <a:ext cx="98874" cy="98874"/>
            </a:xfrm>
            <a:custGeom>
              <a:avLst/>
              <a:gdLst>
                <a:gd name="T0" fmla="*/ 78 w 79"/>
                <a:gd name="T1" fmla="*/ 39 h 78"/>
                <a:gd name="T2" fmla="*/ 78 w 79"/>
                <a:gd name="T3" fmla="*/ 39 h 78"/>
                <a:gd name="T4" fmla="*/ 39 w 79"/>
                <a:gd name="T5" fmla="*/ 77 h 78"/>
                <a:gd name="T6" fmla="*/ 39 w 79"/>
                <a:gd name="T7" fmla="*/ 77 h 78"/>
                <a:gd name="T8" fmla="*/ 0 w 79"/>
                <a:gd name="T9" fmla="*/ 39 h 78"/>
                <a:gd name="T10" fmla="*/ 0 w 79"/>
                <a:gd name="T11" fmla="*/ 39 h 78"/>
                <a:gd name="T12" fmla="*/ 39 w 79"/>
                <a:gd name="T13" fmla="*/ 0 h 78"/>
                <a:gd name="T14" fmla="*/ 39 w 79"/>
                <a:gd name="T15" fmla="*/ 0 h 78"/>
                <a:gd name="T16" fmla="*/ 78 w 79"/>
                <a:gd name="T17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78">
                  <a:moveTo>
                    <a:pt x="78" y="39"/>
                  </a:moveTo>
                  <a:lnTo>
                    <a:pt x="78" y="39"/>
                  </a:lnTo>
                  <a:cubicBezTo>
                    <a:pt x="78" y="60"/>
                    <a:pt x="61" y="77"/>
                    <a:pt x="39" y="77"/>
                  </a:cubicBezTo>
                  <a:lnTo>
                    <a:pt x="39" y="77"/>
                  </a:lnTo>
                  <a:cubicBezTo>
                    <a:pt x="18" y="77"/>
                    <a:pt x="0" y="60"/>
                    <a:pt x="0" y="39"/>
                  </a:cubicBezTo>
                  <a:lnTo>
                    <a:pt x="0" y="39"/>
                  </a:lnTo>
                  <a:cubicBezTo>
                    <a:pt x="0" y="17"/>
                    <a:pt x="18" y="0"/>
                    <a:pt x="39" y="0"/>
                  </a:cubicBezTo>
                  <a:lnTo>
                    <a:pt x="39" y="0"/>
                  </a:lnTo>
                  <a:cubicBezTo>
                    <a:pt x="61" y="0"/>
                    <a:pt x="78" y="17"/>
                    <a:pt x="78" y="3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32D988E3-3186-0647-937A-AB5E995D2D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04472" y="6371873"/>
              <a:ext cx="6205895" cy="3810928"/>
            </a:xfrm>
            <a:custGeom>
              <a:avLst/>
              <a:gdLst>
                <a:gd name="connsiteX0" fmla="*/ 0 w 6205896"/>
                <a:gd name="connsiteY0" fmla="*/ 3092584 h 3810928"/>
                <a:gd name="connsiteX1" fmla="*/ 3080355 w 6205896"/>
                <a:gd name="connsiteY1" fmla="*/ 3092584 h 3810928"/>
                <a:gd name="connsiteX2" fmla="*/ 3080355 w 6205896"/>
                <a:gd name="connsiteY2" fmla="*/ 3810927 h 3810928"/>
                <a:gd name="connsiteX3" fmla="*/ 0 w 6205896"/>
                <a:gd name="connsiteY3" fmla="*/ 3810927 h 3810928"/>
                <a:gd name="connsiteX4" fmla="*/ 0 w 6205896"/>
                <a:gd name="connsiteY4" fmla="*/ 543813 h 3810928"/>
                <a:gd name="connsiteX5" fmla="*/ 3080355 w 6205896"/>
                <a:gd name="connsiteY5" fmla="*/ 543813 h 3810928"/>
                <a:gd name="connsiteX6" fmla="*/ 3080355 w 6205896"/>
                <a:gd name="connsiteY6" fmla="*/ 2701333 h 3810928"/>
                <a:gd name="connsiteX7" fmla="*/ 0 w 6205896"/>
                <a:gd name="connsiteY7" fmla="*/ 2701333 h 3810928"/>
                <a:gd name="connsiteX8" fmla="*/ 2 w 6205896"/>
                <a:gd name="connsiteY8" fmla="*/ 269159 h 3810928"/>
                <a:gd name="connsiteX9" fmla="*/ 1481881 w 6205896"/>
                <a:gd name="connsiteY9" fmla="*/ 269159 h 3810928"/>
                <a:gd name="connsiteX10" fmla="*/ 1481881 w 6205896"/>
                <a:gd name="connsiteY10" fmla="*/ 421713 h 3810928"/>
                <a:gd name="connsiteX11" fmla="*/ 2 w 6205896"/>
                <a:gd name="connsiteY11" fmla="*/ 421713 h 3810928"/>
                <a:gd name="connsiteX12" fmla="*/ 3334281 w 6205896"/>
                <a:gd name="connsiteY12" fmla="*/ 0 h 3810928"/>
                <a:gd name="connsiteX13" fmla="*/ 6205896 w 6205896"/>
                <a:gd name="connsiteY13" fmla="*/ 0 h 3810928"/>
                <a:gd name="connsiteX14" fmla="*/ 6205896 w 6205896"/>
                <a:gd name="connsiteY14" fmla="*/ 3810928 h 3810928"/>
                <a:gd name="connsiteX15" fmla="*/ 3334281 w 6205896"/>
                <a:gd name="connsiteY15" fmla="*/ 3810928 h 3810928"/>
                <a:gd name="connsiteX16" fmla="*/ 2 w 6205896"/>
                <a:gd name="connsiteY16" fmla="*/ 0 h 3810928"/>
                <a:gd name="connsiteX17" fmla="*/ 2448654 w 6205896"/>
                <a:gd name="connsiteY17" fmla="*/ 0 h 3810928"/>
                <a:gd name="connsiteX18" fmla="*/ 2448654 w 6205896"/>
                <a:gd name="connsiteY18" fmla="*/ 152554 h 3810928"/>
                <a:gd name="connsiteX19" fmla="*/ 2 w 6205896"/>
                <a:gd name="connsiteY19" fmla="*/ 152554 h 3810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205896" h="3810928">
                  <a:moveTo>
                    <a:pt x="0" y="3092584"/>
                  </a:moveTo>
                  <a:lnTo>
                    <a:pt x="3080355" y="3092584"/>
                  </a:lnTo>
                  <a:lnTo>
                    <a:pt x="3080355" y="3810927"/>
                  </a:lnTo>
                  <a:lnTo>
                    <a:pt x="0" y="3810927"/>
                  </a:lnTo>
                  <a:close/>
                  <a:moveTo>
                    <a:pt x="0" y="543813"/>
                  </a:moveTo>
                  <a:lnTo>
                    <a:pt x="3080355" y="543813"/>
                  </a:lnTo>
                  <a:lnTo>
                    <a:pt x="3080355" y="2701333"/>
                  </a:lnTo>
                  <a:lnTo>
                    <a:pt x="0" y="2701333"/>
                  </a:lnTo>
                  <a:close/>
                  <a:moveTo>
                    <a:pt x="2" y="269159"/>
                  </a:moveTo>
                  <a:lnTo>
                    <a:pt x="1481881" y="269159"/>
                  </a:lnTo>
                  <a:lnTo>
                    <a:pt x="1481881" y="421713"/>
                  </a:lnTo>
                  <a:lnTo>
                    <a:pt x="2" y="421713"/>
                  </a:lnTo>
                  <a:close/>
                  <a:moveTo>
                    <a:pt x="3334281" y="0"/>
                  </a:moveTo>
                  <a:lnTo>
                    <a:pt x="6205896" y="0"/>
                  </a:lnTo>
                  <a:lnTo>
                    <a:pt x="6205896" y="3810928"/>
                  </a:lnTo>
                  <a:lnTo>
                    <a:pt x="3334281" y="3810928"/>
                  </a:lnTo>
                  <a:close/>
                  <a:moveTo>
                    <a:pt x="2" y="0"/>
                  </a:moveTo>
                  <a:lnTo>
                    <a:pt x="2448654" y="0"/>
                  </a:lnTo>
                  <a:lnTo>
                    <a:pt x="2448654" y="152554"/>
                  </a:lnTo>
                  <a:lnTo>
                    <a:pt x="2" y="152554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41" name="Freeform 92">
              <a:extLst>
                <a:ext uri="{FF2B5EF4-FFF2-40B4-BE49-F238E27FC236}">
                  <a16:creationId xmlns:a16="http://schemas.microsoft.com/office/drawing/2014/main" id="{E63158A5-DC6B-C347-A1CD-9D2768D6D7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20061" y="7401817"/>
              <a:ext cx="1016215" cy="1016212"/>
            </a:xfrm>
            <a:custGeom>
              <a:avLst/>
              <a:gdLst>
                <a:gd name="T0" fmla="*/ 817 w 818"/>
                <a:gd name="T1" fmla="*/ 409 h 818"/>
                <a:gd name="T2" fmla="*/ 817 w 818"/>
                <a:gd name="T3" fmla="*/ 409 h 818"/>
                <a:gd name="T4" fmla="*/ 409 w 818"/>
                <a:gd name="T5" fmla="*/ 817 h 818"/>
                <a:gd name="T6" fmla="*/ 409 w 818"/>
                <a:gd name="T7" fmla="*/ 817 h 818"/>
                <a:gd name="T8" fmla="*/ 0 w 818"/>
                <a:gd name="T9" fmla="*/ 409 h 818"/>
                <a:gd name="T10" fmla="*/ 0 w 818"/>
                <a:gd name="T11" fmla="*/ 409 h 818"/>
                <a:gd name="T12" fmla="*/ 409 w 818"/>
                <a:gd name="T13" fmla="*/ 0 h 818"/>
                <a:gd name="T14" fmla="*/ 409 w 818"/>
                <a:gd name="T15" fmla="*/ 0 h 818"/>
                <a:gd name="T16" fmla="*/ 817 w 818"/>
                <a:gd name="T17" fmla="*/ 409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8" h="818">
                  <a:moveTo>
                    <a:pt x="817" y="409"/>
                  </a:moveTo>
                  <a:lnTo>
                    <a:pt x="817" y="409"/>
                  </a:lnTo>
                  <a:cubicBezTo>
                    <a:pt x="817" y="634"/>
                    <a:pt x="634" y="817"/>
                    <a:pt x="409" y="817"/>
                  </a:cubicBezTo>
                  <a:lnTo>
                    <a:pt x="409" y="817"/>
                  </a:lnTo>
                  <a:cubicBezTo>
                    <a:pt x="183" y="817"/>
                    <a:pt x="0" y="634"/>
                    <a:pt x="0" y="409"/>
                  </a:cubicBezTo>
                  <a:lnTo>
                    <a:pt x="0" y="409"/>
                  </a:lnTo>
                  <a:cubicBezTo>
                    <a:pt x="0" y="183"/>
                    <a:pt x="183" y="0"/>
                    <a:pt x="409" y="0"/>
                  </a:cubicBezTo>
                  <a:lnTo>
                    <a:pt x="409" y="0"/>
                  </a:lnTo>
                  <a:cubicBezTo>
                    <a:pt x="634" y="0"/>
                    <a:pt x="817" y="183"/>
                    <a:pt x="817" y="409"/>
                  </a:cubicBezTo>
                </a:path>
              </a:pathLst>
            </a:custGeom>
            <a:solidFill>
              <a:srgbClr val="747BFF">
                <a:alpha val="2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42" name="Freeform 93">
              <a:extLst>
                <a:ext uri="{FF2B5EF4-FFF2-40B4-BE49-F238E27FC236}">
                  <a16:creationId xmlns:a16="http://schemas.microsoft.com/office/drawing/2014/main" id="{88C08E23-BEAB-DD49-BA7D-9B15FF9366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82604" y="7698441"/>
              <a:ext cx="455924" cy="510851"/>
            </a:xfrm>
            <a:custGeom>
              <a:avLst/>
              <a:gdLst>
                <a:gd name="T0" fmla="*/ 0 w 366"/>
                <a:gd name="T1" fmla="*/ 408 h 409"/>
                <a:gd name="T2" fmla="*/ 0 w 366"/>
                <a:gd name="T3" fmla="*/ 0 h 409"/>
                <a:gd name="T4" fmla="*/ 365 w 366"/>
                <a:gd name="T5" fmla="*/ 213 h 409"/>
                <a:gd name="T6" fmla="*/ 0 w 366"/>
                <a:gd name="T7" fmla="*/ 408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6" h="409">
                  <a:moveTo>
                    <a:pt x="0" y="408"/>
                  </a:moveTo>
                  <a:lnTo>
                    <a:pt x="0" y="0"/>
                  </a:lnTo>
                  <a:lnTo>
                    <a:pt x="365" y="213"/>
                  </a:lnTo>
                  <a:lnTo>
                    <a:pt x="0" y="40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43" name="Freeform 94">
              <a:extLst>
                <a:ext uri="{FF2B5EF4-FFF2-40B4-BE49-F238E27FC236}">
                  <a16:creationId xmlns:a16="http://schemas.microsoft.com/office/drawing/2014/main" id="{7C94FB0C-6A4C-4147-877E-48881209F9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9820" y="6555887"/>
              <a:ext cx="1807213" cy="3284842"/>
            </a:xfrm>
            <a:custGeom>
              <a:avLst/>
              <a:gdLst>
                <a:gd name="T0" fmla="*/ 1449 w 1450"/>
                <a:gd name="T1" fmla="*/ 2634 h 2635"/>
                <a:gd name="T2" fmla="*/ 0 w 1450"/>
                <a:gd name="T3" fmla="*/ 2634 h 2635"/>
                <a:gd name="T4" fmla="*/ 0 w 1450"/>
                <a:gd name="T5" fmla="*/ 0 h 2635"/>
                <a:gd name="T6" fmla="*/ 1449 w 1450"/>
                <a:gd name="T7" fmla="*/ 0 h 2635"/>
                <a:gd name="T8" fmla="*/ 1449 w 1450"/>
                <a:gd name="T9" fmla="*/ 2634 h 2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0" h="2635">
                  <a:moveTo>
                    <a:pt x="1449" y="2634"/>
                  </a:moveTo>
                  <a:lnTo>
                    <a:pt x="0" y="2634"/>
                  </a:lnTo>
                  <a:lnTo>
                    <a:pt x="0" y="0"/>
                  </a:lnTo>
                  <a:lnTo>
                    <a:pt x="1449" y="0"/>
                  </a:lnTo>
                  <a:lnTo>
                    <a:pt x="1449" y="2634"/>
                  </a:lnTo>
                </a:path>
              </a:pathLst>
            </a:custGeom>
            <a:solidFill>
              <a:schemeClr val="accent6">
                <a:lumMod val="40000"/>
                <a:lumOff val="60000"/>
                <a:alpha val="2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44" name="Freeform 95">
              <a:extLst>
                <a:ext uri="{FF2B5EF4-FFF2-40B4-BE49-F238E27FC236}">
                  <a16:creationId xmlns:a16="http://schemas.microsoft.com/office/drawing/2014/main" id="{99644486-2D16-A343-B424-DB23BCBCE2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15960" y="10428482"/>
              <a:ext cx="6437848" cy="274652"/>
            </a:xfrm>
            <a:custGeom>
              <a:avLst/>
              <a:gdLst>
                <a:gd name="T0" fmla="*/ 97 w 5168"/>
                <a:gd name="T1" fmla="*/ 0 h 220"/>
                <a:gd name="T2" fmla="*/ 0 w 5168"/>
                <a:gd name="T3" fmla="*/ 219 h 220"/>
                <a:gd name="T4" fmla="*/ 5069 w 5168"/>
                <a:gd name="T5" fmla="*/ 219 h 220"/>
                <a:gd name="T6" fmla="*/ 5167 w 5168"/>
                <a:gd name="T7" fmla="*/ 0 h 220"/>
                <a:gd name="T8" fmla="*/ 97 w 5168"/>
                <a:gd name="T9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8" h="220">
                  <a:moveTo>
                    <a:pt x="97" y="0"/>
                  </a:moveTo>
                  <a:lnTo>
                    <a:pt x="0" y="219"/>
                  </a:lnTo>
                  <a:lnTo>
                    <a:pt x="5069" y="219"/>
                  </a:lnTo>
                  <a:lnTo>
                    <a:pt x="5167" y="0"/>
                  </a:lnTo>
                  <a:lnTo>
                    <a:pt x="97" y="0"/>
                  </a:lnTo>
                </a:path>
              </a:pathLst>
            </a:custGeom>
            <a:solidFill>
              <a:srgbClr val="241084">
                <a:alpha val="3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C0CB5659-1A8B-2A4A-A543-5C470D88B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84128" y="5830805"/>
              <a:ext cx="646908" cy="97654"/>
            </a:xfrm>
            <a:custGeom>
              <a:avLst/>
              <a:gdLst>
                <a:gd name="connsiteX0" fmla="*/ 595996 w 646908"/>
                <a:gd name="connsiteY0" fmla="*/ 0 h 97654"/>
                <a:gd name="connsiteX1" fmla="*/ 646908 w 646908"/>
                <a:gd name="connsiteY1" fmla="*/ 47606 h 97654"/>
                <a:gd name="connsiteX2" fmla="*/ 595996 w 646908"/>
                <a:gd name="connsiteY2" fmla="*/ 97654 h 97654"/>
                <a:gd name="connsiteX3" fmla="*/ 543811 w 646908"/>
                <a:gd name="connsiteY3" fmla="*/ 47606 h 97654"/>
                <a:gd name="connsiteX4" fmla="*/ 595996 w 646908"/>
                <a:gd name="connsiteY4" fmla="*/ 0 h 97654"/>
                <a:gd name="connsiteX5" fmla="*/ 323481 w 646908"/>
                <a:gd name="connsiteY5" fmla="*/ 0 h 97654"/>
                <a:gd name="connsiteX6" fmla="*/ 372307 w 646908"/>
                <a:gd name="connsiteY6" fmla="*/ 47606 h 97654"/>
                <a:gd name="connsiteX7" fmla="*/ 323481 w 646908"/>
                <a:gd name="connsiteY7" fmla="*/ 97654 h 97654"/>
                <a:gd name="connsiteX8" fmla="*/ 274654 w 646908"/>
                <a:gd name="connsiteY8" fmla="*/ 47606 h 97654"/>
                <a:gd name="connsiteX9" fmla="*/ 323481 w 646908"/>
                <a:gd name="connsiteY9" fmla="*/ 0 h 97654"/>
                <a:gd name="connsiteX10" fmla="*/ 52183 w 646908"/>
                <a:gd name="connsiteY10" fmla="*/ 0 h 97654"/>
                <a:gd name="connsiteX11" fmla="*/ 103093 w 646908"/>
                <a:gd name="connsiteY11" fmla="*/ 47606 h 97654"/>
                <a:gd name="connsiteX12" fmla="*/ 52183 w 646908"/>
                <a:gd name="connsiteY12" fmla="*/ 97654 h 97654"/>
                <a:gd name="connsiteX13" fmla="*/ 0 w 646908"/>
                <a:gd name="connsiteY13" fmla="*/ 47606 h 97654"/>
                <a:gd name="connsiteX14" fmla="*/ 52183 w 646908"/>
                <a:gd name="connsiteY14" fmla="*/ 0 h 97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46908" h="97654">
                  <a:moveTo>
                    <a:pt x="595996" y="0"/>
                  </a:moveTo>
                  <a:cubicBezTo>
                    <a:pt x="623998" y="0"/>
                    <a:pt x="646908" y="20752"/>
                    <a:pt x="646908" y="47606"/>
                  </a:cubicBezTo>
                  <a:cubicBezTo>
                    <a:pt x="646908" y="75682"/>
                    <a:pt x="623998" y="97654"/>
                    <a:pt x="595996" y="97654"/>
                  </a:cubicBezTo>
                  <a:cubicBezTo>
                    <a:pt x="566721" y="97654"/>
                    <a:pt x="543811" y="75682"/>
                    <a:pt x="543811" y="47606"/>
                  </a:cubicBezTo>
                  <a:cubicBezTo>
                    <a:pt x="543811" y="20752"/>
                    <a:pt x="566721" y="0"/>
                    <a:pt x="595996" y="0"/>
                  </a:cubicBezTo>
                  <a:close/>
                  <a:moveTo>
                    <a:pt x="323481" y="0"/>
                  </a:moveTo>
                  <a:cubicBezTo>
                    <a:pt x="350335" y="0"/>
                    <a:pt x="372307" y="20752"/>
                    <a:pt x="372307" y="47606"/>
                  </a:cubicBezTo>
                  <a:cubicBezTo>
                    <a:pt x="372307" y="75682"/>
                    <a:pt x="350335" y="97654"/>
                    <a:pt x="323481" y="97654"/>
                  </a:cubicBezTo>
                  <a:cubicBezTo>
                    <a:pt x="296626" y="97654"/>
                    <a:pt x="274654" y="75682"/>
                    <a:pt x="274654" y="47606"/>
                  </a:cubicBezTo>
                  <a:cubicBezTo>
                    <a:pt x="274654" y="20752"/>
                    <a:pt x="296626" y="0"/>
                    <a:pt x="323481" y="0"/>
                  </a:cubicBezTo>
                  <a:close/>
                  <a:moveTo>
                    <a:pt x="52183" y="0"/>
                  </a:moveTo>
                  <a:cubicBezTo>
                    <a:pt x="80184" y="0"/>
                    <a:pt x="103093" y="20752"/>
                    <a:pt x="103093" y="47606"/>
                  </a:cubicBezTo>
                  <a:cubicBezTo>
                    <a:pt x="103093" y="75682"/>
                    <a:pt x="80184" y="97654"/>
                    <a:pt x="52183" y="97654"/>
                  </a:cubicBezTo>
                  <a:cubicBezTo>
                    <a:pt x="24182" y="97654"/>
                    <a:pt x="0" y="75682"/>
                    <a:pt x="0" y="47606"/>
                  </a:cubicBezTo>
                  <a:cubicBezTo>
                    <a:pt x="0" y="20752"/>
                    <a:pt x="24182" y="0"/>
                    <a:pt x="5218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46" name="Freeform 99">
              <a:extLst>
                <a:ext uri="{FF2B5EF4-FFF2-40B4-BE49-F238E27FC236}">
                  <a16:creationId xmlns:a16="http://schemas.microsoft.com/office/drawing/2014/main" id="{B3FB3366-DBA3-8D45-8A4D-6749CF3ED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09668" y="7412800"/>
              <a:ext cx="219722" cy="219722"/>
            </a:xfrm>
            <a:custGeom>
              <a:avLst/>
              <a:gdLst>
                <a:gd name="T0" fmla="*/ 175 w 176"/>
                <a:gd name="T1" fmla="*/ 87 h 176"/>
                <a:gd name="T2" fmla="*/ 175 w 176"/>
                <a:gd name="T3" fmla="*/ 87 h 176"/>
                <a:gd name="T4" fmla="*/ 87 w 176"/>
                <a:gd name="T5" fmla="*/ 175 h 176"/>
                <a:gd name="T6" fmla="*/ 87 w 176"/>
                <a:gd name="T7" fmla="*/ 175 h 176"/>
                <a:gd name="T8" fmla="*/ 0 w 176"/>
                <a:gd name="T9" fmla="*/ 87 h 176"/>
                <a:gd name="T10" fmla="*/ 0 w 176"/>
                <a:gd name="T11" fmla="*/ 87 h 176"/>
                <a:gd name="T12" fmla="*/ 87 w 176"/>
                <a:gd name="T13" fmla="*/ 0 h 176"/>
                <a:gd name="T14" fmla="*/ 87 w 176"/>
                <a:gd name="T15" fmla="*/ 0 h 176"/>
                <a:gd name="T16" fmla="*/ 175 w 176"/>
                <a:gd name="T17" fmla="*/ 87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6" h="176">
                  <a:moveTo>
                    <a:pt x="175" y="87"/>
                  </a:moveTo>
                  <a:lnTo>
                    <a:pt x="175" y="87"/>
                  </a:lnTo>
                  <a:cubicBezTo>
                    <a:pt x="175" y="136"/>
                    <a:pt x="136" y="175"/>
                    <a:pt x="87" y="175"/>
                  </a:cubicBezTo>
                  <a:lnTo>
                    <a:pt x="87" y="175"/>
                  </a:lnTo>
                  <a:cubicBezTo>
                    <a:pt x="39" y="175"/>
                    <a:pt x="0" y="136"/>
                    <a:pt x="0" y="87"/>
                  </a:cubicBezTo>
                  <a:lnTo>
                    <a:pt x="0" y="87"/>
                  </a:lnTo>
                  <a:cubicBezTo>
                    <a:pt x="0" y="40"/>
                    <a:pt x="39" y="0"/>
                    <a:pt x="87" y="0"/>
                  </a:cubicBezTo>
                  <a:lnTo>
                    <a:pt x="87" y="0"/>
                  </a:lnTo>
                  <a:cubicBezTo>
                    <a:pt x="136" y="0"/>
                    <a:pt x="175" y="40"/>
                    <a:pt x="175" y="87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47" name="Freeform 100">
              <a:extLst>
                <a:ext uri="{FF2B5EF4-FFF2-40B4-BE49-F238E27FC236}">
                  <a16:creationId xmlns:a16="http://schemas.microsoft.com/office/drawing/2014/main" id="{3CD1CE91-2694-5A4B-ACB8-BF6496AECE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91073" y="6226303"/>
              <a:ext cx="862409" cy="1076636"/>
            </a:xfrm>
            <a:custGeom>
              <a:avLst/>
              <a:gdLst>
                <a:gd name="T0" fmla="*/ 693 w 694"/>
                <a:gd name="T1" fmla="*/ 347 h 863"/>
                <a:gd name="T2" fmla="*/ 693 w 694"/>
                <a:gd name="T3" fmla="*/ 347 h 863"/>
                <a:gd name="T4" fmla="*/ 456 w 694"/>
                <a:gd name="T5" fmla="*/ 862 h 863"/>
                <a:gd name="T6" fmla="*/ 236 w 694"/>
                <a:gd name="T7" fmla="*/ 862 h 863"/>
                <a:gd name="T8" fmla="*/ 236 w 694"/>
                <a:gd name="T9" fmla="*/ 862 h 863"/>
                <a:gd name="T10" fmla="*/ 0 w 694"/>
                <a:gd name="T11" fmla="*/ 347 h 863"/>
                <a:gd name="T12" fmla="*/ 0 w 694"/>
                <a:gd name="T13" fmla="*/ 347 h 863"/>
                <a:gd name="T14" fmla="*/ 346 w 694"/>
                <a:gd name="T15" fmla="*/ 0 h 863"/>
                <a:gd name="T16" fmla="*/ 346 w 694"/>
                <a:gd name="T17" fmla="*/ 0 h 863"/>
                <a:gd name="T18" fmla="*/ 693 w 694"/>
                <a:gd name="T19" fmla="*/ 347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4" h="863">
                  <a:moveTo>
                    <a:pt x="693" y="347"/>
                  </a:moveTo>
                  <a:lnTo>
                    <a:pt x="693" y="347"/>
                  </a:lnTo>
                  <a:cubicBezTo>
                    <a:pt x="693" y="508"/>
                    <a:pt x="456" y="862"/>
                    <a:pt x="456" y="862"/>
                  </a:cubicBezTo>
                  <a:lnTo>
                    <a:pt x="236" y="862"/>
                  </a:lnTo>
                  <a:lnTo>
                    <a:pt x="236" y="862"/>
                  </a:lnTo>
                  <a:cubicBezTo>
                    <a:pt x="236" y="862"/>
                    <a:pt x="0" y="537"/>
                    <a:pt x="0" y="347"/>
                  </a:cubicBezTo>
                  <a:lnTo>
                    <a:pt x="0" y="347"/>
                  </a:lnTo>
                  <a:cubicBezTo>
                    <a:pt x="0" y="156"/>
                    <a:pt x="156" y="0"/>
                    <a:pt x="346" y="0"/>
                  </a:cubicBezTo>
                  <a:lnTo>
                    <a:pt x="346" y="0"/>
                  </a:lnTo>
                  <a:cubicBezTo>
                    <a:pt x="538" y="0"/>
                    <a:pt x="693" y="156"/>
                    <a:pt x="693" y="347"/>
                  </a:cubicBezTo>
                </a:path>
              </a:pathLst>
            </a:custGeom>
            <a:solidFill>
              <a:srgbClr val="8C76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48" name="Freeform 101">
              <a:extLst>
                <a:ext uri="{FF2B5EF4-FFF2-40B4-BE49-F238E27FC236}">
                  <a16:creationId xmlns:a16="http://schemas.microsoft.com/office/drawing/2014/main" id="{4FF8F9F4-C7C9-5E45-A4C5-AA9B674F8D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88823" y="7297447"/>
              <a:ext cx="461415" cy="148314"/>
            </a:xfrm>
            <a:custGeom>
              <a:avLst/>
              <a:gdLst>
                <a:gd name="T0" fmla="*/ 347 w 370"/>
                <a:gd name="T1" fmla="*/ 118 h 119"/>
                <a:gd name="T2" fmla="*/ 21 w 370"/>
                <a:gd name="T3" fmla="*/ 118 h 119"/>
                <a:gd name="T4" fmla="*/ 21 w 370"/>
                <a:gd name="T5" fmla="*/ 118 h 119"/>
                <a:gd name="T6" fmla="*/ 0 w 370"/>
                <a:gd name="T7" fmla="*/ 96 h 119"/>
                <a:gd name="T8" fmla="*/ 0 w 370"/>
                <a:gd name="T9" fmla="*/ 22 h 119"/>
                <a:gd name="T10" fmla="*/ 0 w 370"/>
                <a:gd name="T11" fmla="*/ 22 h 119"/>
                <a:gd name="T12" fmla="*/ 21 w 370"/>
                <a:gd name="T13" fmla="*/ 0 h 119"/>
                <a:gd name="T14" fmla="*/ 347 w 370"/>
                <a:gd name="T15" fmla="*/ 0 h 119"/>
                <a:gd name="T16" fmla="*/ 347 w 370"/>
                <a:gd name="T17" fmla="*/ 0 h 119"/>
                <a:gd name="T18" fmla="*/ 369 w 370"/>
                <a:gd name="T19" fmla="*/ 22 h 119"/>
                <a:gd name="T20" fmla="*/ 369 w 370"/>
                <a:gd name="T21" fmla="*/ 96 h 119"/>
                <a:gd name="T22" fmla="*/ 369 w 370"/>
                <a:gd name="T23" fmla="*/ 96 h 119"/>
                <a:gd name="T24" fmla="*/ 347 w 370"/>
                <a:gd name="T25" fmla="*/ 11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119">
                  <a:moveTo>
                    <a:pt x="347" y="118"/>
                  </a:moveTo>
                  <a:lnTo>
                    <a:pt x="21" y="118"/>
                  </a:lnTo>
                  <a:lnTo>
                    <a:pt x="21" y="118"/>
                  </a:lnTo>
                  <a:cubicBezTo>
                    <a:pt x="9" y="118"/>
                    <a:pt x="0" y="108"/>
                    <a:pt x="0" y="96"/>
                  </a:cubicBezTo>
                  <a:lnTo>
                    <a:pt x="0" y="22"/>
                  </a:lnTo>
                  <a:lnTo>
                    <a:pt x="0" y="22"/>
                  </a:lnTo>
                  <a:cubicBezTo>
                    <a:pt x="0" y="10"/>
                    <a:pt x="9" y="0"/>
                    <a:pt x="21" y="0"/>
                  </a:cubicBezTo>
                  <a:lnTo>
                    <a:pt x="347" y="0"/>
                  </a:lnTo>
                  <a:lnTo>
                    <a:pt x="347" y="0"/>
                  </a:lnTo>
                  <a:cubicBezTo>
                    <a:pt x="359" y="0"/>
                    <a:pt x="369" y="10"/>
                    <a:pt x="369" y="22"/>
                  </a:cubicBezTo>
                  <a:lnTo>
                    <a:pt x="369" y="96"/>
                  </a:lnTo>
                  <a:lnTo>
                    <a:pt x="369" y="96"/>
                  </a:lnTo>
                  <a:cubicBezTo>
                    <a:pt x="369" y="108"/>
                    <a:pt x="359" y="118"/>
                    <a:pt x="347" y="118"/>
                  </a:cubicBezTo>
                </a:path>
              </a:pathLst>
            </a:custGeom>
            <a:solidFill>
              <a:srgbClr val="6C40E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49" name="Freeform 102">
              <a:extLst>
                <a:ext uri="{FF2B5EF4-FFF2-40B4-BE49-F238E27FC236}">
                  <a16:creationId xmlns:a16="http://schemas.microsoft.com/office/drawing/2014/main" id="{66BA6C6B-3BD2-D846-A83C-9EBCCDE839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60234" y="7445761"/>
              <a:ext cx="313101" cy="76902"/>
            </a:xfrm>
            <a:custGeom>
              <a:avLst/>
              <a:gdLst>
                <a:gd name="T0" fmla="*/ 252 w 253"/>
                <a:gd name="T1" fmla="*/ 0 h 62"/>
                <a:gd name="T2" fmla="*/ 0 w 253"/>
                <a:gd name="T3" fmla="*/ 0 h 62"/>
                <a:gd name="T4" fmla="*/ 0 w 253"/>
                <a:gd name="T5" fmla="*/ 41 h 62"/>
                <a:gd name="T6" fmla="*/ 0 w 253"/>
                <a:gd name="T7" fmla="*/ 41 h 62"/>
                <a:gd name="T8" fmla="*/ 20 w 253"/>
                <a:gd name="T9" fmla="*/ 61 h 62"/>
                <a:gd name="T10" fmla="*/ 232 w 253"/>
                <a:gd name="T11" fmla="*/ 61 h 62"/>
                <a:gd name="T12" fmla="*/ 232 w 253"/>
                <a:gd name="T13" fmla="*/ 61 h 62"/>
                <a:gd name="T14" fmla="*/ 252 w 253"/>
                <a:gd name="T15" fmla="*/ 41 h 62"/>
                <a:gd name="T16" fmla="*/ 252 w 253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3" h="62">
                  <a:moveTo>
                    <a:pt x="252" y="0"/>
                  </a:moveTo>
                  <a:lnTo>
                    <a:pt x="0" y="0"/>
                  </a:lnTo>
                  <a:lnTo>
                    <a:pt x="0" y="41"/>
                  </a:lnTo>
                  <a:lnTo>
                    <a:pt x="0" y="41"/>
                  </a:lnTo>
                  <a:cubicBezTo>
                    <a:pt x="0" y="52"/>
                    <a:pt x="9" y="61"/>
                    <a:pt x="20" y="61"/>
                  </a:cubicBezTo>
                  <a:lnTo>
                    <a:pt x="232" y="61"/>
                  </a:lnTo>
                  <a:lnTo>
                    <a:pt x="232" y="61"/>
                  </a:lnTo>
                  <a:cubicBezTo>
                    <a:pt x="243" y="61"/>
                    <a:pt x="252" y="52"/>
                    <a:pt x="252" y="41"/>
                  </a:cubicBezTo>
                  <a:lnTo>
                    <a:pt x="252" y="0"/>
                  </a:lnTo>
                </a:path>
              </a:pathLst>
            </a:custGeom>
            <a:solidFill>
              <a:srgbClr val="8C76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50" name="Freeform 103">
              <a:extLst>
                <a:ext uri="{FF2B5EF4-FFF2-40B4-BE49-F238E27FC236}">
                  <a16:creationId xmlns:a16="http://schemas.microsoft.com/office/drawing/2014/main" id="{58E594EB-B029-B04F-B61B-A8896139C6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7274" y="6539406"/>
              <a:ext cx="390005" cy="719592"/>
            </a:xfrm>
            <a:custGeom>
              <a:avLst/>
              <a:gdLst>
                <a:gd name="T0" fmla="*/ 209 w 313"/>
                <a:gd name="T1" fmla="*/ 578 h 579"/>
                <a:gd name="T2" fmla="*/ 201 w 313"/>
                <a:gd name="T3" fmla="*/ 528 h 579"/>
                <a:gd name="T4" fmla="*/ 293 w 313"/>
                <a:gd name="T5" fmla="*/ 106 h 579"/>
                <a:gd name="T6" fmla="*/ 284 w 313"/>
                <a:gd name="T7" fmla="*/ 81 h 579"/>
                <a:gd name="T8" fmla="*/ 260 w 313"/>
                <a:gd name="T9" fmla="*/ 94 h 579"/>
                <a:gd name="T10" fmla="*/ 216 w 313"/>
                <a:gd name="T11" fmla="*/ 105 h 579"/>
                <a:gd name="T12" fmla="*/ 179 w 313"/>
                <a:gd name="T13" fmla="*/ 63 h 579"/>
                <a:gd name="T14" fmla="*/ 170 w 313"/>
                <a:gd name="T15" fmla="*/ 28 h 579"/>
                <a:gd name="T16" fmla="*/ 156 w 313"/>
                <a:gd name="T17" fmla="*/ 14 h 579"/>
                <a:gd name="T18" fmla="*/ 142 w 313"/>
                <a:gd name="T19" fmla="*/ 28 h 579"/>
                <a:gd name="T20" fmla="*/ 133 w 313"/>
                <a:gd name="T21" fmla="*/ 62 h 579"/>
                <a:gd name="T22" fmla="*/ 96 w 313"/>
                <a:gd name="T23" fmla="*/ 105 h 579"/>
                <a:gd name="T24" fmla="*/ 41 w 313"/>
                <a:gd name="T25" fmla="*/ 83 h 579"/>
                <a:gd name="T26" fmla="*/ 28 w 313"/>
                <a:gd name="T27" fmla="*/ 80 h 579"/>
                <a:gd name="T28" fmla="*/ 19 w 313"/>
                <a:gd name="T29" fmla="*/ 106 h 579"/>
                <a:gd name="T30" fmla="*/ 109 w 313"/>
                <a:gd name="T31" fmla="*/ 571 h 579"/>
                <a:gd name="T32" fmla="*/ 102 w 313"/>
                <a:gd name="T33" fmla="*/ 578 h 579"/>
                <a:gd name="T34" fmla="*/ 94 w 313"/>
                <a:gd name="T35" fmla="*/ 571 h 579"/>
                <a:gd name="T36" fmla="*/ 4 w 313"/>
                <a:gd name="T37" fmla="*/ 109 h 579"/>
                <a:gd name="T38" fmla="*/ 21 w 313"/>
                <a:gd name="T39" fmla="*/ 67 h 579"/>
                <a:gd name="T40" fmla="*/ 51 w 313"/>
                <a:gd name="T41" fmla="*/ 72 h 579"/>
                <a:gd name="T42" fmla="*/ 63 w 313"/>
                <a:gd name="T43" fmla="*/ 82 h 579"/>
                <a:gd name="T44" fmla="*/ 91 w 313"/>
                <a:gd name="T45" fmla="*/ 90 h 579"/>
                <a:gd name="T46" fmla="*/ 128 w 313"/>
                <a:gd name="T47" fmla="*/ 25 h 579"/>
                <a:gd name="T48" fmla="*/ 156 w 313"/>
                <a:gd name="T49" fmla="*/ 0 h 579"/>
                <a:gd name="T50" fmla="*/ 156 w 313"/>
                <a:gd name="T51" fmla="*/ 0 h 579"/>
                <a:gd name="T52" fmla="*/ 194 w 313"/>
                <a:gd name="T53" fmla="*/ 59 h 579"/>
                <a:gd name="T54" fmla="*/ 221 w 313"/>
                <a:gd name="T55" fmla="*/ 91 h 579"/>
                <a:gd name="T56" fmla="*/ 249 w 313"/>
                <a:gd name="T57" fmla="*/ 83 h 579"/>
                <a:gd name="T58" fmla="*/ 261 w 313"/>
                <a:gd name="T59" fmla="*/ 72 h 579"/>
                <a:gd name="T60" fmla="*/ 291 w 313"/>
                <a:gd name="T61" fmla="*/ 68 h 579"/>
                <a:gd name="T62" fmla="*/ 216 w 313"/>
                <a:gd name="T63" fmla="*/ 530 h 579"/>
                <a:gd name="T64" fmla="*/ 216 w 313"/>
                <a:gd name="T65" fmla="*/ 571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13" h="579">
                  <a:moveTo>
                    <a:pt x="209" y="578"/>
                  </a:moveTo>
                  <a:lnTo>
                    <a:pt x="209" y="578"/>
                  </a:lnTo>
                  <a:cubicBezTo>
                    <a:pt x="205" y="578"/>
                    <a:pt x="201" y="575"/>
                    <a:pt x="201" y="571"/>
                  </a:cubicBezTo>
                  <a:lnTo>
                    <a:pt x="201" y="528"/>
                  </a:lnTo>
                  <a:lnTo>
                    <a:pt x="293" y="106"/>
                  </a:lnTo>
                  <a:lnTo>
                    <a:pt x="293" y="106"/>
                  </a:lnTo>
                  <a:cubicBezTo>
                    <a:pt x="296" y="94"/>
                    <a:pt x="291" y="85"/>
                    <a:pt x="284" y="81"/>
                  </a:cubicBezTo>
                  <a:lnTo>
                    <a:pt x="284" y="81"/>
                  </a:lnTo>
                  <a:cubicBezTo>
                    <a:pt x="281" y="79"/>
                    <a:pt x="276" y="78"/>
                    <a:pt x="271" y="83"/>
                  </a:cubicBezTo>
                  <a:lnTo>
                    <a:pt x="260" y="94"/>
                  </a:lnTo>
                  <a:lnTo>
                    <a:pt x="260" y="94"/>
                  </a:lnTo>
                  <a:cubicBezTo>
                    <a:pt x="247" y="105"/>
                    <a:pt x="232" y="109"/>
                    <a:pt x="216" y="105"/>
                  </a:cubicBezTo>
                  <a:lnTo>
                    <a:pt x="216" y="105"/>
                  </a:lnTo>
                  <a:cubicBezTo>
                    <a:pt x="198" y="100"/>
                    <a:pt x="184" y="84"/>
                    <a:pt x="179" y="63"/>
                  </a:cubicBezTo>
                  <a:lnTo>
                    <a:pt x="170" y="28"/>
                  </a:lnTo>
                  <a:lnTo>
                    <a:pt x="170" y="28"/>
                  </a:lnTo>
                  <a:cubicBezTo>
                    <a:pt x="168" y="20"/>
                    <a:pt x="162" y="14"/>
                    <a:pt x="156" y="14"/>
                  </a:cubicBezTo>
                  <a:lnTo>
                    <a:pt x="156" y="14"/>
                  </a:lnTo>
                  <a:lnTo>
                    <a:pt x="156" y="14"/>
                  </a:lnTo>
                  <a:cubicBezTo>
                    <a:pt x="149" y="14"/>
                    <a:pt x="144" y="20"/>
                    <a:pt x="142" y="28"/>
                  </a:cubicBezTo>
                  <a:lnTo>
                    <a:pt x="133" y="62"/>
                  </a:lnTo>
                  <a:lnTo>
                    <a:pt x="133" y="62"/>
                  </a:lnTo>
                  <a:cubicBezTo>
                    <a:pt x="128" y="83"/>
                    <a:pt x="113" y="99"/>
                    <a:pt x="96" y="105"/>
                  </a:cubicBezTo>
                  <a:lnTo>
                    <a:pt x="96" y="105"/>
                  </a:lnTo>
                  <a:cubicBezTo>
                    <a:pt x="80" y="109"/>
                    <a:pt x="65" y="105"/>
                    <a:pt x="52" y="93"/>
                  </a:cubicBezTo>
                  <a:lnTo>
                    <a:pt x="41" y="83"/>
                  </a:lnTo>
                  <a:lnTo>
                    <a:pt x="41" y="83"/>
                  </a:lnTo>
                  <a:cubicBezTo>
                    <a:pt x="36" y="77"/>
                    <a:pt x="31" y="78"/>
                    <a:pt x="28" y="80"/>
                  </a:cubicBezTo>
                  <a:lnTo>
                    <a:pt x="28" y="80"/>
                  </a:lnTo>
                  <a:cubicBezTo>
                    <a:pt x="21" y="84"/>
                    <a:pt x="16" y="94"/>
                    <a:pt x="19" y="106"/>
                  </a:cubicBezTo>
                  <a:lnTo>
                    <a:pt x="109" y="529"/>
                  </a:lnTo>
                  <a:lnTo>
                    <a:pt x="109" y="571"/>
                  </a:lnTo>
                  <a:lnTo>
                    <a:pt x="109" y="571"/>
                  </a:lnTo>
                  <a:cubicBezTo>
                    <a:pt x="109" y="575"/>
                    <a:pt x="106" y="578"/>
                    <a:pt x="102" y="578"/>
                  </a:cubicBezTo>
                  <a:lnTo>
                    <a:pt x="102" y="578"/>
                  </a:lnTo>
                  <a:cubicBezTo>
                    <a:pt x="97" y="578"/>
                    <a:pt x="94" y="575"/>
                    <a:pt x="94" y="571"/>
                  </a:cubicBezTo>
                  <a:lnTo>
                    <a:pt x="94" y="530"/>
                  </a:lnTo>
                  <a:lnTo>
                    <a:pt x="4" y="109"/>
                  </a:lnTo>
                  <a:lnTo>
                    <a:pt x="4" y="109"/>
                  </a:lnTo>
                  <a:cubicBezTo>
                    <a:pt x="0" y="92"/>
                    <a:pt x="7" y="75"/>
                    <a:pt x="21" y="67"/>
                  </a:cubicBezTo>
                  <a:lnTo>
                    <a:pt x="21" y="67"/>
                  </a:lnTo>
                  <a:cubicBezTo>
                    <a:pt x="31" y="61"/>
                    <a:pt x="43" y="63"/>
                    <a:pt x="51" y="72"/>
                  </a:cubicBezTo>
                  <a:lnTo>
                    <a:pt x="63" y="82"/>
                  </a:lnTo>
                  <a:lnTo>
                    <a:pt x="63" y="82"/>
                  </a:lnTo>
                  <a:cubicBezTo>
                    <a:pt x="71" y="90"/>
                    <a:pt x="82" y="93"/>
                    <a:pt x="91" y="90"/>
                  </a:cubicBezTo>
                  <a:lnTo>
                    <a:pt x="91" y="90"/>
                  </a:lnTo>
                  <a:cubicBezTo>
                    <a:pt x="104" y="87"/>
                    <a:pt x="115" y="74"/>
                    <a:pt x="119" y="58"/>
                  </a:cubicBezTo>
                  <a:lnTo>
                    <a:pt x="128" y="25"/>
                  </a:lnTo>
                  <a:lnTo>
                    <a:pt x="128" y="25"/>
                  </a:lnTo>
                  <a:cubicBezTo>
                    <a:pt x="131" y="9"/>
                    <a:pt x="142" y="0"/>
                    <a:pt x="156" y="0"/>
                  </a:cubicBezTo>
                  <a:lnTo>
                    <a:pt x="156" y="0"/>
                  </a:lnTo>
                  <a:lnTo>
                    <a:pt x="156" y="0"/>
                  </a:lnTo>
                  <a:cubicBezTo>
                    <a:pt x="169" y="0"/>
                    <a:pt x="180" y="9"/>
                    <a:pt x="184" y="24"/>
                  </a:cubicBezTo>
                  <a:lnTo>
                    <a:pt x="194" y="59"/>
                  </a:lnTo>
                  <a:lnTo>
                    <a:pt x="194" y="59"/>
                  </a:lnTo>
                  <a:cubicBezTo>
                    <a:pt x="198" y="75"/>
                    <a:pt x="208" y="87"/>
                    <a:pt x="221" y="91"/>
                  </a:cubicBezTo>
                  <a:lnTo>
                    <a:pt x="221" y="91"/>
                  </a:lnTo>
                  <a:cubicBezTo>
                    <a:pt x="230" y="93"/>
                    <a:pt x="241" y="91"/>
                    <a:pt x="249" y="83"/>
                  </a:cubicBezTo>
                  <a:lnTo>
                    <a:pt x="261" y="72"/>
                  </a:lnTo>
                  <a:lnTo>
                    <a:pt x="261" y="72"/>
                  </a:lnTo>
                  <a:cubicBezTo>
                    <a:pt x="269" y="64"/>
                    <a:pt x="281" y="62"/>
                    <a:pt x="291" y="68"/>
                  </a:cubicBezTo>
                  <a:lnTo>
                    <a:pt x="291" y="68"/>
                  </a:lnTo>
                  <a:cubicBezTo>
                    <a:pt x="305" y="75"/>
                    <a:pt x="312" y="93"/>
                    <a:pt x="308" y="110"/>
                  </a:cubicBezTo>
                  <a:lnTo>
                    <a:pt x="216" y="530"/>
                  </a:lnTo>
                  <a:lnTo>
                    <a:pt x="216" y="571"/>
                  </a:lnTo>
                  <a:lnTo>
                    <a:pt x="216" y="571"/>
                  </a:lnTo>
                  <a:cubicBezTo>
                    <a:pt x="216" y="575"/>
                    <a:pt x="212" y="578"/>
                    <a:pt x="209" y="578"/>
                  </a:cubicBezTo>
                </a:path>
              </a:pathLst>
            </a:custGeom>
            <a:solidFill>
              <a:srgbClr val="6C40E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51" name="Freeform 104">
              <a:extLst>
                <a:ext uri="{FF2B5EF4-FFF2-40B4-BE49-F238E27FC236}">
                  <a16:creationId xmlns:a16="http://schemas.microsoft.com/office/drawing/2014/main" id="{C6BD9DAE-FC62-0241-9FFD-EBEDB5FA25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11920" y="6314194"/>
              <a:ext cx="626206" cy="488879"/>
            </a:xfrm>
            <a:custGeom>
              <a:avLst/>
              <a:gdLst>
                <a:gd name="T0" fmla="*/ 501 w 502"/>
                <a:gd name="T1" fmla="*/ 251 h 391"/>
                <a:gd name="T2" fmla="*/ 501 w 502"/>
                <a:gd name="T3" fmla="*/ 251 h 391"/>
                <a:gd name="T4" fmla="*/ 250 w 502"/>
                <a:gd name="T5" fmla="*/ 297 h 391"/>
                <a:gd name="T6" fmla="*/ 250 w 502"/>
                <a:gd name="T7" fmla="*/ 297 h 391"/>
                <a:gd name="T8" fmla="*/ 0 w 502"/>
                <a:gd name="T9" fmla="*/ 251 h 391"/>
                <a:gd name="T10" fmla="*/ 0 w 502"/>
                <a:gd name="T11" fmla="*/ 251 h 391"/>
                <a:gd name="T12" fmla="*/ 250 w 502"/>
                <a:gd name="T13" fmla="*/ 0 h 391"/>
                <a:gd name="T14" fmla="*/ 250 w 502"/>
                <a:gd name="T15" fmla="*/ 0 h 391"/>
                <a:gd name="T16" fmla="*/ 501 w 502"/>
                <a:gd name="T17" fmla="*/ 25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391">
                  <a:moveTo>
                    <a:pt x="501" y="251"/>
                  </a:moveTo>
                  <a:lnTo>
                    <a:pt x="501" y="251"/>
                  </a:lnTo>
                  <a:cubicBezTo>
                    <a:pt x="501" y="390"/>
                    <a:pt x="447" y="297"/>
                    <a:pt x="250" y="297"/>
                  </a:cubicBezTo>
                  <a:lnTo>
                    <a:pt x="250" y="297"/>
                  </a:lnTo>
                  <a:cubicBezTo>
                    <a:pt x="55" y="297"/>
                    <a:pt x="0" y="390"/>
                    <a:pt x="0" y="251"/>
                  </a:cubicBezTo>
                  <a:lnTo>
                    <a:pt x="0" y="251"/>
                  </a:lnTo>
                  <a:cubicBezTo>
                    <a:pt x="0" y="112"/>
                    <a:pt x="112" y="0"/>
                    <a:pt x="250" y="0"/>
                  </a:cubicBezTo>
                  <a:lnTo>
                    <a:pt x="250" y="0"/>
                  </a:lnTo>
                  <a:cubicBezTo>
                    <a:pt x="389" y="0"/>
                    <a:pt x="501" y="112"/>
                    <a:pt x="501" y="251"/>
                  </a:cubicBezTo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56" name="Freeform 109">
              <a:extLst>
                <a:ext uri="{FF2B5EF4-FFF2-40B4-BE49-F238E27FC236}">
                  <a16:creationId xmlns:a16="http://schemas.microsoft.com/office/drawing/2014/main" id="{AEF97738-AEF2-7845-851E-5F88738EC3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70493" y="11461175"/>
              <a:ext cx="214231" cy="411981"/>
            </a:xfrm>
            <a:custGeom>
              <a:avLst/>
              <a:gdLst>
                <a:gd name="T0" fmla="*/ 2 w 174"/>
                <a:gd name="T1" fmla="*/ 42 h 330"/>
                <a:gd name="T2" fmla="*/ 49 w 174"/>
                <a:gd name="T3" fmla="*/ 126 h 330"/>
                <a:gd name="T4" fmla="*/ 0 w 174"/>
                <a:gd name="T5" fmla="*/ 310 h 330"/>
                <a:gd name="T6" fmla="*/ 1 w 174"/>
                <a:gd name="T7" fmla="*/ 311 h 330"/>
                <a:gd name="T8" fmla="*/ 1 w 174"/>
                <a:gd name="T9" fmla="*/ 311 h 330"/>
                <a:gd name="T10" fmla="*/ 48 w 174"/>
                <a:gd name="T11" fmla="*/ 313 h 330"/>
                <a:gd name="T12" fmla="*/ 48 w 174"/>
                <a:gd name="T13" fmla="*/ 313 h 330"/>
                <a:gd name="T14" fmla="*/ 171 w 174"/>
                <a:gd name="T15" fmla="*/ 116 h 330"/>
                <a:gd name="T16" fmla="*/ 171 w 174"/>
                <a:gd name="T17" fmla="*/ 116 h 330"/>
                <a:gd name="T18" fmla="*/ 103 w 174"/>
                <a:gd name="T19" fmla="*/ 60 h 330"/>
                <a:gd name="T20" fmla="*/ 66 w 174"/>
                <a:gd name="T21" fmla="*/ 0 h 330"/>
                <a:gd name="T22" fmla="*/ 2 w 174"/>
                <a:gd name="T23" fmla="*/ 42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4" h="330">
                  <a:moveTo>
                    <a:pt x="2" y="42"/>
                  </a:moveTo>
                  <a:lnTo>
                    <a:pt x="49" y="126"/>
                  </a:lnTo>
                  <a:lnTo>
                    <a:pt x="0" y="310"/>
                  </a:lnTo>
                  <a:lnTo>
                    <a:pt x="1" y="311"/>
                  </a:lnTo>
                  <a:lnTo>
                    <a:pt x="1" y="311"/>
                  </a:lnTo>
                  <a:cubicBezTo>
                    <a:pt x="11" y="328"/>
                    <a:pt x="36" y="329"/>
                    <a:pt x="48" y="313"/>
                  </a:cubicBezTo>
                  <a:lnTo>
                    <a:pt x="48" y="313"/>
                  </a:lnTo>
                  <a:cubicBezTo>
                    <a:pt x="91" y="254"/>
                    <a:pt x="173" y="138"/>
                    <a:pt x="171" y="116"/>
                  </a:cubicBezTo>
                  <a:lnTo>
                    <a:pt x="171" y="116"/>
                  </a:lnTo>
                  <a:cubicBezTo>
                    <a:pt x="169" y="93"/>
                    <a:pt x="103" y="60"/>
                    <a:pt x="103" y="60"/>
                  </a:cubicBezTo>
                  <a:lnTo>
                    <a:pt x="66" y="0"/>
                  </a:lnTo>
                  <a:lnTo>
                    <a:pt x="2" y="42"/>
                  </a:lnTo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57" name="Freeform 110">
              <a:extLst>
                <a:ext uri="{FF2B5EF4-FFF2-40B4-BE49-F238E27FC236}">
                  <a16:creationId xmlns:a16="http://schemas.microsoft.com/office/drawing/2014/main" id="{E829EBDF-7902-AC44-B103-E0D0B9B19B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47925" y="11455683"/>
              <a:ext cx="379022" cy="241693"/>
            </a:xfrm>
            <a:custGeom>
              <a:avLst/>
              <a:gdLst>
                <a:gd name="T0" fmla="*/ 233 w 305"/>
                <a:gd name="T1" fmla="*/ 0 h 196"/>
                <a:gd name="T2" fmla="*/ 189 w 305"/>
                <a:gd name="T3" fmla="*/ 85 h 196"/>
                <a:gd name="T4" fmla="*/ 9 w 305"/>
                <a:gd name="T5" fmla="*/ 147 h 196"/>
                <a:gd name="T6" fmla="*/ 9 w 305"/>
                <a:gd name="T7" fmla="*/ 148 h 196"/>
                <a:gd name="T8" fmla="*/ 9 w 305"/>
                <a:gd name="T9" fmla="*/ 148 h 196"/>
                <a:gd name="T10" fmla="*/ 33 w 305"/>
                <a:gd name="T11" fmla="*/ 189 h 196"/>
                <a:gd name="T12" fmla="*/ 33 w 305"/>
                <a:gd name="T13" fmla="*/ 189 h 196"/>
                <a:gd name="T14" fmla="*/ 265 w 305"/>
                <a:gd name="T15" fmla="*/ 181 h 196"/>
                <a:gd name="T16" fmla="*/ 265 w 305"/>
                <a:gd name="T17" fmla="*/ 181 h 196"/>
                <a:gd name="T18" fmla="*/ 274 w 305"/>
                <a:gd name="T19" fmla="*/ 93 h 196"/>
                <a:gd name="T20" fmla="*/ 304 w 305"/>
                <a:gd name="T21" fmla="*/ 30 h 196"/>
                <a:gd name="T22" fmla="*/ 233 w 305"/>
                <a:gd name="T23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5" h="196">
                  <a:moveTo>
                    <a:pt x="233" y="0"/>
                  </a:moveTo>
                  <a:lnTo>
                    <a:pt x="189" y="85"/>
                  </a:lnTo>
                  <a:lnTo>
                    <a:pt x="9" y="147"/>
                  </a:lnTo>
                  <a:lnTo>
                    <a:pt x="9" y="148"/>
                  </a:lnTo>
                  <a:lnTo>
                    <a:pt x="9" y="148"/>
                  </a:lnTo>
                  <a:cubicBezTo>
                    <a:pt x="0" y="166"/>
                    <a:pt x="12" y="188"/>
                    <a:pt x="33" y="189"/>
                  </a:cubicBezTo>
                  <a:lnTo>
                    <a:pt x="33" y="189"/>
                  </a:lnTo>
                  <a:cubicBezTo>
                    <a:pt x="106" y="191"/>
                    <a:pt x="249" y="195"/>
                    <a:pt x="265" y="181"/>
                  </a:cubicBezTo>
                  <a:lnTo>
                    <a:pt x="265" y="181"/>
                  </a:lnTo>
                  <a:cubicBezTo>
                    <a:pt x="283" y="166"/>
                    <a:pt x="274" y="93"/>
                    <a:pt x="274" y="93"/>
                  </a:cubicBezTo>
                  <a:lnTo>
                    <a:pt x="304" y="30"/>
                  </a:lnTo>
                  <a:lnTo>
                    <a:pt x="233" y="0"/>
                  </a:lnTo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58" name="Freeform 111">
              <a:extLst>
                <a:ext uri="{FF2B5EF4-FFF2-40B4-BE49-F238E27FC236}">
                  <a16:creationId xmlns:a16="http://schemas.microsoft.com/office/drawing/2014/main" id="{900DA4A2-4C87-704E-83EA-101FAAF7C0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89620" y="10186789"/>
              <a:ext cx="1807213" cy="1395234"/>
            </a:xfrm>
            <a:custGeom>
              <a:avLst/>
              <a:gdLst>
                <a:gd name="T0" fmla="*/ 1375 w 1452"/>
                <a:gd name="T1" fmla="*/ 0 h 1121"/>
                <a:gd name="T2" fmla="*/ 1375 w 1452"/>
                <a:gd name="T3" fmla="*/ 0 h 1121"/>
                <a:gd name="T4" fmla="*/ 1080 w 1452"/>
                <a:gd name="T5" fmla="*/ 323 h 1121"/>
                <a:gd name="T6" fmla="*/ 1451 w 1452"/>
                <a:gd name="T7" fmla="*/ 1051 h 1121"/>
                <a:gd name="T8" fmla="*/ 1355 w 1452"/>
                <a:gd name="T9" fmla="*/ 1108 h 1121"/>
                <a:gd name="T10" fmla="*/ 1355 w 1452"/>
                <a:gd name="T11" fmla="*/ 1108 h 1121"/>
                <a:gd name="T12" fmla="*/ 856 w 1452"/>
                <a:gd name="T13" fmla="*/ 219 h 1121"/>
                <a:gd name="T14" fmla="*/ 704 w 1452"/>
                <a:gd name="T15" fmla="*/ 217 h 1121"/>
                <a:gd name="T16" fmla="*/ 110 w 1452"/>
                <a:gd name="T17" fmla="*/ 1120 h 1121"/>
                <a:gd name="T18" fmla="*/ 0 w 1452"/>
                <a:gd name="T19" fmla="*/ 1061 h 1121"/>
                <a:gd name="T20" fmla="*/ 0 w 1452"/>
                <a:gd name="T21" fmla="*/ 1061 h 1121"/>
                <a:gd name="T22" fmla="*/ 501 w 1452"/>
                <a:gd name="T23" fmla="*/ 65 h 1121"/>
                <a:gd name="T24" fmla="*/ 501 w 1452"/>
                <a:gd name="T25" fmla="*/ 65 h 1121"/>
                <a:gd name="T26" fmla="*/ 831 w 1452"/>
                <a:gd name="T27" fmla="*/ 0 h 1121"/>
                <a:gd name="T28" fmla="*/ 1375 w 1452"/>
                <a:gd name="T29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52" h="1121">
                  <a:moveTo>
                    <a:pt x="1375" y="0"/>
                  </a:moveTo>
                  <a:lnTo>
                    <a:pt x="1375" y="0"/>
                  </a:lnTo>
                  <a:cubicBezTo>
                    <a:pt x="1375" y="0"/>
                    <a:pt x="1432" y="237"/>
                    <a:pt x="1080" y="323"/>
                  </a:cubicBezTo>
                  <a:lnTo>
                    <a:pt x="1451" y="1051"/>
                  </a:lnTo>
                  <a:lnTo>
                    <a:pt x="1355" y="1108"/>
                  </a:lnTo>
                  <a:lnTo>
                    <a:pt x="1355" y="1108"/>
                  </a:lnTo>
                  <a:cubicBezTo>
                    <a:pt x="1355" y="1108"/>
                    <a:pt x="696" y="373"/>
                    <a:pt x="856" y="219"/>
                  </a:cubicBezTo>
                  <a:lnTo>
                    <a:pt x="704" y="217"/>
                  </a:lnTo>
                  <a:lnTo>
                    <a:pt x="110" y="1120"/>
                  </a:lnTo>
                  <a:lnTo>
                    <a:pt x="0" y="1061"/>
                  </a:lnTo>
                  <a:lnTo>
                    <a:pt x="0" y="1061"/>
                  </a:lnTo>
                  <a:cubicBezTo>
                    <a:pt x="0" y="1061"/>
                    <a:pt x="426" y="132"/>
                    <a:pt x="501" y="65"/>
                  </a:cubicBezTo>
                  <a:lnTo>
                    <a:pt x="501" y="65"/>
                  </a:lnTo>
                  <a:cubicBezTo>
                    <a:pt x="545" y="26"/>
                    <a:pt x="831" y="0"/>
                    <a:pt x="831" y="0"/>
                  </a:cubicBezTo>
                  <a:lnTo>
                    <a:pt x="137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59" name="Freeform 112">
              <a:extLst>
                <a:ext uri="{FF2B5EF4-FFF2-40B4-BE49-F238E27FC236}">
                  <a16:creationId xmlns:a16="http://schemas.microsoft.com/office/drawing/2014/main" id="{AA589E0C-DFDE-4041-B9E1-09F97BCAFB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71883" y="9203536"/>
              <a:ext cx="631703" cy="889873"/>
            </a:xfrm>
            <a:custGeom>
              <a:avLst/>
              <a:gdLst>
                <a:gd name="T0" fmla="*/ 392 w 506"/>
                <a:gd name="T1" fmla="*/ 0 h 716"/>
                <a:gd name="T2" fmla="*/ 231 w 506"/>
                <a:gd name="T3" fmla="*/ 471 h 716"/>
                <a:gd name="T4" fmla="*/ 0 w 506"/>
                <a:gd name="T5" fmla="*/ 715 h 716"/>
                <a:gd name="T6" fmla="*/ 154 w 506"/>
                <a:gd name="T7" fmla="*/ 715 h 716"/>
                <a:gd name="T8" fmla="*/ 322 w 506"/>
                <a:gd name="T9" fmla="*/ 575 h 716"/>
                <a:gd name="T10" fmla="*/ 322 w 506"/>
                <a:gd name="T11" fmla="*/ 575 h 716"/>
                <a:gd name="T12" fmla="*/ 482 w 506"/>
                <a:gd name="T13" fmla="*/ 224 h 716"/>
                <a:gd name="T14" fmla="*/ 482 w 506"/>
                <a:gd name="T15" fmla="*/ 224 h 716"/>
                <a:gd name="T16" fmla="*/ 392 w 506"/>
                <a:gd name="T17" fmla="*/ 0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6" h="716">
                  <a:moveTo>
                    <a:pt x="392" y="0"/>
                  </a:moveTo>
                  <a:lnTo>
                    <a:pt x="231" y="471"/>
                  </a:lnTo>
                  <a:lnTo>
                    <a:pt x="0" y="715"/>
                  </a:lnTo>
                  <a:lnTo>
                    <a:pt x="154" y="715"/>
                  </a:lnTo>
                  <a:lnTo>
                    <a:pt x="322" y="575"/>
                  </a:lnTo>
                  <a:lnTo>
                    <a:pt x="322" y="575"/>
                  </a:lnTo>
                  <a:cubicBezTo>
                    <a:pt x="322" y="575"/>
                    <a:pt x="468" y="311"/>
                    <a:pt x="482" y="224"/>
                  </a:cubicBezTo>
                  <a:lnTo>
                    <a:pt x="482" y="224"/>
                  </a:lnTo>
                  <a:cubicBezTo>
                    <a:pt x="505" y="84"/>
                    <a:pt x="392" y="0"/>
                    <a:pt x="392" y="0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60" name="Freeform 113">
              <a:extLst>
                <a:ext uri="{FF2B5EF4-FFF2-40B4-BE49-F238E27FC236}">
                  <a16:creationId xmlns:a16="http://schemas.microsoft.com/office/drawing/2014/main" id="{ADCFCFCA-3806-3E4D-A9F6-E9E6DD42BE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27805" y="9132122"/>
              <a:ext cx="747054" cy="1054665"/>
            </a:xfrm>
            <a:custGeom>
              <a:avLst/>
              <a:gdLst>
                <a:gd name="T0" fmla="*/ 544 w 598"/>
                <a:gd name="T1" fmla="*/ 847 h 848"/>
                <a:gd name="T2" fmla="*/ 0 w 598"/>
                <a:gd name="T3" fmla="*/ 847 h 848"/>
                <a:gd name="T4" fmla="*/ 27 w 598"/>
                <a:gd name="T5" fmla="*/ 59 h 848"/>
                <a:gd name="T6" fmla="*/ 27 w 598"/>
                <a:gd name="T7" fmla="*/ 59 h 848"/>
                <a:gd name="T8" fmla="*/ 303 w 598"/>
                <a:gd name="T9" fmla="*/ 1 h 848"/>
                <a:gd name="T10" fmla="*/ 303 w 598"/>
                <a:gd name="T11" fmla="*/ 1 h 848"/>
                <a:gd name="T12" fmla="*/ 597 w 598"/>
                <a:gd name="T13" fmla="*/ 59 h 848"/>
                <a:gd name="T14" fmla="*/ 544 w 598"/>
                <a:gd name="T15" fmla="*/ 847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8" h="848">
                  <a:moveTo>
                    <a:pt x="544" y="847"/>
                  </a:moveTo>
                  <a:lnTo>
                    <a:pt x="0" y="847"/>
                  </a:lnTo>
                  <a:lnTo>
                    <a:pt x="27" y="59"/>
                  </a:lnTo>
                  <a:lnTo>
                    <a:pt x="27" y="59"/>
                  </a:lnTo>
                  <a:cubicBezTo>
                    <a:pt x="27" y="59"/>
                    <a:pt x="149" y="1"/>
                    <a:pt x="303" y="1"/>
                  </a:cubicBezTo>
                  <a:lnTo>
                    <a:pt x="303" y="1"/>
                  </a:lnTo>
                  <a:cubicBezTo>
                    <a:pt x="465" y="0"/>
                    <a:pt x="597" y="59"/>
                    <a:pt x="597" y="59"/>
                  </a:cubicBezTo>
                  <a:lnTo>
                    <a:pt x="544" y="847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61" name="Freeform 114">
              <a:extLst>
                <a:ext uri="{FF2B5EF4-FFF2-40B4-BE49-F238E27FC236}">
                  <a16:creationId xmlns:a16="http://schemas.microsoft.com/office/drawing/2014/main" id="{59355822-C2F1-3E4D-A6ED-C160D9522B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80487" y="9104658"/>
              <a:ext cx="230708" cy="175778"/>
            </a:xfrm>
            <a:custGeom>
              <a:avLst/>
              <a:gdLst>
                <a:gd name="T0" fmla="*/ 91 w 186"/>
                <a:gd name="T1" fmla="*/ 141 h 142"/>
                <a:gd name="T2" fmla="*/ 91 w 186"/>
                <a:gd name="T3" fmla="*/ 141 h 142"/>
                <a:gd name="T4" fmla="*/ 185 w 186"/>
                <a:gd name="T5" fmla="*/ 57 h 142"/>
                <a:gd name="T6" fmla="*/ 185 w 186"/>
                <a:gd name="T7" fmla="*/ 57 h 142"/>
                <a:gd name="T8" fmla="*/ 177 w 186"/>
                <a:gd name="T9" fmla="*/ 29 h 142"/>
                <a:gd name="T10" fmla="*/ 177 w 186"/>
                <a:gd name="T11" fmla="*/ 29 h 142"/>
                <a:gd name="T12" fmla="*/ 93 w 186"/>
                <a:gd name="T13" fmla="*/ 0 h 142"/>
                <a:gd name="T14" fmla="*/ 93 w 186"/>
                <a:gd name="T15" fmla="*/ 0 h 142"/>
                <a:gd name="T16" fmla="*/ 7 w 186"/>
                <a:gd name="T17" fmla="*/ 31 h 142"/>
                <a:gd name="T18" fmla="*/ 7 w 186"/>
                <a:gd name="T19" fmla="*/ 31 h 142"/>
                <a:gd name="T20" fmla="*/ 0 w 186"/>
                <a:gd name="T21" fmla="*/ 57 h 142"/>
                <a:gd name="T22" fmla="*/ 0 w 186"/>
                <a:gd name="T23" fmla="*/ 57 h 142"/>
                <a:gd name="T24" fmla="*/ 91 w 186"/>
                <a:gd name="T25" fmla="*/ 14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6" h="142">
                  <a:moveTo>
                    <a:pt x="91" y="141"/>
                  </a:moveTo>
                  <a:lnTo>
                    <a:pt x="91" y="141"/>
                  </a:lnTo>
                  <a:cubicBezTo>
                    <a:pt x="142" y="141"/>
                    <a:pt x="185" y="95"/>
                    <a:pt x="185" y="57"/>
                  </a:cubicBezTo>
                  <a:lnTo>
                    <a:pt x="185" y="57"/>
                  </a:lnTo>
                  <a:cubicBezTo>
                    <a:pt x="185" y="47"/>
                    <a:pt x="182" y="38"/>
                    <a:pt x="177" y="29"/>
                  </a:cubicBezTo>
                  <a:lnTo>
                    <a:pt x="177" y="29"/>
                  </a:lnTo>
                  <a:cubicBezTo>
                    <a:pt x="160" y="8"/>
                    <a:pt x="143" y="0"/>
                    <a:pt x="93" y="0"/>
                  </a:cubicBezTo>
                  <a:lnTo>
                    <a:pt x="93" y="0"/>
                  </a:lnTo>
                  <a:cubicBezTo>
                    <a:pt x="36" y="0"/>
                    <a:pt x="20" y="12"/>
                    <a:pt x="7" y="31"/>
                  </a:cubicBezTo>
                  <a:lnTo>
                    <a:pt x="7" y="31"/>
                  </a:lnTo>
                  <a:cubicBezTo>
                    <a:pt x="2" y="39"/>
                    <a:pt x="0" y="48"/>
                    <a:pt x="0" y="57"/>
                  </a:cubicBezTo>
                  <a:lnTo>
                    <a:pt x="0" y="57"/>
                  </a:lnTo>
                  <a:cubicBezTo>
                    <a:pt x="0" y="95"/>
                    <a:pt x="39" y="141"/>
                    <a:pt x="91" y="141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62" name="Freeform 115">
              <a:extLst>
                <a:ext uri="{FF2B5EF4-FFF2-40B4-BE49-F238E27FC236}">
                  <a16:creationId xmlns:a16="http://schemas.microsoft.com/office/drawing/2014/main" id="{D9390602-5373-6942-BB9F-76C180824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60766" y="10181298"/>
              <a:ext cx="362541" cy="142819"/>
            </a:xfrm>
            <a:custGeom>
              <a:avLst/>
              <a:gdLst>
                <a:gd name="T0" fmla="*/ 250 w 292"/>
                <a:gd name="T1" fmla="*/ 15 h 114"/>
                <a:gd name="T2" fmla="*/ 93 w 292"/>
                <a:gd name="T3" fmla="*/ 0 h 114"/>
                <a:gd name="T4" fmla="*/ 0 w 292"/>
                <a:gd name="T5" fmla="*/ 93 h 114"/>
                <a:gd name="T6" fmla="*/ 99 w 292"/>
                <a:gd name="T7" fmla="*/ 93 h 114"/>
                <a:gd name="T8" fmla="*/ 138 w 292"/>
                <a:gd name="T9" fmla="*/ 67 h 114"/>
                <a:gd name="T10" fmla="*/ 138 w 292"/>
                <a:gd name="T11" fmla="*/ 67 h 114"/>
                <a:gd name="T12" fmla="*/ 236 w 292"/>
                <a:gd name="T13" fmla="*/ 103 h 114"/>
                <a:gd name="T14" fmla="*/ 236 w 292"/>
                <a:gd name="T15" fmla="*/ 103 h 114"/>
                <a:gd name="T16" fmla="*/ 291 w 292"/>
                <a:gd name="T17" fmla="*/ 76 h 114"/>
                <a:gd name="T18" fmla="*/ 291 w 292"/>
                <a:gd name="T19" fmla="*/ 76 h 114"/>
                <a:gd name="T20" fmla="*/ 250 w 292"/>
                <a:gd name="T21" fmla="*/ 15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114">
                  <a:moveTo>
                    <a:pt x="250" y="15"/>
                  </a:moveTo>
                  <a:lnTo>
                    <a:pt x="93" y="0"/>
                  </a:lnTo>
                  <a:lnTo>
                    <a:pt x="0" y="93"/>
                  </a:lnTo>
                  <a:lnTo>
                    <a:pt x="99" y="93"/>
                  </a:lnTo>
                  <a:lnTo>
                    <a:pt x="138" y="67"/>
                  </a:lnTo>
                  <a:lnTo>
                    <a:pt x="138" y="67"/>
                  </a:lnTo>
                  <a:cubicBezTo>
                    <a:pt x="138" y="67"/>
                    <a:pt x="157" y="113"/>
                    <a:pt x="236" y="103"/>
                  </a:cubicBezTo>
                  <a:lnTo>
                    <a:pt x="236" y="103"/>
                  </a:lnTo>
                  <a:cubicBezTo>
                    <a:pt x="262" y="99"/>
                    <a:pt x="280" y="80"/>
                    <a:pt x="291" y="76"/>
                  </a:cubicBezTo>
                  <a:lnTo>
                    <a:pt x="291" y="76"/>
                  </a:lnTo>
                  <a:cubicBezTo>
                    <a:pt x="290" y="27"/>
                    <a:pt x="250" y="15"/>
                    <a:pt x="250" y="15"/>
                  </a:cubicBez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63" name="Freeform 116">
              <a:extLst>
                <a:ext uri="{FF2B5EF4-FFF2-40B4-BE49-F238E27FC236}">
                  <a16:creationId xmlns:a16="http://schemas.microsoft.com/office/drawing/2014/main" id="{8661CC70-6BFB-FD44-8C8B-87949AB5AE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73867" y="10170309"/>
              <a:ext cx="93383" cy="109861"/>
            </a:xfrm>
            <a:custGeom>
              <a:avLst/>
              <a:gdLst>
                <a:gd name="T0" fmla="*/ 31 w 75"/>
                <a:gd name="T1" fmla="*/ 0 h 90"/>
                <a:gd name="T2" fmla="*/ 0 w 75"/>
                <a:gd name="T3" fmla="*/ 28 h 90"/>
                <a:gd name="T4" fmla="*/ 0 w 75"/>
                <a:gd name="T5" fmla="*/ 28 h 90"/>
                <a:gd name="T6" fmla="*/ 41 w 75"/>
                <a:gd name="T7" fmla="*/ 89 h 90"/>
                <a:gd name="T8" fmla="*/ 41 w 75"/>
                <a:gd name="T9" fmla="*/ 89 h 90"/>
                <a:gd name="T10" fmla="*/ 74 w 75"/>
                <a:gd name="T11" fmla="*/ 75 h 90"/>
                <a:gd name="T12" fmla="*/ 74 w 75"/>
                <a:gd name="T13" fmla="*/ 75 h 90"/>
                <a:gd name="T14" fmla="*/ 73 w 75"/>
                <a:gd name="T15" fmla="*/ 61 h 90"/>
                <a:gd name="T16" fmla="*/ 73 w 75"/>
                <a:gd name="T17" fmla="*/ 61 h 90"/>
                <a:gd name="T18" fmla="*/ 31 w 75"/>
                <a:gd name="T19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90">
                  <a:moveTo>
                    <a:pt x="31" y="0"/>
                  </a:moveTo>
                  <a:lnTo>
                    <a:pt x="0" y="28"/>
                  </a:lnTo>
                  <a:lnTo>
                    <a:pt x="0" y="28"/>
                  </a:lnTo>
                  <a:cubicBezTo>
                    <a:pt x="0" y="28"/>
                    <a:pt x="40" y="40"/>
                    <a:pt x="41" y="89"/>
                  </a:cubicBezTo>
                  <a:lnTo>
                    <a:pt x="41" y="89"/>
                  </a:lnTo>
                  <a:cubicBezTo>
                    <a:pt x="52" y="85"/>
                    <a:pt x="63" y="80"/>
                    <a:pt x="74" y="75"/>
                  </a:cubicBezTo>
                  <a:lnTo>
                    <a:pt x="74" y="75"/>
                  </a:lnTo>
                  <a:cubicBezTo>
                    <a:pt x="74" y="71"/>
                    <a:pt x="73" y="66"/>
                    <a:pt x="73" y="61"/>
                  </a:cubicBezTo>
                  <a:lnTo>
                    <a:pt x="73" y="61"/>
                  </a:lnTo>
                  <a:cubicBezTo>
                    <a:pt x="72" y="14"/>
                    <a:pt x="33" y="1"/>
                    <a:pt x="3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64" name="Freeform 117">
              <a:extLst>
                <a:ext uri="{FF2B5EF4-FFF2-40B4-BE49-F238E27FC236}">
                  <a16:creationId xmlns:a16="http://schemas.microsoft.com/office/drawing/2014/main" id="{BF0A9818-38B4-CF47-BAEC-D0CD691FC0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34954" y="7659988"/>
              <a:ext cx="1961019" cy="1137063"/>
            </a:xfrm>
            <a:custGeom>
              <a:avLst/>
              <a:gdLst>
                <a:gd name="T0" fmla="*/ 787 w 1575"/>
                <a:gd name="T1" fmla="*/ 0 h 913"/>
                <a:gd name="T2" fmla="*/ 787 w 1575"/>
                <a:gd name="T3" fmla="*/ 0 h 913"/>
                <a:gd name="T4" fmla="*/ 1574 w 1575"/>
                <a:gd name="T5" fmla="*/ 385 h 913"/>
                <a:gd name="T6" fmla="*/ 1574 w 1575"/>
                <a:gd name="T7" fmla="*/ 385 h 913"/>
                <a:gd name="T8" fmla="*/ 1146 w 1575"/>
                <a:gd name="T9" fmla="*/ 728 h 913"/>
                <a:gd name="T10" fmla="*/ 1228 w 1575"/>
                <a:gd name="T11" fmla="*/ 912 h 913"/>
                <a:gd name="T12" fmla="*/ 950 w 1575"/>
                <a:gd name="T13" fmla="*/ 763 h 913"/>
                <a:gd name="T14" fmla="*/ 950 w 1575"/>
                <a:gd name="T15" fmla="*/ 763 h 913"/>
                <a:gd name="T16" fmla="*/ 787 w 1575"/>
                <a:gd name="T17" fmla="*/ 770 h 913"/>
                <a:gd name="T18" fmla="*/ 787 w 1575"/>
                <a:gd name="T19" fmla="*/ 770 h 913"/>
                <a:gd name="T20" fmla="*/ 0 w 1575"/>
                <a:gd name="T21" fmla="*/ 385 h 913"/>
                <a:gd name="T22" fmla="*/ 0 w 1575"/>
                <a:gd name="T23" fmla="*/ 385 h 913"/>
                <a:gd name="T24" fmla="*/ 787 w 1575"/>
                <a:gd name="T25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75" h="913">
                  <a:moveTo>
                    <a:pt x="787" y="0"/>
                  </a:moveTo>
                  <a:lnTo>
                    <a:pt x="787" y="0"/>
                  </a:lnTo>
                  <a:cubicBezTo>
                    <a:pt x="1222" y="0"/>
                    <a:pt x="1574" y="173"/>
                    <a:pt x="1574" y="385"/>
                  </a:cubicBezTo>
                  <a:lnTo>
                    <a:pt x="1574" y="385"/>
                  </a:lnTo>
                  <a:cubicBezTo>
                    <a:pt x="1574" y="535"/>
                    <a:pt x="1400" y="665"/>
                    <a:pt x="1146" y="728"/>
                  </a:cubicBezTo>
                  <a:lnTo>
                    <a:pt x="1228" y="912"/>
                  </a:lnTo>
                  <a:lnTo>
                    <a:pt x="950" y="763"/>
                  </a:lnTo>
                  <a:lnTo>
                    <a:pt x="950" y="763"/>
                  </a:lnTo>
                  <a:cubicBezTo>
                    <a:pt x="897" y="768"/>
                    <a:pt x="843" y="770"/>
                    <a:pt x="787" y="770"/>
                  </a:cubicBezTo>
                  <a:lnTo>
                    <a:pt x="787" y="770"/>
                  </a:lnTo>
                  <a:cubicBezTo>
                    <a:pt x="353" y="770"/>
                    <a:pt x="0" y="598"/>
                    <a:pt x="0" y="385"/>
                  </a:cubicBezTo>
                  <a:lnTo>
                    <a:pt x="0" y="385"/>
                  </a:lnTo>
                  <a:cubicBezTo>
                    <a:pt x="0" y="173"/>
                    <a:pt x="353" y="0"/>
                    <a:pt x="787" y="0"/>
                  </a:cubicBezTo>
                </a:path>
              </a:pathLst>
            </a:custGeom>
            <a:solidFill>
              <a:srgbClr val="747B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65" name="Freeform 118">
              <a:extLst>
                <a:ext uri="{FF2B5EF4-FFF2-40B4-BE49-F238E27FC236}">
                  <a16:creationId xmlns:a16="http://schemas.microsoft.com/office/drawing/2014/main" id="{B5B95A08-4156-CA49-89C3-12458E3D4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06365" y="7731399"/>
              <a:ext cx="1823690" cy="906351"/>
            </a:xfrm>
            <a:custGeom>
              <a:avLst/>
              <a:gdLst>
                <a:gd name="T0" fmla="*/ 730 w 1462"/>
                <a:gd name="T1" fmla="*/ 0 h 729"/>
                <a:gd name="T2" fmla="*/ 730 w 1462"/>
                <a:gd name="T3" fmla="*/ 0 h 729"/>
                <a:gd name="T4" fmla="*/ 1262 w 1462"/>
                <a:gd name="T5" fmla="*/ 108 h 729"/>
                <a:gd name="T6" fmla="*/ 1262 w 1462"/>
                <a:gd name="T7" fmla="*/ 108 h 729"/>
                <a:gd name="T8" fmla="*/ 1461 w 1462"/>
                <a:gd name="T9" fmla="*/ 329 h 729"/>
                <a:gd name="T10" fmla="*/ 1461 w 1462"/>
                <a:gd name="T11" fmla="*/ 329 h 729"/>
                <a:gd name="T12" fmla="*/ 1363 w 1462"/>
                <a:gd name="T13" fmla="*/ 489 h 729"/>
                <a:gd name="T14" fmla="*/ 1363 w 1462"/>
                <a:gd name="T15" fmla="*/ 489 h 729"/>
                <a:gd name="T16" fmla="*/ 1075 w 1462"/>
                <a:gd name="T17" fmla="*/ 618 h 729"/>
                <a:gd name="T18" fmla="*/ 1010 w 1462"/>
                <a:gd name="T19" fmla="*/ 634 h 729"/>
                <a:gd name="T20" fmla="*/ 1037 w 1462"/>
                <a:gd name="T21" fmla="*/ 696 h 729"/>
                <a:gd name="T22" fmla="*/ 1052 w 1462"/>
                <a:gd name="T23" fmla="*/ 728 h 729"/>
                <a:gd name="T24" fmla="*/ 920 w 1462"/>
                <a:gd name="T25" fmla="*/ 657 h 729"/>
                <a:gd name="T26" fmla="*/ 905 w 1462"/>
                <a:gd name="T27" fmla="*/ 648 h 729"/>
                <a:gd name="T28" fmla="*/ 887 w 1462"/>
                <a:gd name="T29" fmla="*/ 650 h 729"/>
                <a:gd name="T30" fmla="*/ 887 w 1462"/>
                <a:gd name="T31" fmla="*/ 650 h 729"/>
                <a:gd name="T32" fmla="*/ 730 w 1462"/>
                <a:gd name="T33" fmla="*/ 658 h 729"/>
                <a:gd name="T34" fmla="*/ 730 w 1462"/>
                <a:gd name="T35" fmla="*/ 658 h 729"/>
                <a:gd name="T36" fmla="*/ 199 w 1462"/>
                <a:gd name="T37" fmla="*/ 551 h 729"/>
                <a:gd name="T38" fmla="*/ 199 w 1462"/>
                <a:gd name="T39" fmla="*/ 551 h 729"/>
                <a:gd name="T40" fmla="*/ 0 w 1462"/>
                <a:gd name="T41" fmla="*/ 329 h 729"/>
                <a:gd name="T42" fmla="*/ 0 w 1462"/>
                <a:gd name="T43" fmla="*/ 329 h 729"/>
                <a:gd name="T44" fmla="*/ 199 w 1462"/>
                <a:gd name="T45" fmla="*/ 108 h 729"/>
                <a:gd name="T46" fmla="*/ 199 w 1462"/>
                <a:gd name="T47" fmla="*/ 108 h 729"/>
                <a:gd name="T48" fmla="*/ 730 w 1462"/>
                <a:gd name="T49" fmla="*/ 0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62" h="729">
                  <a:moveTo>
                    <a:pt x="730" y="0"/>
                  </a:moveTo>
                  <a:lnTo>
                    <a:pt x="730" y="0"/>
                  </a:lnTo>
                  <a:cubicBezTo>
                    <a:pt x="932" y="0"/>
                    <a:pt x="1121" y="39"/>
                    <a:pt x="1262" y="108"/>
                  </a:cubicBezTo>
                  <a:lnTo>
                    <a:pt x="1262" y="108"/>
                  </a:lnTo>
                  <a:cubicBezTo>
                    <a:pt x="1389" y="169"/>
                    <a:pt x="1461" y="250"/>
                    <a:pt x="1461" y="329"/>
                  </a:cubicBezTo>
                  <a:lnTo>
                    <a:pt x="1461" y="329"/>
                  </a:lnTo>
                  <a:cubicBezTo>
                    <a:pt x="1461" y="398"/>
                    <a:pt x="1408" y="454"/>
                    <a:pt x="1363" y="489"/>
                  </a:cubicBezTo>
                  <a:lnTo>
                    <a:pt x="1363" y="489"/>
                  </a:lnTo>
                  <a:cubicBezTo>
                    <a:pt x="1294" y="543"/>
                    <a:pt x="1194" y="588"/>
                    <a:pt x="1075" y="618"/>
                  </a:cubicBezTo>
                  <a:lnTo>
                    <a:pt x="1010" y="634"/>
                  </a:lnTo>
                  <a:lnTo>
                    <a:pt x="1037" y="696"/>
                  </a:lnTo>
                  <a:lnTo>
                    <a:pt x="1052" y="728"/>
                  </a:lnTo>
                  <a:lnTo>
                    <a:pt x="920" y="657"/>
                  </a:lnTo>
                  <a:lnTo>
                    <a:pt x="905" y="648"/>
                  </a:lnTo>
                  <a:lnTo>
                    <a:pt x="887" y="650"/>
                  </a:lnTo>
                  <a:lnTo>
                    <a:pt x="887" y="650"/>
                  </a:lnTo>
                  <a:cubicBezTo>
                    <a:pt x="836" y="656"/>
                    <a:pt x="783" y="658"/>
                    <a:pt x="730" y="658"/>
                  </a:cubicBezTo>
                  <a:lnTo>
                    <a:pt x="730" y="658"/>
                  </a:lnTo>
                  <a:cubicBezTo>
                    <a:pt x="529" y="658"/>
                    <a:pt x="340" y="620"/>
                    <a:pt x="199" y="551"/>
                  </a:cubicBezTo>
                  <a:lnTo>
                    <a:pt x="199" y="551"/>
                  </a:lnTo>
                  <a:cubicBezTo>
                    <a:pt x="72" y="489"/>
                    <a:pt x="0" y="409"/>
                    <a:pt x="0" y="329"/>
                  </a:cubicBezTo>
                  <a:lnTo>
                    <a:pt x="0" y="329"/>
                  </a:lnTo>
                  <a:cubicBezTo>
                    <a:pt x="0" y="250"/>
                    <a:pt x="72" y="169"/>
                    <a:pt x="199" y="108"/>
                  </a:cubicBezTo>
                  <a:lnTo>
                    <a:pt x="199" y="108"/>
                  </a:lnTo>
                  <a:cubicBezTo>
                    <a:pt x="340" y="39"/>
                    <a:pt x="529" y="0"/>
                    <a:pt x="730" y="0"/>
                  </a:cubicBezTo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66" name="Freeform 119">
              <a:extLst>
                <a:ext uri="{FF2B5EF4-FFF2-40B4-BE49-F238E27FC236}">
                  <a16:creationId xmlns:a16="http://schemas.microsoft.com/office/drawing/2014/main" id="{38FDA33E-0B6A-E64B-9A55-8984B15147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29922" y="8978316"/>
              <a:ext cx="131833" cy="247190"/>
            </a:xfrm>
            <a:custGeom>
              <a:avLst/>
              <a:gdLst>
                <a:gd name="T0" fmla="*/ 53 w 106"/>
                <a:gd name="T1" fmla="*/ 199 h 200"/>
                <a:gd name="T2" fmla="*/ 51 w 106"/>
                <a:gd name="T3" fmla="*/ 199 h 200"/>
                <a:gd name="T4" fmla="*/ 51 w 106"/>
                <a:gd name="T5" fmla="*/ 199 h 200"/>
                <a:gd name="T6" fmla="*/ 0 w 106"/>
                <a:gd name="T7" fmla="*/ 148 h 200"/>
                <a:gd name="T8" fmla="*/ 0 w 106"/>
                <a:gd name="T9" fmla="*/ 0 h 200"/>
                <a:gd name="T10" fmla="*/ 105 w 106"/>
                <a:gd name="T11" fmla="*/ 0 h 200"/>
                <a:gd name="T12" fmla="*/ 105 w 106"/>
                <a:gd name="T13" fmla="*/ 148 h 200"/>
                <a:gd name="T14" fmla="*/ 105 w 106"/>
                <a:gd name="T15" fmla="*/ 148 h 200"/>
                <a:gd name="T16" fmla="*/ 53 w 106"/>
                <a:gd name="T17" fmla="*/ 19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00">
                  <a:moveTo>
                    <a:pt x="53" y="199"/>
                  </a:moveTo>
                  <a:lnTo>
                    <a:pt x="51" y="199"/>
                  </a:lnTo>
                  <a:lnTo>
                    <a:pt x="51" y="199"/>
                  </a:lnTo>
                  <a:cubicBezTo>
                    <a:pt x="22" y="199"/>
                    <a:pt x="0" y="176"/>
                    <a:pt x="0" y="148"/>
                  </a:cubicBezTo>
                  <a:lnTo>
                    <a:pt x="0" y="0"/>
                  </a:lnTo>
                  <a:lnTo>
                    <a:pt x="105" y="0"/>
                  </a:lnTo>
                  <a:lnTo>
                    <a:pt x="105" y="148"/>
                  </a:lnTo>
                  <a:lnTo>
                    <a:pt x="105" y="148"/>
                  </a:lnTo>
                  <a:cubicBezTo>
                    <a:pt x="105" y="176"/>
                    <a:pt x="82" y="199"/>
                    <a:pt x="53" y="199"/>
                  </a:cubicBez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67" name="Freeform 120">
              <a:extLst>
                <a:ext uri="{FF2B5EF4-FFF2-40B4-BE49-F238E27FC236}">
                  <a16:creationId xmlns:a16="http://schemas.microsoft.com/office/drawing/2014/main" id="{FF1C8B72-2293-F64F-BBC3-BA4A4652F2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29922" y="8978318"/>
              <a:ext cx="131833" cy="131833"/>
            </a:xfrm>
            <a:custGeom>
              <a:avLst/>
              <a:gdLst>
                <a:gd name="T0" fmla="*/ 53 w 106"/>
                <a:gd name="T1" fmla="*/ 107 h 108"/>
                <a:gd name="T2" fmla="*/ 51 w 106"/>
                <a:gd name="T3" fmla="*/ 107 h 108"/>
                <a:gd name="T4" fmla="*/ 51 w 106"/>
                <a:gd name="T5" fmla="*/ 107 h 108"/>
                <a:gd name="T6" fmla="*/ 0 w 106"/>
                <a:gd name="T7" fmla="*/ 56 h 108"/>
                <a:gd name="T8" fmla="*/ 0 w 106"/>
                <a:gd name="T9" fmla="*/ 0 h 108"/>
                <a:gd name="T10" fmla="*/ 105 w 106"/>
                <a:gd name="T11" fmla="*/ 0 h 108"/>
                <a:gd name="T12" fmla="*/ 105 w 106"/>
                <a:gd name="T13" fmla="*/ 56 h 108"/>
                <a:gd name="T14" fmla="*/ 105 w 106"/>
                <a:gd name="T15" fmla="*/ 56 h 108"/>
                <a:gd name="T16" fmla="*/ 53 w 106"/>
                <a:gd name="T17" fmla="*/ 10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108">
                  <a:moveTo>
                    <a:pt x="53" y="107"/>
                  </a:moveTo>
                  <a:lnTo>
                    <a:pt x="51" y="107"/>
                  </a:lnTo>
                  <a:lnTo>
                    <a:pt x="51" y="107"/>
                  </a:lnTo>
                  <a:cubicBezTo>
                    <a:pt x="22" y="107"/>
                    <a:pt x="0" y="84"/>
                    <a:pt x="0" y="56"/>
                  </a:cubicBezTo>
                  <a:lnTo>
                    <a:pt x="0" y="0"/>
                  </a:lnTo>
                  <a:lnTo>
                    <a:pt x="105" y="0"/>
                  </a:lnTo>
                  <a:lnTo>
                    <a:pt x="105" y="56"/>
                  </a:lnTo>
                  <a:lnTo>
                    <a:pt x="105" y="56"/>
                  </a:lnTo>
                  <a:cubicBezTo>
                    <a:pt x="105" y="84"/>
                    <a:pt x="82" y="107"/>
                    <a:pt x="53" y="107"/>
                  </a:cubicBezTo>
                </a:path>
              </a:pathLst>
            </a:custGeom>
            <a:solidFill>
              <a:srgbClr val="F18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68" name="Freeform 121">
              <a:extLst>
                <a:ext uri="{FF2B5EF4-FFF2-40B4-BE49-F238E27FC236}">
                  <a16:creationId xmlns:a16="http://schemas.microsoft.com/office/drawing/2014/main" id="{565D676F-21C3-A447-AAE0-A1D6DAFBD9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44285" y="8500425"/>
              <a:ext cx="560291" cy="560291"/>
            </a:xfrm>
            <a:custGeom>
              <a:avLst/>
              <a:gdLst>
                <a:gd name="T0" fmla="*/ 449 w 450"/>
                <a:gd name="T1" fmla="*/ 225 h 451"/>
                <a:gd name="T2" fmla="*/ 449 w 450"/>
                <a:gd name="T3" fmla="*/ 225 h 451"/>
                <a:gd name="T4" fmla="*/ 224 w 450"/>
                <a:gd name="T5" fmla="*/ 450 h 451"/>
                <a:gd name="T6" fmla="*/ 224 w 450"/>
                <a:gd name="T7" fmla="*/ 450 h 451"/>
                <a:gd name="T8" fmla="*/ 0 w 450"/>
                <a:gd name="T9" fmla="*/ 225 h 451"/>
                <a:gd name="T10" fmla="*/ 0 w 450"/>
                <a:gd name="T11" fmla="*/ 225 h 451"/>
                <a:gd name="T12" fmla="*/ 224 w 450"/>
                <a:gd name="T13" fmla="*/ 0 h 451"/>
                <a:gd name="T14" fmla="*/ 224 w 450"/>
                <a:gd name="T15" fmla="*/ 0 h 451"/>
                <a:gd name="T16" fmla="*/ 449 w 450"/>
                <a:gd name="T17" fmla="*/ 225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0" h="451">
                  <a:moveTo>
                    <a:pt x="449" y="225"/>
                  </a:moveTo>
                  <a:lnTo>
                    <a:pt x="449" y="225"/>
                  </a:lnTo>
                  <a:cubicBezTo>
                    <a:pt x="449" y="349"/>
                    <a:pt x="349" y="450"/>
                    <a:pt x="224" y="450"/>
                  </a:cubicBezTo>
                  <a:lnTo>
                    <a:pt x="224" y="450"/>
                  </a:lnTo>
                  <a:cubicBezTo>
                    <a:pt x="100" y="450"/>
                    <a:pt x="0" y="349"/>
                    <a:pt x="0" y="225"/>
                  </a:cubicBezTo>
                  <a:lnTo>
                    <a:pt x="0" y="225"/>
                  </a:lnTo>
                  <a:cubicBezTo>
                    <a:pt x="0" y="100"/>
                    <a:pt x="100" y="0"/>
                    <a:pt x="224" y="0"/>
                  </a:cubicBezTo>
                  <a:lnTo>
                    <a:pt x="224" y="0"/>
                  </a:lnTo>
                  <a:cubicBezTo>
                    <a:pt x="349" y="0"/>
                    <a:pt x="449" y="100"/>
                    <a:pt x="449" y="225"/>
                  </a:cubicBez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69" name="Freeform 122">
              <a:extLst>
                <a:ext uri="{FF2B5EF4-FFF2-40B4-BE49-F238E27FC236}">
                  <a16:creationId xmlns:a16="http://schemas.microsoft.com/office/drawing/2014/main" id="{24AB2076-A881-FF4D-B210-35BC237ED4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41044" y="8335634"/>
              <a:ext cx="867902" cy="620712"/>
            </a:xfrm>
            <a:custGeom>
              <a:avLst/>
              <a:gdLst>
                <a:gd name="T0" fmla="*/ 117 w 697"/>
                <a:gd name="T1" fmla="*/ 218 h 498"/>
                <a:gd name="T2" fmla="*/ 117 w 697"/>
                <a:gd name="T3" fmla="*/ 218 h 498"/>
                <a:gd name="T4" fmla="*/ 58 w 697"/>
                <a:gd name="T5" fmla="*/ 285 h 498"/>
                <a:gd name="T6" fmla="*/ 58 w 697"/>
                <a:gd name="T7" fmla="*/ 285 h 498"/>
                <a:gd name="T8" fmla="*/ 273 w 697"/>
                <a:gd name="T9" fmla="*/ 295 h 498"/>
                <a:gd name="T10" fmla="*/ 273 w 697"/>
                <a:gd name="T11" fmla="*/ 295 h 498"/>
                <a:gd name="T12" fmla="*/ 324 w 697"/>
                <a:gd name="T13" fmla="*/ 363 h 498"/>
                <a:gd name="T14" fmla="*/ 324 w 697"/>
                <a:gd name="T15" fmla="*/ 363 h 498"/>
                <a:gd name="T16" fmla="*/ 448 w 697"/>
                <a:gd name="T17" fmla="*/ 223 h 498"/>
                <a:gd name="T18" fmla="*/ 475 w 697"/>
                <a:gd name="T19" fmla="*/ 349 h 498"/>
                <a:gd name="T20" fmla="*/ 475 w 697"/>
                <a:gd name="T21" fmla="*/ 349 h 498"/>
                <a:gd name="T22" fmla="*/ 517 w 697"/>
                <a:gd name="T23" fmla="*/ 264 h 498"/>
                <a:gd name="T24" fmla="*/ 517 w 697"/>
                <a:gd name="T25" fmla="*/ 264 h 498"/>
                <a:gd name="T26" fmla="*/ 531 w 697"/>
                <a:gd name="T27" fmla="*/ 393 h 498"/>
                <a:gd name="T28" fmla="*/ 561 w 697"/>
                <a:gd name="T29" fmla="*/ 497 h 498"/>
                <a:gd name="T30" fmla="*/ 561 w 697"/>
                <a:gd name="T31" fmla="*/ 497 h 498"/>
                <a:gd name="T32" fmla="*/ 639 w 697"/>
                <a:gd name="T33" fmla="*/ 343 h 498"/>
                <a:gd name="T34" fmla="*/ 639 w 697"/>
                <a:gd name="T35" fmla="*/ 343 h 498"/>
                <a:gd name="T36" fmla="*/ 610 w 697"/>
                <a:gd name="T37" fmla="*/ 168 h 498"/>
                <a:gd name="T38" fmla="*/ 610 w 697"/>
                <a:gd name="T39" fmla="*/ 168 h 498"/>
                <a:gd name="T40" fmla="*/ 449 w 697"/>
                <a:gd name="T41" fmla="*/ 81 h 498"/>
                <a:gd name="T42" fmla="*/ 449 w 697"/>
                <a:gd name="T43" fmla="*/ 81 h 498"/>
                <a:gd name="T44" fmla="*/ 238 w 697"/>
                <a:gd name="T45" fmla="*/ 79 h 498"/>
                <a:gd name="T46" fmla="*/ 238 w 697"/>
                <a:gd name="T47" fmla="*/ 79 h 498"/>
                <a:gd name="T48" fmla="*/ 123 w 697"/>
                <a:gd name="T49" fmla="*/ 125 h 498"/>
                <a:gd name="T50" fmla="*/ 123 w 697"/>
                <a:gd name="T51" fmla="*/ 125 h 498"/>
                <a:gd name="T52" fmla="*/ 117 w 697"/>
                <a:gd name="T53" fmla="*/ 218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7" h="498">
                  <a:moveTo>
                    <a:pt x="117" y="218"/>
                  </a:moveTo>
                  <a:lnTo>
                    <a:pt x="117" y="218"/>
                  </a:lnTo>
                  <a:cubicBezTo>
                    <a:pt x="117" y="218"/>
                    <a:pt x="0" y="226"/>
                    <a:pt x="58" y="285"/>
                  </a:cubicBezTo>
                  <a:lnTo>
                    <a:pt x="58" y="285"/>
                  </a:lnTo>
                  <a:cubicBezTo>
                    <a:pt x="93" y="320"/>
                    <a:pt x="175" y="344"/>
                    <a:pt x="273" y="295"/>
                  </a:cubicBezTo>
                  <a:lnTo>
                    <a:pt x="273" y="295"/>
                  </a:lnTo>
                  <a:cubicBezTo>
                    <a:pt x="273" y="295"/>
                    <a:pt x="254" y="384"/>
                    <a:pt x="324" y="363"/>
                  </a:cubicBezTo>
                  <a:lnTo>
                    <a:pt x="324" y="363"/>
                  </a:lnTo>
                  <a:cubicBezTo>
                    <a:pt x="396" y="341"/>
                    <a:pt x="448" y="223"/>
                    <a:pt x="448" y="223"/>
                  </a:cubicBezTo>
                  <a:lnTo>
                    <a:pt x="475" y="349"/>
                  </a:lnTo>
                  <a:lnTo>
                    <a:pt x="475" y="349"/>
                  </a:lnTo>
                  <a:cubicBezTo>
                    <a:pt x="475" y="349"/>
                    <a:pt x="476" y="270"/>
                    <a:pt x="517" y="264"/>
                  </a:cubicBezTo>
                  <a:lnTo>
                    <a:pt x="517" y="264"/>
                  </a:lnTo>
                  <a:cubicBezTo>
                    <a:pt x="558" y="258"/>
                    <a:pt x="601" y="387"/>
                    <a:pt x="531" y="393"/>
                  </a:cubicBezTo>
                  <a:lnTo>
                    <a:pt x="561" y="497"/>
                  </a:lnTo>
                  <a:lnTo>
                    <a:pt x="561" y="497"/>
                  </a:lnTo>
                  <a:cubicBezTo>
                    <a:pt x="561" y="497"/>
                    <a:pt x="674" y="459"/>
                    <a:pt x="639" y="343"/>
                  </a:cubicBezTo>
                  <a:lnTo>
                    <a:pt x="639" y="343"/>
                  </a:lnTo>
                  <a:cubicBezTo>
                    <a:pt x="639" y="343"/>
                    <a:pt x="696" y="231"/>
                    <a:pt x="610" y="168"/>
                  </a:cubicBezTo>
                  <a:lnTo>
                    <a:pt x="610" y="168"/>
                  </a:lnTo>
                  <a:cubicBezTo>
                    <a:pt x="610" y="168"/>
                    <a:pt x="577" y="63"/>
                    <a:pt x="449" y="81"/>
                  </a:cubicBezTo>
                  <a:lnTo>
                    <a:pt x="449" y="81"/>
                  </a:lnTo>
                  <a:cubicBezTo>
                    <a:pt x="449" y="81"/>
                    <a:pt x="316" y="0"/>
                    <a:pt x="238" y="79"/>
                  </a:cubicBezTo>
                  <a:lnTo>
                    <a:pt x="238" y="79"/>
                  </a:lnTo>
                  <a:cubicBezTo>
                    <a:pt x="238" y="79"/>
                    <a:pt x="198" y="127"/>
                    <a:pt x="123" y="125"/>
                  </a:cubicBezTo>
                  <a:lnTo>
                    <a:pt x="123" y="125"/>
                  </a:lnTo>
                  <a:cubicBezTo>
                    <a:pt x="35" y="122"/>
                    <a:pt x="117" y="218"/>
                    <a:pt x="117" y="218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70" name="Freeform 69">
              <a:extLst>
                <a:ext uri="{FF2B5EF4-FFF2-40B4-BE49-F238E27FC236}">
                  <a16:creationId xmlns:a16="http://schemas.microsoft.com/office/drawing/2014/main" id="{5D5CD730-2B08-124B-BC20-9153FD90C3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84348" y="8857472"/>
              <a:ext cx="221123" cy="57869"/>
            </a:xfrm>
            <a:custGeom>
              <a:avLst/>
              <a:gdLst>
                <a:gd name="connsiteX0" fmla="*/ 21957 w 221123"/>
                <a:gd name="connsiteY0" fmla="*/ 5494 h 57869"/>
                <a:gd name="connsiteX1" fmla="*/ 71571 w 221123"/>
                <a:gd name="connsiteY1" fmla="*/ 43817 h 57869"/>
                <a:gd name="connsiteX2" fmla="*/ 67850 w 221123"/>
                <a:gd name="connsiteY2" fmla="*/ 55314 h 57869"/>
                <a:gd name="connsiteX3" fmla="*/ 55446 w 221123"/>
                <a:gd name="connsiteY3" fmla="*/ 52759 h 57869"/>
                <a:gd name="connsiteX4" fmla="*/ 21957 w 221123"/>
                <a:gd name="connsiteY4" fmla="*/ 25933 h 57869"/>
                <a:gd name="connsiteX5" fmla="*/ 19476 w 221123"/>
                <a:gd name="connsiteY5" fmla="*/ 25933 h 57869"/>
                <a:gd name="connsiteX6" fmla="*/ 21957 w 221123"/>
                <a:gd name="connsiteY6" fmla="*/ 43817 h 57869"/>
                <a:gd name="connsiteX7" fmla="*/ 18236 w 221123"/>
                <a:gd name="connsiteY7" fmla="*/ 55314 h 57869"/>
                <a:gd name="connsiteX8" fmla="*/ 14515 w 221123"/>
                <a:gd name="connsiteY8" fmla="*/ 57869 h 57869"/>
                <a:gd name="connsiteX9" fmla="*/ 7072 w 221123"/>
                <a:gd name="connsiteY9" fmla="*/ 52759 h 57869"/>
                <a:gd name="connsiteX10" fmla="*/ 3351 w 221123"/>
                <a:gd name="connsiteY10" fmla="*/ 16991 h 57869"/>
                <a:gd name="connsiteX11" fmla="*/ 21957 w 221123"/>
                <a:gd name="connsiteY11" fmla="*/ 5494 h 57869"/>
                <a:gd name="connsiteX12" fmla="*/ 170269 w 221123"/>
                <a:gd name="connsiteY12" fmla="*/ 0 h 57869"/>
                <a:gd name="connsiteX13" fmla="*/ 219883 w 221123"/>
                <a:gd name="connsiteY13" fmla="*/ 39236 h 57869"/>
                <a:gd name="connsiteX14" fmla="*/ 216162 w 221123"/>
                <a:gd name="connsiteY14" fmla="*/ 52314 h 57869"/>
                <a:gd name="connsiteX15" fmla="*/ 211200 w 221123"/>
                <a:gd name="connsiteY15" fmla="*/ 53622 h 57869"/>
                <a:gd name="connsiteX16" fmla="*/ 203758 w 221123"/>
                <a:gd name="connsiteY16" fmla="*/ 47083 h 57869"/>
                <a:gd name="connsiteX17" fmla="*/ 170269 w 221123"/>
                <a:gd name="connsiteY17" fmla="*/ 20926 h 57869"/>
                <a:gd name="connsiteX18" fmla="*/ 167788 w 221123"/>
                <a:gd name="connsiteY18" fmla="*/ 20926 h 57869"/>
                <a:gd name="connsiteX19" fmla="*/ 171509 w 221123"/>
                <a:gd name="connsiteY19" fmla="*/ 39236 h 57869"/>
                <a:gd name="connsiteX20" fmla="*/ 167788 w 221123"/>
                <a:gd name="connsiteY20" fmla="*/ 52314 h 57869"/>
                <a:gd name="connsiteX21" fmla="*/ 155384 w 221123"/>
                <a:gd name="connsiteY21" fmla="*/ 47083 h 57869"/>
                <a:gd name="connsiteX22" fmla="*/ 151663 w 221123"/>
                <a:gd name="connsiteY22" fmla="*/ 10463 h 57869"/>
                <a:gd name="connsiteX23" fmla="*/ 170269 w 221123"/>
                <a:gd name="connsiteY23" fmla="*/ 0 h 57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21123" h="57869">
                  <a:moveTo>
                    <a:pt x="21957" y="5494"/>
                  </a:moveTo>
                  <a:cubicBezTo>
                    <a:pt x="39322" y="5494"/>
                    <a:pt x="60408" y="22101"/>
                    <a:pt x="71571" y="43817"/>
                  </a:cubicBezTo>
                  <a:cubicBezTo>
                    <a:pt x="74052" y="47650"/>
                    <a:pt x="72811" y="54037"/>
                    <a:pt x="67850" y="55314"/>
                  </a:cubicBezTo>
                  <a:cubicBezTo>
                    <a:pt x="62888" y="59147"/>
                    <a:pt x="56687" y="56592"/>
                    <a:pt x="55446" y="52759"/>
                  </a:cubicBezTo>
                  <a:cubicBezTo>
                    <a:pt x="46764" y="36153"/>
                    <a:pt x="30639" y="25933"/>
                    <a:pt x="21957" y="25933"/>
                  </a:cubicBezTo>
                  <a:cubicBezTo>
                    <a:pt x="19476" y="25933"/>
                    <a:pt x="19476" y="25933"/>
                    <a:pt x="19476" y="25933"/>
                  </a:cubicBezTo>
                  <a:cubicBezTo>
                    <a:pt x="18236" y="28488"/>
                    <a:pt x="18236" y="34875"/>
                    <a:pt x="21957" y="43817"/>
                  </a:cubicBezTo>
                  <a:cubicBezTo>
                    <a:pt x="24437" y="47650"/>
                    <a:pt x="23197" y="54037"/>
                    <a:pt x="18236" y="55314"/>
                  </a:cubicBezTo>
                  <a:cubicBezTo>
                    <a:pt x="16995" y="56592"/>
                    <a:pt x="15755" y="57869"/>
                    <a:pt x="14515" y="57869"/>
                  </a:cubicBezTo>
                  <a:cubicBezTo>
                    <a:pt x="10794" y="57869"/>
                    <a:pt x="8313" y="55314"/>
                    <a:pt x="7072" y="52759"/>
                  </a:cubicBezTo>
                  <a:cubicBezTo>
                    <a:pt x="-1610" y="38707"/>
                    <a:pt x="-1610" y="25933"/>
                    <a:pt x="3351" y="16991"/>
                  </a:cubicBezTo>
                  <a:cubicBezTo>
                    <a:pt x="7072" y="10604"/>
                    <a:pt x="14515" y="5494"/>
                    <a:pt x="21957" y="5494"/>
                  </a:cubicBezTo>
                  <a:close/>
                  <a:moveTo>
                    <a:pt x="170269" y="0"/>
                  </a:moveTo>
                  <a:cubicBezTo>
                    <a:pt x="187634" y="0"/>
                    <a:pt x="209960" y="17002"/>
                    <a:pt x="219883" y="39236"/>
                  </a:cubicBezTo>
                  <a:cubicBezTo>
                    <a:pt x="222364" y="43159"/>
                    <a:pt x="221123" y="49699"/>
                    <a:pt x="216162" y="52314"/>
                  </a:cubicBezTo>
                  <a:cubicBezTo>
                    <a:pt x="214922" y="52314"/>
                    <a:pt x="213681" y="53622"/>
                    <a:pt x="211200" y="53622"/>
                  </a:cubicBezTo>
                  <a:cubicBezTo>
                    <a:pt x="208720" y="53622"/>
                    <a:pt x="204999" y="51006"/>
                    <a:pt x="203758" y="47083"/>
                  </a:cubicBezTo>
                  <a:cubicBezTo>
                    <a:pt x="196316" y="31389"/>
                    <a:pt x="180192" y="20926"/>
                    <a:pt x="170269" y="20926"/>
                  </a:cubicBezTo>
                  <a:cubicBezTo>
                    <a:pt x="169028" y="20926"/>
                    <a:pt x="167788" y="20926"/>
                    <a:pt x="167788" y="20926"/>
                  </a:cubicBezTo>
                  <a:cubicBezTo>
                    <a:pt x="166548" y="23541"/>
                    <a:pt x="166548" y="30081"/>
                    <a:pt x="171509" y="39236"/>
                  </a:cubicBezTo>
                  <a:cubicBezTo>
                    <a:pt x="173990" y="43159"/>
                    <a:pt x="171509" y="49699"/>
                    <a:pt x="167788" y="52314"/>
                  </a:cubicBezTo>
                  <a:cubicBezTo>
                    <a:pt x="162827" y="53622"/>
                    <a:pt x="156625" y="52314"/>
                    <a:pt x="155384" y="47083"/>
                  </a:cubicBezTo>
                  <a:cubicBezTo>
                    <a:pt x="147942" y="34004"/>
                    <a:pt x="146702" y="20926"/>
                    <a:pt x="151663" y="10463"/>
                  </a:cubicBezTo>
                  <a:cubicBezTo>
                    <a:pt x="155384" y="3924"/>
                    <a:pt x="162827" y="0"/>
                    <a:pt x="170269" y="0"/>
                  </a:cubicBezTo>
                  <a:close/>
                </a:path>
              </a:pathLst>
            </a:custGeom>
            <a:solidFill>
              <a:srgbClr val="24108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71" name="Freeform 128">
              <a:extLst>
                <a:ext uri="{FF2B5EF4-FFF2-40B4-BE49-F238E27FC236}">
                  <a16:creationId xmlns:a16="http://schemas.microsoft.com/office/drawing/2014/main" id="{72179A31-5581-654D-8256-2D8E5F38C4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37668" y="8099431"/>
              <a:ext cx="549304" cy="450430"/>
            </a:xfrm>
            <a:custGeom>
              <a:avLst/>
              <a:gdLst>
                <a:gd name="T0" fmla="*/ 376 w 441"/>
                <a:gd name="T1" fmla="*/ 360 h 361"/>
                <a:gd name="T2" fmla="*/ 0 w 441"/>
                <a:gd name="T3" fmla="*/ 272 h 361"/>
                <a:gd name="T4" fmla="*/ 65 w 441"/>
                <a:gd name="T5" fmla="*/ 0 h 361"/>
                <a:gd name="T6" fmla="*/ 440 w 441"/>
                <a:gd name="T7" fmla="*/ 88 h 361"/>
                <a:gd name="T8" fmla="*/ 376 w 441"/>
                <a:gd name="T9" fmla="*/ 36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1" h="361">
                  <a:moveTo>
                    <a:pt x="376" y="360"/>
                  </a:moveTo>
                  <a:lnTo>
                    <a:pt x="0" y="272"/>
                  </a:lnTo>
                  <a:lnTo>
                    <a:pt x="65" y="0"/>
                  </a:lnTo>
                  <a:lnTo>
                    <a:pt x="440" y="88"/>
                  </a:lnTo>
                  <a:lnTo>
                    <a:pt x="376" y="360"/>
                  </a:lnTo>
                </a:path>
              </a:pathLst>
            </a:custGeom>
            <a:solidFill>
              <a:srgbClr val="747B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72" name="Freeform 129">
              <a:extLst>
                <a:ext uri="{FF2B5EF4-FFF2-40B4-BE49-F238E27FC236}">
                  <a16:creationId xmlns:a16="http://schemas.microsoft.com/office/drawing/2014/main" id="{AD64725D-D4A3-0E46-8033-24D431FDE9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87104" y="8099431"/>
              <a:ext cx="499868" cy="450430"/>
            </a:xfrm>
            <a:custGeom>
              <a:avLst/>
              <a:gdLst>
                <a:gd name="T0" fmla="*/ 400 w 401"/>
                <a:gd name="T1" fmla="*/ 88 h 361"/>
                <a:gd name="T2" fmla="*/ 25 w 401"/>
                <a:gd name="T3" fmla="*/ 0 h 361"/>
                <a:gd name="T4" fmla="*/ 0 w 401"/>
                <a:gd name="T5" fmla="*/ 106 h 361"/>
                <a:gd name="T6" fmla="*/ 212 w 401"/>
                <a:gd name="T7" fmla="*/ 331 h 361"/>
                <a:gd name="T8" fmla="*/ 336 w 401"/>
                <a:gd name="T9" fmla="*/ 360 h 361"/>
                <a:gd name="T10" fmla="*/ 400 w 401"/>
                <a:gd name="T11" fmla="*/ 88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1" h="361">
                  <a:moveTo>
                    <a:pt x="400" y="88"/>
                  </a:moveTo>
                  <a:lnTo>
                    <a:pt x="25" y="0"/>
                  </a:lnTo>
                  <a:lnTo>
                    <a:pt x="0" y="106"/>
                  </a:lnTo>
                  <a:lnTo>
                    <a:pt x="212" y="331"/>
                  </a:lnTo>
                  <a:lnTo>
                    <a:pt x="336" y="360"/>
                  </a:lnTo>
                  <a:lnTo>
                    <a:pt x="400" y="88"/>
                  </a:lnTo>
                </a:path>
              </a:pathLst>
            </a:custGeom>
            <a:solidFill>
              <a:srgbClr val="241084">
                <a:alpha val="3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73" name="Freeform 130">
              <a:extLst>
                <a:ext uri="{FF2B5EF4-FFF2-40B4-BE49-F238E27FC236}">
                  <a16:creationId xmlns:a16="http://schemas.microsoft.com/office/drawing/2014/main" id="{8CF08C84-C0C1-E646-9904-F516F1DF09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16820" y="7995065"/>
              <a:ext cx="922832" cy="400990"/>
            </a:xfrm>
            <a:custGeom>
              <a:avLst/>
              <a:gdLst>
                <a:gd name="T0" fmla="*/ 302 w 739"/>
                <a:gd name="T1" fmla="*/ 319 h 320"/>
                <a:gd name="T2" fmla="*/ 0 w 739"/>
                <a:gd name="T3" fmla="*/ 0 h 320"/>
                <a:gd name="T4" fmla="*/ 415 w 739"/>
                <a:gd name="T5" fmla="*/ 6 h 320"/>
                <a:gd name="T6" fmla="*/ 738 w 739"/>
                <a:gd name="T7" fmla="*/ 267 h 320"/>
                <a:gd name="T8" fmla="*/ 302 w 739"/>
                <a:gd name="T9" fmla="*/ 319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9" h="320">
                  <a:moveTo>
                    <a:pt x="302" y="319"/>
                  </a:moveTo>
                  <a:lnTo>
                    <a:pt x="0" y="0"/>
                  </a:lnTo>
                  <a:lnTo>
                    <a:pt x="415" y="6"/>
                  </a:lnTo>
                  <a:lnTo>
                    <a:pt x="738" y="267"/>
                  </a:lnTo>
                  <a:lnTo>
                    <a:pt x="302" y="319"/>
                  </a:lnTo>
                </a:path>
              </a:pathLst>
            </a:custGeom>
            <a:solidFill>
              <a:srgbClr val="24108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74" name="Freeform 131">
              <a:extLst>
                <a:ext uri="{FF2B5EF4-FFF2-40B4-BE49-F238E27FC236}">
                  <a16:creationId xmlns:a16="http://schemas.microsoft.com/office/drawing/2014/main" id="{ECC6508D-1F83-EA4D-B79E-940F0E85D6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7249" y="8181828"/>
              <a:ext cx="302116" cy="549304"/>
            </a:xfrm>
            <a:custGeom>
              <a:avLst/>
              <a:gdLst>
                <a:gd name="T0" fmla="*/ 233 w 241"/>
                <a:gd name="T1" fmla="*/ 438 h 439"/>
                <a:gd name="T2" fmla="*/ 233 w 241"/>
                <a:gd name="T3" fmla="*/ 438 h 439"/>
                <a:gd name="T4" fmla="*/ 225 w 241"/>
                <a:gd name="T5" fmla="*/ 430 h 439"/>
                <a:gd name="T6" fmla="*/ 225 w 241"/>
                <a:gd name="T7" fmla="*/ 136 h 439"/>
                <a:gd name="T8" fmla="*/ 5 w 241"/>
                <a:gd name="T9" fmla="*/ 14 h 439"/>
                <a:gd name="T10" fmla="*/ 5 w 241"/>
                <a:gd name="T11" fmla="*/ 14 h 439"/>
                <a:gd name="T12" fmla="*/ 1 w 241"/>
                <a:gd name="T13" fmla="*/ 4 h 439"/>
                <a:gd name="T14" fmla="*/ 1 w 241"/>
                <a:gd name="T15" fmla="*/ 4 h 439"/>
                <a:gd name="T16" fmla="*/ 12 w 241"/>
                <a:gd name="T17" fmla="*/ 1 h 439"/>
                <a:gd name="T18" fmla="*/ 240 w 241"/>
                <a:gd name="T19" fmla="*/ 128 h 439"/>
                <a:gd name="T20" fmla="*/ 240 w 241"/>
                <a:gd name="T21" fmla="*/ 430 h 439"/>
                <a:gd name="T22" fmla="*/ 240 w 241"/>
                <a:gd name="T23" fmla="*/ 430 h 439"/>
                <a:gd name="T24" fmla="*/ 233 w 241"/>
                <a:gd name="T25" fmla="*/ 438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1" h="439">
                  <a:moveTo>
                    <a:pt x="233" y="438"/>
                  </a:moveTo>
                  <a:lnTo>
                    <a:pt x="233" y="438"/>
                  </a:lnTo>
                  <a:cubicBezTo>
                    <a:pt x="229" y="438"/>
                    <a:pt x="225" y="434"/>
                    <a:pt x="225" y="430"/>
                  </a:cubicBezTo>
                  <a:lnTo>
                    <a:pt x="225" y="136"/>
                  </a:lnTo>
                  <a:lnTo>
                    <a:pt x="5" y="14"/>
                  </a:lnTo>
                  <a:lnTo>
                    <a:pt x="5" y="14"/>
                  </a:lnTo>
                  <a:cubicBezTo>
                    <a:pt x="1" y="13"/>
                    <a:pt x="0" y="8"/>
                    <a:pt x="1" y="4"/>
                  </a:cubicBezTo>
                  <a:lnTo>
                    <a:pt x="1" y="4"/>
                  </a:lnTo>
                  <a:cubicBezTo>
                    <a:pt x="3" y="1"/>
                    <a:pt x="8" y="0"/>
                    <a:pt x="12" y="1"/>
                  </a:cubicBezTo>
                  <a:lnTo>
                    <a:pt x="240" y="128"/>
                  </a:lnTo>
                  <a:lnTo>
                    <a:pt x="240" y="430"/>
                  </a:lnTo>
                  <a:lnTo>
                    <a:pt x="240" y="430"/>
                  </a:lnTo>
                  <a:cubicBezTo>
                    <a:pt x="240" y="434"/>
                    <a:pt x="237" y="438"/>
                    <a:pt x="233" y="438"/>
                  </a:cubicBezTo>
                </a:path>
              </a:pathLst>
            </a:custGeom>
            <a:solidFill>
              <a:srgbClr val="CA4BB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75" name="Freeform 132">
              <a:extLst>
                <a:ext uri="{FF2B5EF4-FFF2-40B4-BE49-F238E27FC236}">
                  <a16:creationId xmlns:a16="http://schemas.microsoft.com/office/drawing/2014/main" id="{8B534B49-2D03-7A4A-8863-AF92C94895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17813" y="8154361"/>
              <a:ext cx="120848" cy="76902"/>
            </a:xfrm>
            <a:custGeom>
              <a:avLst/>
              <a:gdLst>
                <a:gd name="T0" fmla="*/ 89 w 95"/>
                <a:gd name="T1" fmla="*/ 47 h 63"/>
                <a:gd name="T2" fmla="*/ 89 w 95"/>
                <a:gd name="T3" fmla="*/ 47 h 63"/>
                <a:gd name="T4" fmla="*/ 39 w 95"/>
                <a:gd name="T5" fmla="*/ 53 h 63"/>
                <a:gd name="T6" fmla="*/ 39 w 95"/>
                <a:gd name="T7" fmla="*/ 53 h 63"/>
                <a:gd name="T8" fmla="*/ 5 w 95"/>
                <a:gd name="T9" fmla="*/ 15 h 63"/>
                <a:gd name="T10" fmla="*/ 5 w 95"/>
                <a:gd name="T11" fmla="*/ 15 h 63"/>
                <a:gd name="T12" fmla="*/ 56 w 95"/>
                <a:gd name="T13" fmla="*/ 9 h 63"/>
                <a:gd name="T14" fmla="*/ 56 w 95"/>
                <a:gd name="T15" fmla="*/ 9 h 63"/>
                <a:gd name="T16" fmla="*/ 89 w 95"/>
                <a:gd name="T17" fmla="*/ 4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63">
                  <a:moveTo>
                    <a:pt x="89" y="47"/>
                  </a:moveTo>
                  <a:lnTo>
                    <a:pt x="89" y="47"/>
                  </a:lnTo>
                  <a:cubicBezTo>
                    <a:pt x="84" y="59"/>
                    <a:pt x="62" y="62"/>
                    <a:pt x="39" y="53"/>
                  </a:cubicBezTo>
                  <a:lnTo>
                    <a:pt x="39" y="53"/>
                  </a:lnTo>
                  <a:cubicBezTo>
                    <a:pt x="15" y="43"/>
                    <a:pt x="0" y="26"/>
                    <a:pt x="5" y="15"/>
                  </a:cubicBezTo>
                  <a:lnTo>
                    <a:pt x="5" y="15"/>
                  </a:lnTo>
                  <a:cubicBezTo>
                    <a:pt x="9" y="2"/>
                    <a:pt x="32" y="0"/>
                    <a:pt x="56" y="9"/>
                  </a:cubicBezTo>
                  <a:lnTo>
                    <a:pt x="56" y="9"/>
                  </a:lnTo>
                  <a:cubicBezTo>
                    <a:pt x="79" y="18"/>
                    <a:pt x="94" y="36"/>
                    <a:pt x="89" y="47"/>
                  </a:cubicBezTo>
                </a:path>
              </a:pathLst>
            </a:custGeom>
            <a:solidFill>
              <a:srgbClr val="747B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76" name="Freeform 133">
              <a:extLst>
                <a:ext uri="{FF2B5EF4-FFF2-40B4-BE49-F238E27FC236}">
                  <a16:creationId xmlns:a16="http://schemas.microsoft.com/office/drawing/2014/main" id="{EDAC48C7-656F-2642-A642-8E7D7D3C57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14836" y="10302144"/>
              <a:ext cx="1191990" cy="49436"/>
            </a:xfrm>
            <a:custGeom>
              <a:avLst/>
              <a:gdLst>
                <a:gd name="T0" fmla="*/ 0 w 958"/>
                <a:gd name="T1" fmla="*/ 40 h 41"/>
                <a:gd name="T2" fmla="*/ 957 w 958"/>
                <a:gd name="T3" fmla="*/ 40 h 41"/>
                <a:gd name="T4" fmla="*/ 957 w 958"/>
                <a:gd name="T5" fmla="*/ 0 h 41"/>
                <a:gd name="T6" fmla="*/ 0 w 958"/>
                <a:gd name="T7" fmla="*/ 0 h 41"/>
                <a:gd name="T8" fmla="*/ 0 w 958"/>
                <a:gd name="T9" fmla="*/ 4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8" h="41">
                  <a:moveTo>
                    <a:pt x="0" y="40"/>
                  </a:moveTo>
                  <a:lnTo>
                    <a:pt x="957" y="40"/>
                  </a:lnTo>
                  <a:lnTo>
                    <a:pt x="957" y="0"/>
                  </a:lnTo>
                  <a:lnTo>
                    <a:pt x="0" y="0"/>
                  </a:lnTo>
                  <a:lnTo>
                    <a:pt x="0" y="40"/>
                  </a:lnTo>
                </a:path>
              </a:pathLst>
            </a:custGeom>
            <a:solidFill>
              <a:srgbClr val="E3E8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77" name="Freeform 134">
              <a:extLst>
                <a:ext uri="{FF2B5EF4-FFF2-40B4-BE49-F238E27FC236}">
                  <a16:creationId xmlns:a16="http://schemas.microsoft.com/office/drawing/2014/main" id="{D1C20C9E-7145-184C-B270-E203A1F293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96965" y="9807770"/>
              <a:ext cx="428458" cy="379019"/>
            </a:xfrm>
            <a:custGeom>
              <a:avLst/>
              <a:gdLst>
                <a:gd name="T0" fmla="*/ 324 w 346"/>
                <a:gd name="T1" fmla="*/ 304 h 305"/>
                <a:gd name="T2" fmla="*/ 345 w 346"/>
                <a:gd name="T3" fmla="*/ 0 h 305"/>
                <a:gd name="T4" fmla="*/ 0 w 346"/>
                <a:gd name="T5" fmla="*/ 304 h 305"/>
                <a:gd name="T6" fmla="*/ 324 w 346"/>
                <a:gd name="T7" fmla="*/ 304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6" h="305">
                  <a:moveTo>
                    <a:pt x="324" y="304"/>
                  </a:moveTo>
                  <a:lnTo>
                    <a:pt x="345" y="0"/>
                  </a:lnTo>
                  <a:lnTo>
                    <a:pt x="0" y="304"/>
                  </a:lnTo>
                  <a:lnTo>
                    <a:pt x="324" y="304"/>
                  </a:lnTo>
                </a:path>
              </a:pathLst>
            </a:custGeom>
            <a:solidFill>
              <a:srgbClr val="241084">
                <a:alpha val="3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78" name="Freeform 135">
              <a:extLst>
                <a:ext uri="{FF2B5EF4-FFF2-40B4-BE49-F238E27FC236}">
                  <a16:creationId xmlns:a16="http://schemas.microsoft.com/office/drawing/2014/main" id="{C029A0F6-4EC1-9B41-AAA3-367883B6B1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12320" y="9203534"/>
              <a:ext cx="587753" cy="1054665"/>
            </a:xfrm>
            <a:custGeom>
              <a:avLst/>
              <a:gdLst>
                <a:gd name="T0" fmla="*/ 465 w 471"/>
                <a:gd name="T1" fmla="*/ 512 h 848"/>
                <a:gd name="T2" fmla="*/ 465 w 471"/>
                <a:gd name="T3" fmla="*/ 512 h 848"/>
                <a:gd name="T4" fmla="*/ 288 w 471"/>
                <a:gd name="T5" fmla="*/ 0 h 848"/>
                <a:gd name="T6" fmla="*/ 288 w 471"/>
                <a:gd name="T7" fmla="*/ 0 h 848"/>
                <a:gd name="T8" fmla="*/ 228 w 471"/>
                <a:gd name="T9" fmla="*/ 220 h 848"/>
                <a:gd name="T10" fmla="*/ 228 w 471"/>
                <a:gd name="T11" fmla="*/ 220 h 848"/>
                <a:gd name="T12" fmla="*/ 311 w 471"/>
                <a:gd name="T13" fmla="*/ 506 h 848"/>
                <a:gd name="T14" fmla="*/ 0 w 471"/>
                <a:gd name="T15" fmla="*/ 772 h 848"/>
                <a:gd name="T16" fmla="*/ 0 w 471"/>
                <a:gd name="T17" fmla="*/ 772 h 848"/>
                <a:gd name="T18" fmla="*/ 42 w 471"/>
                <a:gd name="T19" fmla="*/ 833 h 848"/>
                <a:gd name="T20" fmla="*/ 42 w 471"/>
                <a:gd name="T21" fmla="*/ 833 h 848"/>
                <a:gd name="T22" fmla="*/ 43 w 471"/>
                <a:gd name="T23" fmla="*/ 847 h 848"/>
                <a:gd name="T24" fmla="*/ 43 w 471"/>
                <a:gd name="T25" fmla="*/ 847 h 848"/>
                <a:gd name="T26" fmla="*/ 465 w 471"/>
                <a:gd name="T27" fmla="*/ 512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1" h="848">
                  <a:moveTo>
                    <a:pt x="465" y="512"/>
                  </a:moveTo>
                  <a:lnTo>
                    <a:pt x="465" y="512"/>
                  </a:lnTo>
                  <a:cubicBezTo>
                    <a:pt x="440" y="224"/>
                    <a:pt x="288" y="0"/>
                    <a:pt x="288" y="0"/>
                  </a:cubicBezTo>
                  <a:lnTo>
                    <a:pt x="288" y="0"/>
                  </a:lnTo>
                  <a:cubicBezTo>
                    <a:pt x="288" y="0"/>
                    <a:pt x="190" y="83"/>
                    <a:pt x="228" y="220"/>
                  </a:cubicBezTo>
                  <a:lnTo>
                    <a:pt x="228" y="220"/>
                  </a:lnTo>
                  <a:cubicBezTo>
                    <a:pt x="264" y="358"/>
                    <a:pt x="311" y="506"/>
                    <a:pt x="311" y="506"/>
                  </a:cubicBezTo>
                  <a:lnTo>
                    <a:pt x="0" y="772"/>
                  </a:lnTo>
                  <a:lnTo>
                    <a:pt x="0" y="772"/>
                  </a:lnTo>
                  <a:cubicBezTo>
                    <a:pt x="2" y="773"/>
                    <a:pt x="41" y="786"/>
                    <a:pt x="42" y="833"/>
                  </a:cubicBezTo>
                  <a:lnTo>
                    <a:pt x="42" y="833"/>
                  </a:lnTo>
                  <a:cubicBezTo>
                    <a:pt x="42" y="838"/>
                    <a:pt x="43" y="843"/>
                    <a:pt x="43" y="847"/>
                  </a:cubicBezTo>
                  <a:lnTo>
                    <a:pt x="43" y="847"/>
                  </a:lnTo>
                  <a:cubicBezTo>
                    <a:pt x="227" y="763"/>
                    <a:pt x="470" y="562"/>
                    <a:pt x="465" y="512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79" name="Freeform 136">
              <a:extLst>
                <a:ext uri="{FF2B5EF4-FFF2-40B4-BE49-F238E27FC236}">
                  <a16:creationId xmlns:a16="http://schemas.microsoft.com/office/drawing/2014/main" id="{C454EEF2-A7FA-0047-904C-943AA75DEA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72019" y="9604526"/>
              <a:ext cx="1038183" cy="697618"/>
            </a:xfrm>
            <a:custGeom>
              <a:avLst/>
              <a:gdLst>
                <a:gd name="T0" fmla="*/ 0 w 832"/>
                <a:gd name="T1" fmla="*/ 0 h 559"/>
                <a:gd name="T2" fmla="*/ 719 w 832"/>
                <a:gd name="T3" fmla="*/ 0 h 559"/>
                <a:gd name="T4" fmla="*/ 831 w 832"/>
                <a:gd name="T5" fmla="*/ 558 h 559"/>
                <a:gd name="T6" fmla="*/ 112 w 832"/>
                <a:gd name="T7" fmla="*/ 558 h 559"/>
                <a:gd name="T8" fmla="*/ 0 w 832"/>
                <a:gd name="T9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2" h="559">
                  <a:moveTo>
                    <a:pt x="0" y="0"/>
                  </a:moveTo>
                  <a:lnTo>
                    <a:pt x="719" y="0"/>
                  </a:lnTo>
                  <a:lnTo>
                    <a:pt x="831" y="558"/>
                  </a:lnTo>
                  <a:lnTo>
                    <a:pt x="112" y="558"/>
                  </a:lnTo>
                  <a:lnTo>
                    <a:pt x="0" y="0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80" name="Freeform 137">
              <a:extLst>
                <a:ext uri="{FF2B5EF4-FFF2-40B4-BE49-F238E27FC236}">
                  <a16:creationId xmlns:a16="http://schemas.microsoft.com/office/drawing/2014/main" id="{7E74AF4A-0385-B14B-9386-395C2F5B5C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22447" y="9868193"/>
              <a:ext cx="131833" cy="170286"/>
            </a:xfrm>
            <a:custGeom>
              <a:avLst/>
              <a:gdLst>
                <a:gd name="T0" fmla="*/ 97 w 106"/>
                <a:gd name="T1" fmla="*/ 68 h 135"/>
                <a:gd name="T2" fmla="*/ 97 w 106"/>
                <a:gd name="T3" fmla="*/ 68 h 135"/>
                <a:gd name="T4" fmla="*/ 66 w 106"/>
                <a:gd name="T5" fmla="*/ 134 h 135"/>
                <a:gd name="T6" fmla="*/ 66 w 106"/>
                <a:gd name="T7" fmla="*/ 134 h 135"/>
                <a:gd name="T8" fmla="*/ 8 w 106"/>
                <a:gd name="T9" fmla="*/ 68 h 135"/>
                <a:gd name="T10" fmla="*/ 8 w 106"/>
                <a:gd name="T11" fmla="*/ 68 h 135"/>
                <a:gd name="T12" fmla="*/ 39 w 106"/>
                <a:gd name="T13" fmla="*/ 0 h 135"/>
                <a:gd name="T14" fmla="*/ 39 w 106"/>
                <a:gd name="T15" fmla="*/ 0 h 135"/>
                <a:gd name="T16" fmla="*/ 97 w 106"/>
                <a:gd name="T17" fmla="*/ 6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135">
                  <a:moveTo>
                    <a:pt x="97" y="68"/>
                  </a:moveTo>
                  <a:lnTo>
                    <a:pt x="97" y="68"/>
                  </a:lnTo>
                  <a:cubicBezTo>
                    <a:pt x="105" y="104"/>
                    <a:pt x="91" y="134"/>
                    <a:pt x="66" y="134"/>
                  </a:cubicBezTo>
                  <a:lnTo>
                    <a:pt x="66" y="134"/>
                  </a:lnTo>
                  <a:cubicBezTo>
                    <a:pt x="41" y="134"/>
                    <a:pt x="16" y="104"/>
                    <a:pt x="8" y="68"/>
                  </a:cubicBezTo>
                  <a:lnTo>
                    <a:pt x="8" y="68"/>
                  </a:lnTo>
                  <a:cubicBezTo>
                    <a:pt x="0" y="30"/>
                    <a:pt x="14" y="0"/>
                    <a:pt x="39" y="0"/>
                  </a:cubicBezTo>
                  <a:lnTo>
                    <a:pt x="39" y="0"/>
                  </a:lnTo>
                  <a:cubicBezTo>
                    <a:pt x="64" y="0"/>
                    <a:pt x="90" y="30"/>
                    <a:pt x="97" y="68"/>
                  </a:cubicBezTo>
                </a:path>
              </a:pathLst>
            </a:custGeom>
            <a:solidFill>
              <a:srgbClr val="E3E8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C094B4C0-78A6-2C4C-88DF-A66B1A31C6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88229" y="8704855"/>
              <a:ext cx="435088" cy="272242"/>
            </a:xfrm>
            <a:custGeom>
              <a:avLst/>
              <a:gdLst>
                <a:gd name="connsiteX0" fmla="*/ 0 w 435088"/>
                <a:gd name="connsiteY0" fmla="*/ 229518 h 272242"/>
                <a:gd name="connsiteX1" fmla="*/ 10220 w 435088"/>
                <a:gd name="connsiteY1" fmla="*/ 229518 h 272242"/>
                <a:gd name="connsiteX2" fmla="*/ 53653 w 435088"/>
                <a:gd name="connsiteY2" fmla="*/ 249946 h 272242"/>
                <a:gd name="connsiteX3" fmla="*/ 31936 w 435088"/>
                <a:gd name="connsiteY3" fmla="*/ 266769 h 272242"/>
                <a:gd name="connsiteX4" fmla="*/ 0 w 435088"/>
                <a:gd name="connsiteY4" fmla="*/ 229518 h 272242"/>
                <a:gd name="connsiteX5" fmla="*/ 214228 w 435088"/>
                <a:gd name="connsiteY5" fmla="*/ 229516 h 272242"/>
                <a:gd name="connsiteX6" fmla="*/ 256917 w 435088"/>
                <a:gd name="connsiteY6" fmla="*/ 250860 h 272242"/>
                <a:gd name="connsiteX7" fmla="*/ 214228 w 435088"/>
                <a:gd name="connsiteY7" fmla="*/ 272204 h 272242"/>
                <a:gd name="connsiteX8" fmla="*/ 170284 w 435088"/>
                <a:gd name="connsiteY8" fmla="*/ 250860 h 272242"/>
                <a:gd name="connsiteX9" fmla="*/ 214228 w 435088"/>
                <a:gd name="connsiteY9" fmla="*/ 229516 h 272242"/>
                <a:gd name="connsiteX10" fmla="*/ 97654 w 435088"/>
                <a:gd name="connsiteY10" fmla="*/ 218533 h 272242"/>
                <a:gd name="connsiteX11" fmla="*/ 129392 w 435088"/>
                <a:gd name="connsiteY11" fmla="*/ 249050 h 272242"/>
                <a:gd name="connsiteX12" fmla="*/ 108640 w 435088"/>
                <a:gd name="connsiteY12" fmla="*/ 272242 h 272242"/>
                <a:gd name="connsiteX13" fmla="*/ 87889 w 435088"/>
                <a:gd name="connsiteY13" fmla="*/ 249050 h 272242"/>
                <a:gd name="connsiteX14" fmla="*/ 97654 w 435088"/>
                <a:gd name="connsiteY14" fmla="*/ 218533 h 272242"/>
                <a:gd name="connsiteX15" fmla="*/ 399374 w 435088"/>
                <a:gd name="connsiteY15" fmla="*/ 64 h 272242"/>
                <a:gd name="connsiteX16" fmla="*/ 434271 w 435088"/>
                <a:gd name="connsiteY16" fmla="*/ 38986 h 272242"/>
                <a:gd name="connsiteX17" fmla="*/ 412299 w 435088"/>
                <a:gd name="connsiteY17" fmla="*/ 84186 h 272242"/>
                <a:gd name="connsiteX18" fmla="*/ 377401 w 435088"/>
                <a:gd name="connsiteY18" fmla="*/ 45264 h 272242"/>
                <a:gd name="connsiteX19" fmla="*/ 399374 w 435088"/>
                <a:gd name="connsiteY19" fmla="*/ 64 h 272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35088" h="272242">
                  <a:moveTo>
                    <a:pt x="0" y="229518"/>
                  </a:moveTo>
                  <a:cubicBezTo>
                    <a:pt x="3832" y="229518"/>
                    <a:pt x="6387" y="229518"/>
                    <a:pt x="10220" y="229518"/>
                  </a:cubicBezTo>
                  <a:cubicBezTo>
                    <a:pt x="34491" y="229518"/>
                    <a:pt x="53653" y="239131"/>
                    <a:pt x="53653" y="249946"/>
                  </a:cubicBezTo>
                  <a:cubicBezTo>
                    <a:pt x="53653" y="257156"/>
                    <a:pt x="44710" y="263164"/>
                    <a:pt x="31936" y="266769"/>
                  </a:cubicBezTo>
                  <a:cubicBezTo>
                    <a:pt x="20439" y="254753"/>
                    <a:pt x="10220" y="242736"/>
                    <a:pt x="0" y="229518"/>
                  </a:cubicBezTo>
                  <a:close/>
                  <a:moveTo>
                    <a:pt x="214228" y="229516"/>
                  </a:moveTo>
                  <a:cubicBezTo>
                    <a:pt x="238084" y="229516"/>
                    <a:pt x="256917" y="239560"/>
                    <a:pt x="256917" y="250860"/>
                  </a:cubicBezTo>
                  <a:cubicBezTo>
                    <a:pt x="256917" y="262160"/>
                    <a:pt x="238084" y="272204"/>
                    <a:pt x="214228" y="272204"/>
                  </a:cubicBezTo>
                  <a:cubicBezTo>
                    <a:pt x="189117" y="272204"/>
                    <a:pt x="170284" y="262160"/>
                    <a:pt x="170284" y="250860"/>
                  </a:cubicBezTo>
                  <a:cubicBezTo>
                    <a:pt x="170284" y="239560"/>
                    <a:pt x="189117" y="229516"/>
                    <a:pt x="214228" y="229516"/>
                  </a:cubicBezTo>
                  <a:close/>
                  <a:moveTo>
                    <a:pt x="97654" y="218533"/>
                  </a:moveTo>
                  <a:cubicBezTo>
                    <a:pt x="106199" y="218533"/>
                    <a:pt x="98875" y="236843"/>
                    <a:pt x="129392" y="249050"/>
                  </a:cubicBezTo>
                  <a:cubicBezTo>
                    <a:pt x="141598" y="253932"/>
                    <a:pt x="125730" y="272242"/>
                    <a:pt x="108640" y="272242"/>
                  </a:cubicBezTo>
                  <a:cubicBezTo>
                    <a:pt x="91551" y="272242"/>
                    <a:pt x="87889" y="262477"/>
                    <a:pt x="87889" y="249050"/>
                  </a:cubicBezTo>
                  <a:cubicBezTo>
                    <a:pt x="87889" y="235622"/>
                    <a:pt x="93992" y="218533"/>
                    <a:pt x="97654" y="218533"/>
                  </a:cubicBezTo>
                  <a:close/>
                  <a:moveTo>
                    <a:pt x="399374" y="64"/>
                  </a:moveTo>
                  <a:cubicBezTo>
                    <a:pt x="414884" y="-1192"/>
                    <a:pt x="430394" y="16386"/>
                    <a:pt x="434271" y="38986"/>
                  </a:cubicBezTo>
                  <a:cubicBezTo>
                    <a:pt x="438149" y="61586"/>
                    <a:pt x="427809" y="81675"/>
                    <a:pt x="412299" y="84186"/>
                  </a:cubicBezTo>
                  <a:cubicBezTo>
                    <a:pt x="396789" y="85441"/>
                    <a:pt x="381279" y="67864"/>
                    <a:pt x="377401" y="45264"/>
                  </a:cubicBezTo>
                  <a:cubicBezTo>
                    <a:pt x="373524" y="22664"/>
                    <a:pt x="383864" y="2575"/>
                    <a:pt x="399374" y="64"/>
                  </a:cubicBezTo>
                  <a:close/>
                </a:path>
              </a:pathLst>
            </a:custGeom>
            <a:solidFill>
              <a:srgbClr val="F18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82" name="Freeform 139">
              <a:extLst>
                <a:ext uri="{FF2B5EF4-FFF2-40B4-BE49-F238E27FC236}">
                  <a16:creationId xmlns:a16="http://schemas.microsoft.com/office/drawing/2014/main" id="{06B03698-BC5C-544D-9420-3DA920B738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22905" y="7929149"/>
              <a:ext cx="818466" cy="466908"/>
            </a:xfrm>
            <a:custGeom>
              <a:avLst/>
              <a:gdLst>
                <a:gd name="T0" fmla="*/ 273 w 657"/>
                <a:gd name="T1" fmla="*/ 372 h 373"/>
                <a:gd name="T2" fmla="*/ 0 w 657"/>
                <a:gd name="T3" fmla="*/ 84 h 373"/>
                <a:gd name="T4" fmla="*/ 378 w 657"/>
                <a:gd name="T5" fmla="*/ 0 h 373"/>
                <a:gd name="T6" fmla="*/ 656 w 657"/>
                <a:gd name="T7" fmla="*/ 263 h 373"/>
                <a:gd name="T8" fmla="*/ 273 w 657"/>
                <a:gd name="T9" fmla="*/ 372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373">
                  <a:moveTo>
                    <a:pt x="273" y="372"/>
                  </a:moveTo>
                  <a:lnTo>
                    <a:pt x="0" y="84"/>
                  </a:lnTo>
                  <a:lnTo>
                    <a:pt x="378" y="0"/>
                  </a:lnTo>
                  <a:lnTo>
                    <a:pt x="656" y="263"/>
                  </a:lnTo>
                  <a:lnTo>
                    <a:pt x="273" y="372"/>
                  </a:lnTo>
                </a:path>
              </a:pathLst>
            </a:custGeom>
            <a:solidFill>
              <a:srgbClr val="24108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83" name="Freeform 140">
              <a:extLst>
                <a:ext uri="{FF2B5EF4-FFF2-40B4-BE49-F238E27FC236}">
                  <a16:creationId xmlns:a16="http://schemas.microsoft.com/office/drawing/2014/main" id="{C7770036-A8AF-6C4F-8A79-DBAE507848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93193" y="8137884"/>
              <a:ext cx="428458" cy="318598"/>
            </a:xfrm>
            <a:custGeom>
              <a:avLst/>
              <a:gdLst>
                <a:gd name="T0" fmla="*/ 306 w 342"/>
                <a:gd name="T1" fmla="*/ 256 h 257"/>
                <a:gd name="T2" fmla="*/ 0 w 342"/>
                <a:gd name="T3" fmla="*/ 202 h 257"/>
                <a:gd name="T4" fmla="*/ 34 w 342"/>
                <a:gd name="T5" fmla="*/ 11 h 257"/>
                <a:gd name="T6" fmla="*/ 97 w 342"/>
                <a:gd name="T7" fmla="*/ 5 h 257"/>
                <a:gd name="T8" fmla="*/ 97 w 342"/>
                <a:gd name="T9" fmla="*/ 5 h 257"/>
                <a:gd name="T10" fmla="*/ 275 w 342"/>
                <a:gd name="T11" fmla="*/ 36 h 257"/>
                <a:gd name="T12" fmla="*/ 341 w 342"/>
                <a:gd name="T13" fmla="*/ 65 h 257"/>
                <a:gd name="T14" fmla="*/ 306 w 342"/>
                <a:gd name="T15" fmla="*/ 25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2" h="257">
                  <a:moveTo>
                    <a:pt x="306" y="256"/>
                  </a:moveTo>
                  <a:lnTo>
                    <a:pt x="0" y="202"/>
                  </a:lnTo>
                  <a:lnTo>
                    <a:pt x="34" y="11"/>
                  </a:lnTo>
                  <a:lnTo>
                    <a:pt x="97" y="5"/>
                  </a:lnTo>
                  <a:lnTo>
                    <a:pt x="97" y="5"/>
                  </a:lnTo>
                  <a:cubicBezTo>
                    <a:pt x="158" y="0"/>
                    <a:pt x="220" y="11"/>
                    <a:pt x="275" y="36"/>
                  </a:cubicBezTo>
                  <a:lnTo>
                    <a:pt x="341" y="65"/>
                  </a:lnTo>
                  <a:lnTo>
                    <a:pt x="306" y="256"/>
                  </a:lnTo>
                </a:path>
              </a:pathLst>
            </a:custGeom>
            <a:solidFill>
              <a:srgbClr val="747B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84" name="Freeform 141">
              <a:extLst>
                <a:ext uri="{FF2B5EF4-FFF2-40B4-BE49-F238E27FC236}">
                  <a16:creationId xmlns:a16="http://schemas.microsoft.com/office/drawing/2014/main" id="{560809A8-BFA0-9348-90FB-2558B4CB15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31642" y="8137884"/>
              <a:ext cx="384513" cy="318598"/>
            </a:xfrm>
            <a:custGeom>
              <a:avLst/>
              <a:gdLst>
                <a:gd name="T0" fmla="*/ 272 w 308"/>
                <a:gd name="T1" fmla="*/ 256 h 257"/>
                <a:gd name="T2" fmla="*/ 307 w 308"/>
                <a:gd name="T3" fmla="*/ 65 h 257"/>
                <a:gd name="T4" fmla="*/ 241 w 308"/>
                <a:gd name="T5" fmla="*/ 36 h 257"/>
                <a:gd name="T6" fmla="*/ 241 w 308"/>
                <a:gd name="T7" fmla="*/ 36 h 257"/>
                <a:gd name="T8" fmla="*/ 63 w 308"/>
                <a:gd name="T9" fmla="*/ 5 h 257"/>
                <a:gd name="T10" fmla="*/ 0 w 308"/>
                <a:gd name="T11" fmla="*/ 11 h 257"/>
                <a:gd name="T12" fmla="*/ 0 w 308"/>
                <a:gd name="T13" fmla="*/ 11 h 257"/>
                <a:gd name="T14" fmla="*/ 271 w 308"/>
                <a:gd name="T15" fmla="*/ 256 h 257"/>
                <a:gd name="T16" fmla="*/ 272 w 308"/>
                <a:gd name="T17" fmla="*/ 25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257">
                  <a:moveTo>
                    <a:pt x="272" y="256"/>
                  </a:moveTo>
                  <a:lnTo>
                    <a:pt x="307" y="65"/>
                  </a:lnTo>
                  <a:lnTo>
                    <a:pt x="241" y="36"/>
                  </a:lnTo>
                  <a:lnTo>
                    <a:pt x="241" y="36"/>
                  </a:lnTo>
                  <a:cubicBezTo>
                    <a:pt x="186" y="11"/>
                    <a:pt x="124" y="0"/>
                    <a:pt x="63" y="5"/>
                  </a:cubicBezTo>
                  <a:lnTo>
                    <a:pt x="0" y="11"/>
                  </a:lnTo>
                  <a:lnTo>
                    <a:pt x="0" y="11"/>
                  </a:lnTo>
                  <a:lnTo>
                    <a:pt x="271" y="256"/>
                  </a:lnTo>
                  <a:lnTo>
                    <a:pt x="272" y="256"/>
                  </a:lnTo>
                </a:path>
              </a:pathLst>
            </a:custGeom>
            <a:solidFill>
              <a:srgbClr val="241084">
                <a:alpha val="3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85" name="Freeform 84">
              <a:extLst>
                <a:ext uri="{FF2B5EF4-FFF2-40B4-BE49-F238E27FC236}">
                  <a16:creationId xmlns:a16="http://schemas.microsoft.com/office/drawing/2014/main" id="{B3F791D4-53A4-C24D-B51E-0A0C69406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78960" y="8626763"/>
              <a:ext cx="734840" cy="174549"/>
            </a:xfrm>
            <a:custGeom>
              <a:avLst/>
              <a:gdLst>
                <a:gd name="connsiteX0" fmla="*/ 647565 w 734840"/>
                <a:gd name="connsiteY0" fmla="*/ 0 h 174549"/>
                <a:gd name="connsiteX1" fmla="*/ 734840 w 734840"/>
                <a:gd name="connsiteY1" fmla="*/ 87274 h 174549"/>
                <a:gd name="connsiteX2" fmla="*/ 647565 w 734840"/>
                <a:gd name="connsiteY2" fmla="*/ 174549 h 174549"/>
                <a:gd name="connsiteX3" fmla="*/ 560291 w 734840"/>
                <a:gd name="connsiteY3" fmla="*/ 87274 h 174549"/>
                <a:gd name="connsiteX4" fmla="*/ 647565 w 734840"/>
                <a:gd name="connsiteY4" fmla="*/ 0 h 174549"/>
                <a:gd name="connsiteX5" fmla="*/ 87889 w 734840"/>
                <a:gd name="connsiteY5" fmla="*/ 0 h 174549"/>
                <a:gd name="connsiteX6" fmla="*/ 174540 w 734840"/>
                <a:gd name="connsiteY6" fmla="*/ 87274 h 174549"/>
                <a:gd name="connsiteX7" fmla="*/ 87889 w 734840"/>
                <a:gd name="connsiteY7" fmla="*/ 174549 h 174549"/>
                <a:gd name="connsiteX8" fmla="*/ 0 w 734840"/>
                <a:gd name="connsiteY8" fmla="*/ 87274 h 174549"/>
                <a:gd name="connsiteX9" fmla="*/ 87889 w 734840"/>
                <a:gd name="connsiteY9" fmla="*/ 0 h 174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34840" h="174549">
                  <a:moveTo>
                    <a:pt x="647565" y="0"/>
                  </a:moveTo>
                  <a:cubicBezTo>
                    <a:pt x="695505" y="0"/>
                    <a:pt x="734840" y="39335"/>
                    <a:pt x="734840" y="87274"/>
                  </a:cubicBezTo>
                  <a:cubicBezTo>
                    <a:pt x="734840" y="135214"/>
                    <a:pt x="695505" y="174549"/>
                    <a:pt x="647565" y="174549"/>
                  </a:cubicBezTo>
                  <a:cubicBezTo>
                    <a:pt x="599626" y="174549"/>
                    <a:pt x="560291" y="135214"/>
                    <a:pt x="560291" y="87274"/>
                  </a:cubicBezTo>
                  <a:cubicBezTo>
                    <a:pt x="560291" y="39335"/>
                    <a:pt x="599626" y="0"/>
                    <a:pt x="647565" y="0"/>
                  </a:cubicBezTo>
                  <a:close/>
                  <a:moveTo>
                    <a:pt x="87889" y="0"/>
                  </a:moveTo>
                  <a:cubicBezTo>
                    <a:pt x="134928" y="0"/>
                    <a:pt x="174540" y="39335"/>
                    <a:pt x="174540" y="87274"/>
                  </a:cubicBezTo>
                  <a:cubicBezTo>
                    <a:pt x="174540" y="135214"/>
                    <a:pt x="134928" y="174549"/>
                    <a:pt x="87889" y="174549"/>
                  </a:cubicBezTo>
                  <a:cubicBezTo>
                    <a:pt x="39612" y="174549"/>
                    <a:pt x="0" y="135214"/>
                    <a:pt x="0" y="87274"/>
                  </a:cubicBezTo>
                  <a:cubicBezTo>
                    <a:pt x="0" y="39335"/>
                    <a:pt x="39612" y="0"/>
                    <a:pt x="87889" y="0"/>
                  </a:cubicBezTo>
                  <a:close/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86" name="Freeform 85">
              <a:extLst>
                <a:ext uri="{FF2B5EF4-FFF2-40B4-BE49-F238E27FC236}">
                  <a16:creationId xmlns:a16="http://schemas.microsoft.com/office/drawing/2014/main" id="{7D80D9BC-A387-144B-B44B-9CC7A16FD2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06430" y="8654231"/>
              <a:ext cx="679916" cy="119615"/>
            </a:xfrm>
            <a:custGeom>
              <a:avLst/>
              <a:gdLst>
                <a:gd name="connsiteX0" fmla="*/ 620103 w 679916"/>
                <a:gd name="connsiteY0" fmla="*/ 0 h 119615"/>
                <a:gd name="connsiteX1" fmla="*/ 679916 w 679916"/>
                <a:gd name="connsiteY1" fmla="*/ 60424 h 119615"/>
                <a:gd name="connsiteX2" fmla="*/ 620103 w 679916"/>
                <a:gd name="connsiteY2" fmla="*/ 119615 h 119615"/>
                <a:gd name="connsiteX3" fmla="*/ 560289 w 679916"/>
                <a:gd name="connsiteY3" fmla="*/ 60424 h 119615"/>
                <a:gd name="connsiteX4" fmla="*/ 620103 w 679916"/>
                <a:gd name="connsiteY4" fmla="*/ 0 h 119615"/>
                <a:gd name="connsiteX5" fmla="*/ 60424 w 679916"/>
                <a:gd name="connsiteY5" fmla="*/ 0 h 119615"/>
                <a:gd name="connsiteX6" fmla="*/ 119615 w 679916"/>
                <a:gd name="connsiteY6" fmla="*/ 60424 h 119615"/>
                <a:gd name="connsiteX7" fmla="*/ 60424 w 679916"/>
                <a:gd name="connsiteY7" fmla="*/ 119615 h 119615"/>
                <a:gd name="connsiteX8" fmla="*/ 0 w 679916"/>
                <a:gd name="connsiteY8" fmla="*/ 60424 h 119615"/>
                <a:gd name="connsiteX9" fmla="*/ 60424 w 679916"/>
                <a:gd name="connsiteY9" fmla="*/ 0 h 119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79916" h="119615">
                  <a:moveTo>
                    <a:pt x="620103" y="0"/>
                  </a:moveTo>
                  <a:cubicBezTo>
                    <a:pt x="653061" y="0"/>
                    <a:pt x="679916" y="27129"/>
                    <a:pt x="679916" y="60424"/>
                  </a:cubicBezTo>
                  <a:cubicBezTo>
                    <a:pt x="679916" y="93719"/>
                    <a:pt x="653061" y="119615"/>
                    <a:pt x="620103" y="119615"/>
                  </a:cubicBezTo>
                  <a:cubicBezTo>
                    <a:pt x="587144" y="119615"/>
                    <a:pt x="560289" y="93719"/>
                    <a:pt x="560289" y="60424"/>
                  </a:cubicBezTo>
                  <a:cubicBezTo>
                    <a:pt x="560289" y="27129"/>
                    <a:pt x="587144" y="0"/>
                    <a:pt x="620103" y="0"/>
                  </a:cubicBezTo>
                  <a:close/>
                  <a:moveTo>
                    <a:pt x="60424" y="0"/>
                  </a:moveTo>
                  <a:cubicBezTo>
                    <a:pt x="93719" y="0"/>
                    <a:pt x="119615" y="27129"/>
                    <a:pt x="119615" y="60424"/>
                  </a:cubicBezTo>
                  <a:cubicBezTo>
                    <a:pt x="119615" y="93719"/>
                    <a:pt x="93719" y="119615"/>
                    <a:pt x="60424" y="119615"/>
                  </a:cubicBezTo>
                  <a:cubicBezTo>
                    <a:pt x="27129" y="119615"/>
                    <a:pt x="0" y="93719"/>
                    <a:pt x="0" y="60424"/>
                  </a:cubicBezTo>
                  <a:cubicBezTo>
                    <a:pt x="0" y="27129"/>
                    <a:pt x="27129" y="0"/>
                    <a:pt x="60424" y="0"/>
                  </a:cubicBezTo>
                  <a:close/>
                </a:path>
              </a:pathLst>
            </a:custGeom>
            <a:solidFill>
              <a:srgbClr val="F18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87" name="Freeform 146">
              <a:extLst>
                <a:ext uri="{FF2B5EF4-FFF2-40B4-BE49-F238E27FC236}">
                  <a16:creationId xmlns:a16="http://schemas.microsoft.com/office/drawing/2014/main" id="{EA65C4BE-F54A-874A-8B4E-7A9C049657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30650" y="10181298"/>
              <a:ext cx="1032693" cy="252680"/>
            </a:xfrm>
            <a:custGeom>
              <a:avLst/>
              <a:gdLst>
                <a:gd name="T0" fmla="*/ 141 w 831"/>
                <a:gd name="T1" fmla="*/ 0 h 203"/>
                <a:gd name="T2" fmla="*/ 0 w 831"/>
                <a:gd name="T3" fmla="*/ 202 h 203"/>
                <a:gd name="T4" fmla="*/ 830 w 831"/>
                <a:gd name="T5" fmla="*/ 202 h 203"/>
                <a:gd name="T6" fmla="*/ 691 w 831"/>
                <a:gd name="T7" fmla="*/ 0 h 203"/>
                <a:gd name="T8" fmla="*/ 141 w 831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1" h="203">
                  <a:moveTo>
                    <a:pt x="141" y="0"/>
                  </a:moveTo>
                  <a:lnTo>
                    <a:pt x="0" y="202"/>
                  </a:lnTo>
                  <a:lnTo>
                    <a:pt x="830" y="202"/>
                  </a:lnTo>
                  <a:lnTo>
                    <a:pt x="691" y="0"/>
                  </a:lnTo>
                  <a:lnTo>
                    <a:pt x="141" y="0"/>
                  </a:lnTo>
                </a:path>
              </a:pathLst>
            </a:custGeom>
            <a:solidFill>
              <a:srgbClr val="747BFF">
                <a:alpha val="5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88" name="Freeform 147">
              <a:extLst>
                <a:ext uri="{FF2B5EF4-FFF2-40B4-BE49-F238E27FC236}">
                  <a16:creationId xmlns:a16="http://schemas.microsoft.com/office/drawing/2014/main" id="{33E1090C-6ED1-7644-A4FE-99DFC2AF72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49112" y="11576530"/>
              <a:ext cx="109861" cy="269158"/>
            </a:xfrm>
            <a:custGeom>
              <a:avLst/>
              <a:gdLst>
                <a:gd name="T0" fmla="*/ 85 w 90"/>
                <a:gd name="T1" fmla="*/ 184 h 217"/>
                <a:gd name="T2" fmla="*/ 85 w 90"/>
                <a:gd name="T3" fmla="*/ 184 h 217"/>
                <a:gd name="T4" fmla="*/ 85 w 90"/>
                <a:gd name="T5" fmla="*/ 184 h 217"/>
                <a:gd name="T6" fmla="*/ 87 w 90"/>
                <a:gd name="T7" fmla="*/ 7 h 217"/>
                <a:gd name="T8" fmla="*/ 0 w 90"/>
                <a:gd name="T9" fmla="*/ 0 h 217"/>
                <a:gd name="T10" fmla="*/ 0 w 90"/>
                <a:gd name="T11" fmla="*/ 96 h 217"/>
                <a:gd name="T12" fmla="*/ 0 w 90"/>
                <a:gd name="T13" fmla="*/ 96 h 217"/>
                <a:gd name="T14" fmla="*/ 85 w 90"/>
                <a:gd name="T15" fmla="*/ 184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0" h="217">
                  <a:moveTo>
                    <a:pt x="85" y="184"/>
                  </a:moveTo>
                  <a:lnTo>
                    <a:pt x="85" y="184"/>
                  </a:lnTo>
                  <a:lnTo>
                    <a:pt x="85" y="184"/>
                  </a:lnTo>
                  <a:cubicBezTo>
                    <a:pt x="89" y="94"/>
                    <a:pt x="87" y="7"/>
                    <a:pt x="87" y="7"/>
                  </a:cubicBezTo>
                  <a:lnTo>
                    <a:pt x="0" y="0"/>
                  </a:lnTo>
                  <a:lnTo>
                    <a:pt x="0" y="96"/>
                  </a:lnTo>
                  <a:lnTo>
                    <a:pt x="0" y="96"/>
                  </a:lnTo>
                  <a:cubicBezTo>
                    <a:pt x="0" y="96"/>
                    <a:pt x="22" y="216"/>
                    <a:pt x="85" y="184"/>
                  </a:cubicBez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89" name="Freeform 148">
              <a:extLst>
                <a:ext uri="{FF2B5EF4-FFF2-40B4-BE49-F238E27FC236}">
                  <a16:creationId xmlns:a16="http://schemas.microsoft.com/office/drawing/2014/main" id="{E3EBA1F3-5051-D14B-B014-940623502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66721" y="11697376"/>
              <a:ext cx="186763" cy="373528"/>
            </a:xfrm>
            <a:custGeom>
              <a:avLst/>
              <a:gdLst>
                <a:gd name="T0" fmla="*/ 148 w 149"/>
                <a:gd name="T1" fmla="*/ 88 h 299"/>
                <a:gd name="T2" fmla="*/ 148 w 149"/>
                <a:gd name="T3" fmla="*/ 88 h 299"/>
                <a:gd name="T4" fmla="*/ 63 w 149"/>
                <a:gd name="T5" fmla="*/ 0 h 299"/>
                <a:gd name="T6" fmla="*/ 63 w 149"/>
                <a:gd name="T7" fmla="*/ 0 h 299"/>
                <a:gd name="T8" fmla="*/ 31 w 149"/>
                <a:gd name="T9" fmla="*/ 69 h 299"/>
                <a:gd name="T10" fmla="*/ 31 w 149"/>
                <a:gd name="T11" fmla="*/ 69 h 299"/>
                <a:gd name="T12" fmla="*/ 55 w 149"/>
                <a:gd name="T13" fmla="*/ 141 h 299"/>
                <a:gd name="T14" fmla="*/ 55 w 149"/>
                <a:gd name="T15" fmla="*/ 141 h 299"/>
                <a:gd name="T16" fmla="*/ 104 w 149"/>
                <a:gd name="T17" fmla="*/ 279 h 299"/>
                <a:gd name="T18" fmla="*/ 104 w 149"/>
                <a:gd name="T19" fmla="*/ 279 h 299"/>
                <a:gd name="T20" fmla="*/ 148 w 149"/>
                <a:gd name="T21" fmla="*/ 88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9" h="299">
                  <a:moveTo>
                    <a:pt x="148" y="88"/>
                  </a:moveTo>
                  <a:lnTo>
                    <a:pt x="148" y="88"/>
                  </a:lnTo>
                  <a:cubicBezTo>
                    <a:pt x="85" y="120"/>
                    <a:pt x="63" y="0"/>
                    <a:pt x="63" y="0"/>
                  </a:cubicBezTo>
                  <a:lnTo>
                    <a:pt x="63" y="0"/>
                  </a:lnTo>
                  <a:cubicBezTo>
                    <a:pt x="63" y="0"/>
                    <a:pt x="0" y="27"/>
                    <a:pt x="31" y="69"/>
                  </a:cubicBezTo>
                  <a:lnTo>
                    <a:pt x="31" y="69"/>
                  </a:lnTo>
                  <a:cubicBezTo>
                    <a:pt x="61" y="111"/>
                    <a:pt x="55" y="141"/>
                    <a:pt x="55" y="141"/>
                  </a:cubicBezTo>
                  <a:lnTo>
                    <a:pt x="55" y="141"/>
                  </a:lnTo>
                  <a:cubicBezTo>
                    <a:pt x="55" y="141"/>
                    <a:pt x="50" y="242"/>
                    <a:pt x="104" y="279"/>
                  </a:cubicBezTo>
                  <a:lnTo>
                    <a:pt x="104" y="279"/>
                  </a:lnTo>
                  <a:cubicBezTo>
                    <a:pt x="133" y="298"/>
                    <a:pt x="145" y="192"/>
                    <a:pt x="148" y="88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0" name="Freeform 149">
              <a:extLst>
                <a:ext uri="{FF2B5EF4-FFF2-40B4-BE49-F238E27FC236}">
                  <a16:creationId xmlns:a16="http://schemas.microsoft.com/office/drawing/2014/main" id="{B8CF511D-B398-2D49-AF4A-E21012A9FB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35016" y="11565545"/>
              <a:ext cx="109861" cy="269158"/>
            </a:xfrm>
            <a:custGeom>
              <a:avLst/>
              <a:gdLst>
                <a:gd name="T0" fmla="*/ 4 w 90"/>
                <a:gd name="T1" fmla="*/ 184 h 217"/>
                <a:gd name="T2" fmla="*/ 4 w 90"/>
                <a:gd name="T3" fmla="*/ 184 h 217"/>
                <a:gd name="T4" fmla="*/ 4 w 90"/>
                <a:gd name="T5" fmla="*/ 184 h 217"/>
                <a:gd name="T6" fmla="*/ 2 w 90"/>
                <a:gd name="T7" fmla="*/ 6 h 217"/>
                <a:gd name="T8" fmla="*/ 89 w 90"/>
                <a:gd name="T9" fmla="*/ 0 h 217"/>
                <a:gd name="T10" fmla="*/ 89 w 90"/>
                <a:gd name="T11" fmla="*/ 95 h 217"/>
                <a:gd name="T12" fmla="*/ 89 w 90"/>
                <a:gd name="T13" fmla="*/ 95 h 217"/>
                <a:gd name="T14" fmla="*/ 4 w 90"/>
                <a:gd name="T15" fmla="*/ 184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0" h="217">
                  <a:moveTo>
                    <a:pt x="4" y="184"/>
                  </a:moveTo>
                  <a:lnTo>
                    <a:pt x="4" y="184"/>
                  </a:lnTo>
                  <a:lnTo>
                    <a:pt x="4" y="184"/>
                  </a:lnTo>
                  <a:cubicBezTo>
                    <a:pt x="0" y="94"/>
                    <a:pt x="2" y="6"/>
                    <a:pt x="2" y="6"/>
                  </a:cubicBezTo>
                  <a:lnTo>
                    <a:pt x="89" y="0"/>
                  </a:lnTo>
                  <a:lnTo>
                    <a:pt x="89" y="95"/>
                  </a:lnTo>
                  <a:lnTo>
                    <a:pt x="89" y="95"/>
                  </a:lnTo>
                  <a:cubicBezTo>
                    <a:pt x="89" y="95"/>
                    <a:pt x="67" y="216"/>
                    <a:pt x="4" y="184"/>
                  </a:cubicBez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1" name="Freeform 150">
              <a:extLst>
                <a:ext uri="{FF2B5EF4-FFF2-40B4-BE49-F238E27FC236}">
                  <a16:creationId xmlns:a16="http://schemas.microsoft.com/office/drawing/2014/main" id="{FD65C547-0C6F-A946-9073-F0D6E62378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40513" y="11680895"/>
              <a:ext cx="186763" cy="373528"/>
            </a:xfrm>
            <a:custGeom>
              <a:avLst/>
              <a:gdLst>
                <a:gd name="T0" fmla="*/ 0 w 148"/>
                <a:gd name="T1" fmla="*/ 89 h 300"/>
                <a:gd name="T2" fmla="*/ 0 w 148"/>
                <a:gd name="T3" fmla="*/ 89 h 300"/>
                <a:gd name="T4" fmla="*/ 85 w 148"/>
                <a:gd name="T5" fmla="*/ 0 h 300"/>
                <a:gd name="T6" fmla="*/ 85 w 148"/>
                <a:gd name="T7" fmla="*/ 0 h 300"/>
                <a:gd name="T8" fmla="*/ 118 w 148"/>
                <a:gd name="T9" fmla="*/ 69 h 300"/>
                <a:gd name="T10" fmla="*/ 118 w 148"/>
                <a:gd name="T11" fmla="*/ 69 h 300"/>
                <a:gd name="T12" fmla="*/ 93 w 148"/>
                <a:gd name="T13" fmla="*/ 142 h 300"/>
                <a:gd name="T14" fmla="*/ 93 w 148"/>
                <a:gd name="T15" fmla="*/ 142 h 300"/>
                <a:gd name="T16" fmla="*/ 44 w 148"/>
                <a:gd name="T17" fmla="*/ 279 h 300"/>
                <a:gd name="T18" fmla="*/ 44 w 148"/>
                <a:gd name="T19" fmla="*/ 279 h 300"/>
                <a:gd name="T20" fmla="*/ 0 w 148"/>
                <a:gd name="T21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8" h="300">
                  <a:moveTo>
                    <a:pt x="0" y="89"/>
                  </a:moveTo>
                  <a:lnTo>
                    <a:pt x="0" y="89"/>
                  </a:lnTo>
                  <a:cubicBezTo>
                    <a:pt x="63" y="121"/>
                    <a:pt x="85" y="0"/>
                    <a:pt x="85" y="0"/>
                  </a:cubicBezTo>
                  <a:lnTo>
                    <a:pt x="85" y="0"/>
                  </a:lnTo>
                  <a:cubicBezTo>
                    <a:pt x="85" y="0"/>
                    <a:pt x="147" y="28"/>
                    <a:pt x="118" y="69"/>
                  </a:cubicBezTo>
                  <a:lnTo>
                    <a:pt x="118" y="69"/>
                  </a:lnTo>
                  <a:cubicBezTo>
                    <a:pt x="87" y="111"/>
                    <a:pt x="93" y="142"/>
                    <a:pt x="93" y="142"/>
                  </a:cubicBezTo>
                  <a:lnTo>
                    <a:pt x="93" y="142"/>
                  </a:lnTo>
                  <a:cubicBezTo>
                    <a:pt x="93" y="142"/>
                    <a:pt x="98" y="243"/>
                    <a:pt x="44" y="279"/>
                  </a:cubicBezTo>
                  <a:lnTo>
                    <a:pt x="44" y="279"/>
                  </a:lnTo>
                  <a:cubicBezTo>
                    <a:pt x="15" y="299"/>
                    <a:pt x="4" y="193"/>
                    <a:pt x="0" y="89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2" name="Freeform 91">
              <a:extLst>
                <a:ext uri="{FF2B5EF4-FFF2-40B4-BE49-F238E27FC236}">
                  <a16:creationId xmlns:a16="http://schemas.microsoft.com/office/drawing/2014/main" id="{36F52523-4DD8-7F4F-A331-2479779B40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51697" y="8407043"/>
              <a:ext cx="1634346" cy="1773011"/>
            </a:xfrm>
            <a:custGeom>
              <a:avLst/>
              <a:gdLst>
                <a:gd name="connsiteX0" fmla="*/ 413917 w 1634346"/>
                <a:gd name="connsiteY0" fmla="*/ 1016213 h 1773011"/>
                <a:gd name="connsiteX1" fmla="*/ 418993 w 1634346"/>
                <a:gd name="connsiteY1" fmla="*/ 1122484 h 1773011"/>
                <a:gd name="connsiteX2" fmla="*/ 203867 w 1634346"/>
                <a:gd name="connsiteY2" fmla="*/ 1368764 h 1773011"/>
                <a:gd name="connsiteX3" fmla="*/ 443988 w 1634346"/>
                <a:gd name="connsiteY3" fmla="*/ 1567569 h 1773011"/>
                <a:gd name="connsiteX4" fmla="*/ 417713 w 1634346"/>
                <a:gd name="connsiteY4" fmla="*/ 1016213 h 1773011"/>
                <a:gd name="connsiteX5" fmla="*/ 1499304 w 1634346"/>
                <a:gd name="connsiteY5" fmla="*/ 0 h 1773011"/>
                <a:gd name="connsiteX6" fmla="*/ 1631083 w 1634346"/>
                <a:gd name="connsiteY6" fmla="*/ 0 h 1773011"/>
                <a:gd name="connsiteX7" fmla="*/ 1592544 w 1634346"/>
                <a:gd name="connsiteY7" fmla="*/ 719428 h 1773011"/>
                <a:gd name="connsiteX8" fmla="*/ 1181046 w 1634346"/>
                <a:gd name="connsiteY8" fmla="*/ 943859 h 1773011"/>
                <a:gd name="connsiteX9" fmla="*/ 1137535 w 1634346"/>
                <a:gd name="connsiteY9" fmla="*/ 1773009 h 1773011"/>
                <a:gd name="connsiteX10" fmla="*/ 453778 w 1634346"/>
                <a:gd name="connsiteY10" fmla="*/ 1773009 h 1773011"/>
                <a:gd name="connsiteX11" fmla="*/ 453530 w 1634346"/>
                <a:gd name="connsiteY11" fmla="*/ 1767811 h 1773011"/>
                <a:gd name="connsiteX12" fmla="*/ 450081 w 1634346"/>
                <a:gd name="connsiteY12" fmla="*/ 1773011 h 1773011"/>
                <a:gd name="connsiteX13" fmla="*/ 16099 w 1634346"/>
                <a:gd name="connsiteY13" fmla="*/ 1455832 h 1773011"/>
                <a:gd name="connsiteX14" fmla="*/ 401584 w 1634346"/>
                <a:gd name="connsiteY14" fmla="*/ 758039 h 1773011"/>
                <a:gd name="connsiteX15" fmla="*/ 405520 w 1634346"/>
                <a:gd name="connsiteY15" fmla="*/ 840434 h 1773011"/>
                <a:gd name="connsiteX16" fmla="*/ 409336 w 1634346"/>
                <a:gd name="connsiteY16" fmla="*/ 840434 h 1773011"/>
                <a:gd name="connsiteX17" fmla="*/ 405293 w 1634346"/>
                <a:gd name="connsiteY17" fmla="*/ 755586 h 1773011"/>
                <a:gd name="connsiteX18" fmla="*/ 800629 w 1634346"/>
                <a:gd name="connsiteY18" fmla="*/ 655839 h 1773011"/>
                <a:gd name="connsiteX19" fmla="*/ 1113914 w 1634346"/>
                <a:gd name="connsiteY19" fmla="*/ 673295 h 1773011"/>
                <a:gd name="connsiteX20" fmla="*/ 1443360 w 1634346"/>
                <a:gd name="connsiteY20" fmla="*/ 582275 h 1773011"/>
                <a:gd name="connsiteX0" fmla="*/ 413917 w 1634346"/>
                <a:gd name="connsiteY0" fmla="*/ 1016213 h 1773011"/>
                <a:gd name="connsiteX1" fmla="*/ 418993 w 1634346"/>
                <a:gd name="connsiteY1" fmla="*/ 1122484 h 1773011"/>
                <a:gd name="connsiteX2" fmla="*/ 203867 w 1634346"/>
                <a:gd name="connsiteY2" fmla="*/ 1368764 h 1773011"/>
                <a:gd name="connsiteX3" fmla="*/ 443988 w 1634346"/>
                <a:gd name="connsiteY3" fmla="*/ 1567569 h 1773011"/>
                <a:gd name="connsiteX4" fmla="*/ 417713 w 1634346"/>
                <a:gd name="connsiteY4" fmla="*/ 1016213 h 1773011"/>
                <a:gd name="connsiteX5" fmla="*/ 413917 w 1634346"/>
                <a:gd name="connsiteY5" fmla="*/ 1016213 h 1773011"/>
                <a:gd name="connsiteX6" fmla="*/ 1499304 w 1634346"/>
                <a:gd name="connsiteY6" fmla="*/ 0 h 1773011"/>
                <a:gd name="connsiteX7" fmla="*/ 1631083 w 1634346"/>
                <a:gd name="connsiteY7" fmla="*/ 0 h 1773011"/>
                <a:gd name="connsiteX8" fmla="*/ 1592544 w 1634346"/>
                <a:gd name="connsiteY8" fmla="*/ 719428 h 1773011"/>
                <a:gd name="connsiteX9" fmla="*/ 1181046 w 1634346"/>
                <a:gd name="connsiteY9" fmla="*/ 943859 h 1773011"/>
                <a:gd name="connsiteX10" fmla="*/ 1137535 w 1634346"/>
                <a:gd name="connsiteY10" fmla="*/ 1773009 h 1773011"/>
                <a:gd name="connsiteX11" fmla="*/ 453778 w 1634346"/>
                <a:gd name="connsiteY11" fmla="*/ 1773009 h 1773011"/>
                <a:gd name="connsiteX12" fmla="*/ 453530 w 1634346"/>
                <a:gd name="connsiteY12" fmla="*/ 1767811 h 1773011"/>
                <a:gd name="connsiteX13" fmla="*/ 450081 w 1634346"/>
                <a:gd name="connsiteY13" fmla="*/ 1773011 h 1773011"/>
                <a:gd name="connsiteX14" fmla="*/ 16099 w 1634346"/>
                <a:gd name="connsiteY14" fmla="*/ 1455832 h 1773011"/>
                <a:gd name="connsiteX15" fmla="*/ 401584 w 1634346"/>
                <a:gd name="connsiteY15" fmla="*/ 758039 h 1773011"/>
                <a:gd name="connsiteX16" fmla="*/ 405520 w 1634346"/>
                <a:gd name="connsiteY16" fmla="*/ 840434 h 1773011"/>
                <a:gd name="connsiteX17" fmla="*/ 405293 w 1634346"/>
                <a:gd name="connsiteY17" fmla="*/ 755586 h 1773011"/>
                <a:gd name="connsiteX18" fmla="*/ 800629 w 1634346"/>
                <a:gd name="connsiteY18" fmla="*/ 655839 h 1773011"/>
                <a:gd name="connsiteX19" fmla="*/ 1113914 w 1634346"/>
                <a:gd name="connsiteY19" fmla="*/ 673295 h 1773011"/>
                <a:gd name="connsiteX20" fmla="*/ 1443360 w 1634346"/>
                <a:gd name="connsiteY20" fmla="*/ 582275 h 1773011"/>
                <a:gd name="connsiteX21" fmla="*/ 1499304 w 1634346"/>
                <a:gd name="connsiteY21" fmla="*/ 0 h 1773011"/>
                <a:gd name="connsiteX0" fmla="*/ 413917 w 1634346"/>
                <a:gd name="connsiteY0" fmla="*/ 1016213 h 1773011"/>
                <a:gd name="connsiteX1" fmla="*/ 418993 w 1634346"/>
                <a:gd name="connsiteY1" fmla="*/ 1122484 h 1773011"/>
                <a:gd name="connsiteX2" fmla="*/ 203867 w 1634346"/>
                <a:gd name="connsiteY2" fmla="*/ 1368764 h 1773011"/>
                <a:gd name="connsiteX3" fmla="*/ 443988 w 1634346"/>
                <a:gd name="connsiteY3" fmla="*/ 1567569 h 1773011"/>
                <a:gd name="connsiteX4" fmla="*/ 417713 w 1634346"/>
                <a:gd name="connsiteY4" fmla="*/ 1016213 h 1773011"/>
                <a:gd name="connsiteX5" fmla="*/ 413917 w 1634346"/>
                <a:gd name="connsiteY5" fmla="*/ 1016213 h 1773011"/>
                <a:gd name="connsiteX6" fmla="*/ 1499304 w 1634346"/>
                <a:gd name="connsiteY6" fmla="*/ 0 h 1773011"/>
                <a:gd name="connsiteX7" fmla="*/ 1631083 w 1634346"/>
                <a:gd name="connsiteY7" fmla="*/ 0 h 1773011"/>
                <a:gd name="connsiteX8" fmla="*/ 1592544 w 1634346"/>
                <a:gd name="connsiteY8" fmla="*/ 719428 h 1773011"/>
                <a:gd name="connsiteX9" fmla="*/ 1181046 w 1634346"/>
                <a:gd name="connsiteY9" fmla="*/ 943859 h 1773011"/>
                <a:gd name="connsiteX10" fmla="*/ 1137535 w 1634346"/>
                <a:gd name="connsiteY10" fmla="*/ 1773009 h 1773011"/>
                <a:gd name="connsiteX11" fmla="*/ 453778 w 1634346"/>
                <a:gd name="connsiteY11" fmla="*/ 1773009 h 1773011"/>
                <a:gd name="connsiteX12" fmla="*/ 453530 w 1634346"/>
                <a:gd name="connsiteY12" fmla="*/ 1767811 h 1773011"/>
                <a:gd name="connsiteX13" fmla="*/ 450081 w 1634346"/>
                <a:gd name="connsiteY13" fmla="*/ 1773011 h 1773011"/>
                <a:gd name="connsiteX14" fmla="*/ 16099 w 1634346"/>
                <a:gd name="connsiteY14" fmla="*/ 1455832 h 1773011"/>
                <a:gd name="connsiteX15" fmla="*/ 401584 w 1634346"/>
                <a:gd name="connsiteY15" fmla="*/ 758039 h 1773011"/>
                <a:gd name="connsiteX16" fmla="*/ 405293 w 1634346"/>
                <a:gd name="connsiteY16" fmla="*/ 755586 h 1773011"/>
                <a:gd name="connsiteX17" fmla="*/ 800629 w 1634346"/>
                <a:gd name="connsiteY17" fmla="*/ 655839 h 1773011"/>
                <a:gd name="connsiteX18" fmla="*/ 1113914 w 1634346"/>
                <a:gd name="connsiteY18" fmla="*/ 673295 h 1773011"/>
                <a:gd name="connsiteX19" fmla="*/ 1443360 w 1634346"/>
                <a:gd name="connsiteY19" fmla="*/ 582275 h 1773011"/>
                <a:gd name="connsiteX20" fmla="*/ 1499304 w 1634346"/>
                <a:gd name="connsiteY20" fmla="*/ 0 h 1773011"/>
                <a:gd name="connsiteX0" fmla="*/ 417713 w 1634346"/>
                <a:gd name="connsiteY0" fmla="*/ 1016213 h 1773011"/>
                <a:gd name="connsiteX1" fmla="*/ 418993 w 1634346"/>
                <a:gd name="connsiteY1" fmla="*/ 1122484 h 1773011"/>
                <a:gd name="connsiteX2" fmla="*/ 203867 w 1634346"/>
                <a:gd name="connsiteY2" fmla="*/ 1368764 h 1773011"/>
                <a:gd name="connsiteX3" fmla="*/ 443988 w 1634346"/>
                <a:gd name="connsiteY3" fmla="*/ 1567569 h 1773011"/>
                <a:gd name="connsiteX4" fmla="*/ 417713 w 1634346"/>
                <a:gd name="connsiteY4" fmla="*/ 1016213 h 1773011"/>
                <a:gd name="connsiteX5" fmla="*/ 1499304 w 1634346"/>
                <a:gd name="connsiteY5" fmla="*/ 0 h 1773011"/>
                <a:gd name="connsiteX6" fmla="*/ 1631083 w 1634346"/>
                <a:gd name="connsiteY6" fmla="*/ 0 h 1773011"/>
                <a:gd name="connsiteX7" fmla="*/ 1592544 w 1634346"/>
                <a:gd name="connsiteY7" fmla="*/ 719428 h 1773011"/>
                <a:gd name="connsiteX8" fmla="*/ 1181046 w 1634346"/>
                <a:gd name="connsiteY8" fmla="*/ 943859 h 1773011"/>
                <a:gd name="connsiteX9" fmla="*/ 1137535 w 1634346"/>
                <a:gd name="connsiteY9" fmla="*/ 1773009 h 1773011"/>
                <a:gd name="connsiteX10" fmla="*/ 453778 w 1634346"/>
                <a:gd name="connsiteY10" fmla="*/ 1773009 h 1773011"/>
                <a:gd name="connsiteX11" fmla="*/ 453530 w 1634346"/>
                <a:gd name="connsiteY11" fmla="*/ 1767811 h 1773011"/>
                <a:gd name="connsiteX12" fmla="*/ 450081 w 1634346"/>
                <a:gd name="connsiteY12" fmla="*/ 1773011 h 1773011"/>
                <a:gd name="connsiteX13" fmla="*/ 16099 w 1634346"/>
                <a:gd name="connsiteY13" fmla="*/ 1455832 h 1773011"/>
                <a:gd name="connsiteX14" fmla="*/ 401584 w 1634346"/>
                <a:gd name="connsiteY14" fmla="*/ 758039 h 1773011"/>
                <a:gd name="connsiteX15" fmla="*/ 405293 w 1634346"/>
                <a:gd name="connsiteY15" fmla="*/ 755586 h 1773011"/>
                <a:gd name="connsiteX16" fmla="*/ 800629 w 1634346"/>
                <a:gd name="connsiteY16" fmla="*/ 655839 h 1773011"/>
                <a:gd name="connsiteX17" fmla="*/ 1113914 w 1634346"/>
                <a:gd name="connsiteY17" fmla="*/ 673295 h 1773011"/>
                <a:gd name="connsiteX18" fmla="*/ 1443360 w 1634346"/>
                <a:gd name="connsiteY18" fmla="*/ 582275 h 1773011"/>
                <a:gd name="connsiteX19" fmla="*/ 1499304 w 1634346"/>
                <a:gd name="connsiteY19" fmla="*/ 0 h 1773011"/>
                <a:gd name="connsiteX0" fmla="*/ 443988 w 1634346"/>
                <a:gd name="connsiteY0" fmla="*/ 1567569 h 1773011"/>
                <a:gd name="connsiteX1" fmla="*/ 418993 w 1634346"/>
                <a:gd name="connsiteY1" fmla="*/ 1122484 h 1773011"/>
                <a:gd name="connsiteX2" fmla="*/ 203867 w 1634346"/>
                <a:gd name="connsiteY2" fmla="*/ 1368764 h 1773011"/>
                <a:gd name="connsiteX3" fmla="*/ 443988 w 1634346"/>
                <a:gd name="connsiteY3" fmla="*/ 1567569 h 1773011"/>
                <a:gd name="connsiteX4" fmla="*/ 1499304 w 1634346"/>
                <a:gd name="connsiteY4" fmla="*/ 0 h 1773011"/>
                <a:gd name="connsiteX5" fmla="*/ 1631083 w 1634346"/>
                <a:gd name="connsiteY5" fmla="*/ 0 h 1773011"/>
                <a:gd name="connsiteX6" fmla="*/ 1592544 w 1634346"/>
                <a:gd name="connsiteY6" fmla="*/ 719428 h 1773011"/>
                <a:gd name="connsiteX7" fmla="*/ 1181046 w 1634346"/>
                <a:gd name="connsiteY7" fmla="*/ 943859 h 1773011"/>
                <a:gd name="connsiteX8" fmla="*/ 1137535 w 1634346"/>
                <a:gd name="connsiteY8" fmla="*/ 1773009 h 1773011"/>
                <a:gd name="connsiteX9" fmla="*/ 453778 w 1634346"/>
                <a:gd name="connsiteY9" fmla="*/ 1773009 h 1773011"/>
                <a:gd name="connsiteX10" fmla="*/ 453530 w 1634346"/>
                <a:gd name="connsiteY10" fmla="*/ 1767811 h 1773011"/>
                <a:gd name="connsiteX11" fmla="*/ 450081 w 1634346"/>
                <a:gd name="connsiteY11" fmla="*/ 1773011 h 1773011"/>
                <a:gd name="connsiteX12" fmla="*/ 16099 w 1634346"/>
                <a:gd name="connsiteY12" fmla="*/ 1455832 h 1773011"/>
                <a:gd name="connsiteX13" fmla="*/ 401584 w 1634346"/>
                <a:gd name="connsiteY13" fmla="*/ 758039 h 1773011"/>
                <a:gd name="connsiteX14" fmla="*/ 405293 w 1634346"/>
                <a:gd name="connsiteY14" fmla="*/ 755586 h 1773011"/>
                <a:gd name="connsiteX15" fmla="*/ 800629 w 1634346"/>
                <a:gd name="connsiteY15" fmla="*/ 655839 h 1773011"/>
                <a:gd name="connsiteX16" fmla="*/ 1113914 w 1634346"/>
                <a:gd name="connsiteY16" fmla="*/ 673295 h 1773011"/>
                <a:gd name="connsiteX17" fmla="*/ 1443360 w 1634346"/>
                <a:gd name="connsiteY17" fmla="*/ 582275 h 1773011"/>
                <a:gd name="connsiteX18" fmla="*/ 1499304 w 1634346"/>
                <a:gd name="connsiteY18" fmla="*/ 0 h 1773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34346" h="1773011">
                  <a:moveTo>
                    <a:pt x="443988" y="1567569"/>
                  </a:moveTo>
                  <a:lnTo>
                    <a:pt x="418993" y="1122484"/>
                  </a:lnTo>
                  <a:lnTo>
                    <a:pt x="203867" y="1368764"/>
                  </a:lnTo>
                  <a:lnTo>
                    <a:pt x="443988" y="1567569"/>
                  </a:lnTo>
                  <a:close/>
                  <a:moveTo>
                    <a:pt x="1499304" y="0"/>
                  </a:moveTo>
                  <a:lnTo>
                    <a:pt x="1631083" y="0"/>
                  </a:lnTo>
                  <a:cubicBezTo>
                    <a:pt x="1631083" y="0"/>
                    <a:pt x="1650974" y="638383"/>
                    <a:pt x="1592544" y="719428"/>
                  </a:cubicBezTo>
                  <a:cubicBezTo>
                    <a:pt x="1552761" y="773042"/>
                    <a:pt x="1181046" y="943859"/>
                    <a:pt x="1181046" y="943859"/>
                  </a:cubicBezTo>
                  <a:lnTo>
                    <a:pt x="1137535" y="1773009"/>
                  </a:lnTo>
                  <a:lnTo>
                    <a:pt x="453778" y="1773009"/>
                  </a:lnTo>
                  <a:cubicBezTo>
                    <a:pt x="453695" y="1771276"/>
                    <a:pt x="453613" y="1769544"/>
                    <a:pt x="453530" y="1767811"/>
                  </a:cubicBezTo>
                  <a:lnTo>
                    <a:pt x="450081" y="1773011"/>
                  </a:lnTo>
                  <a:cubicBezTo>
                    <a:pt x="450081" y="1773011"/>
                    <a:pt x="126770" y="1561559"/>
                    <a:pt x="16099" y="1455832"/>
                  </a:cubicBezTo>
                  <a:cubicBezTo>
                    <a:pt x="-94573" y="1348862"/>
                    <a:pt x="401584" y="758039"/>
                    <a:pt x="401584" y="758039"/>
                  </a:cubicBezTo>
                  <a:lnTo>
                    <a:pt x="405293" y="755586"/>
                  </a:lnTo>
                  <a:cubicBezTo>
                    <a:pt x="405293" y="755586"/>
                    <a:pt x="498533" y="655839"/>
                    <a:pt x="800629" y="655839"/>
                  </a:cubicBezTo>
                  <a:cubicBezTo>
                    <a:pt x="948569" y="655839"/>
                    <a:pt x="1092779" y="675788"/>
                    <a:pt x="1113914" y="673295"/>
                  </a:cubicBezTo>
                  <a:cubicBezTo>
                    <a:pt x="1149966" y="667060"/>
                    <a:pt x="1443360" y="582275"/>
                    <a:pt x="1443360" y="582275"/>
                  </a:cubicBezTo>
                  <a:lnTo>
                    <a:pt x="149930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3" name="Freeform 92">
              <a:extLst>
                <a:ext uri="{FF2B5EF4-FFF2-40B4-BE49-F238E27FC236}">
                  <a16:creationId xmlns:a16="http://schemas.microsoft.com/office/drawing/2014/main" id="{4F9617A2-F676-2C43-A565-C20B57E742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25155" y="10274678"/>
              <a:ext cx="1036943" cy="1355538"/>
            </a:xfrm>
            <a:custGeom>
              <a:avLst/>
              <a:gdLst>
                <a:gd name="connsiteX0" fmla="*/ 872774 w 1036943"/>
                <a:gd name="connsiteY0" fmla="*/ 0 h 1355538"/>
                <a:gd name="connsiteX1" fmla="*/ 1036943 w 1036943"/>
                <a:gd name="connsiteY1" fmla="*/ 185810 h 1355538"/>
                <a:gd name="connsiteX2" fmla="*/ 949884 w 1036943"/>
                <a:gd name="connsiteY2" fmla="*/ 1355538 h 1355538"/>
                <a:gd name="connsiteX3" fmla="*/ 795664 w 1036943"/>
                <a:gd name="connsiteY3" fmla="*/ 1355538 h 1355538"/>
                <a:gd name="connsiteX4" fmla="*/ 708605 w 1036943"/>
                <a:gd name="connsiteY4" fmla="*/ 185810 h 1355538"/>
                <a:gd name="connsiteX5" fmla="*/ 872774 w 1036943"/>
                <a:gd name="connsiteY5" fmla="*/ 0 h 1355538"/>
                <a:gd name="connsiteX6" fmla="*/ 164169 w 1036943"/>
                <a:gd name="connsiteY6" fmla="*/ 0 h 1355538"/>
                <a:gd name="connsiteX7" fmla="*/ 328338 w 1036943"/>
                <a:gd name="connsiteY7" fmla="*/ 185810 h 1355538"/>
                <a:gd name="connsiteX8" fmla="*/ 242523 w 1036943"/>
                <a:gd name="connsiteY8" fmla="*/ 1355538 h 1355538"/>
                <a:gd name="connsiteX9" fmla="*/ 87059 w 1036943"/>
                <a:gd name="connsiteY9" fmla="*/ 1355538 h 1355538"/>
                <a:gd name="connsiteX10" fmla="*/ 0 w 1036943"/>
                <a:gd name="connsiteY10" fmla="*/ 185810 h 1355538"/>
                <a:gd name="connsiteX11" fmla="*/ 164169 w 1036943"/>
                <a:gd name="connsiteY11" fmla="*/ 0 h 1355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36943" h="1355538">
                  <a:moveTo>
                    <a:pt x="872774" y="0"/>
                  </a:moveTo>
                  <a:cubicBezTo>
                    <a:pt x="963565" y="0"/>
                    <a:pt x="1036943" y="83552"/>
                    <a:pt x="1036943" y="185810"/>
                  </a:cubicBezTo>
                  <a:cubicBezTo>
                    <a:pt x="1036943" y="260632"/>
                    <a:pt x="949884" y="1355538"/>
                    <a:pt x="949884" y="1355538"/>
                  </a:cubicBezTo>
                  <a:lnTo>
                    <a:pt x="795664" y="1355538"/>
                  </a:lnTo>
                  <a:cubicBezTo>
                    <a:pt x="795664" y="1355538"/>
                    <a:pt x="708605" y="289314"/>
                    <a:pt x="708605" y="185810"/>
                  </a:cubicBezTo>
                  <a:cubicBezTo>
                    <a:pt x="708605" y="83552"/>
                    <a:pt x="781984" y="0"/>
                    <a:pt x="872774" y="0"/>
                  </a:cubicBezTo>
                  <a:close/>
                  <a:moveTo>
                    <a:pt x="164169" y="0"/>
                  </a:moveTo>
                  <a:cubicBezTo>
                    <a:pt x="256203" y="0"/>
                    <a:pt x="328338" y="83552"/>
                    <a:pt x="328338" y="185810"/>
                  </a:cubicBezTo>
                  <a:cubicBezTo>
                    <a:pt x="328338" y="260632"/>
                    <a:pt x="242523" y="1355538"/>
                    <a:pt x="242523" y="1355538"/>
                  </a:cubicBezTo>
                  <a:lnTo>
                    <a:pt x="87059" y="1355538"/>
                  </a:lnTo>
                  <a:cubicBezTo>
                    <a:pt x="87059" y="1355538"/>
                    <a:pt x="0" y="289314"/>
                    <a:pt x="0" y="185810"/>
                  </a:cubicBezTo>
                  <a:cubicBezTo>
                    <a:pt x="0" y="83552"/>
                    <a:pt x="74622" y="0"/>
                    <a:pt x="16416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4" name="Freeform 155">
              <a:extLst>
                <a:ext uri="{FF2B5EF4-FFF2-40B4-BE49-F238E27FC236}">
                  <a16:creationId xmlns:a16="http://schemas.microsoft.com/office/drawing/2014/main" id="{A94B3029-508E-E34B-B3A5-A08D75EB1F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68" y="8093941"/>
              <a:ext cx="225216" cy="313101"/>
            </a:xfrm>
            <a:custGeom>
              <a:avLst/>
              <a:gdLst>
                <a:gd name="T0" fmla="*/ 51 w 182"/>
                <a:gd name="T1" fmla="*/ 250 h 251"/>
                <a:gd name="T2" fmla="*/ 25 w 182"/>
                <a:gd name="T3" fmla="*/ 222 h 251"/>
                <a:gd name="T4" fmla="*/ 0 w 182"/>
                <a:gd name="T5" fmla="*/ 98 h 251"/>
                <a:gd name="T6" fmla="*/ 0 w 182"/>
                <a:gd name="T7" fmla="*/ 98 h 251"/>
                <a:gd name="T8" fmla="*/ 47 w 182"/>
                <a:gd name="T9" fmla="*/ 144 h 251"/>
                <a:gd name="T10" fmla="*/ 61 w 182"/>
                <a:gd name="T11" fmla="*/ 129 h 251"/>
                <a:gd name="T12" fmla="*/ 61 w 182"/>
                <a:gd name="T13" fmla="*/ 129 h 251"/>
                <a:gd name="T14" fmla="*/ 107 w 182"/>
                <a:gd name="T15" fmla="*/ 23 h 251"/>
                <a:gd name="T16" fmla="*/ 107 w 182"/>
                <a:gd name="T17" fmla="*/ 23 h 251"/>
                <a:gd name="T18" fmla="*/ 149 w 182"/>
                <a:gd name="T19" fmla="*/ 8 h 251"/>
                <a:gd name="T20" fmla="*/ 149 w 182"/>
                <a:gd name="T21" fmla="*/ 8 h 251"/>
                <a:gd name="T22" fmla="*/ 165 w 182"/>
                <a:gd name="T23" fmla="*/ 68 h 251"/>
                <a:gd name="T24" fmla="*/ 165 w 182"/>
                <a:gd name="T25" fmla="*/ 68 h 251"/>
                <a:gd name="T26" fmla="*/ 177 w 182"/>
                <a:gd name="T27" fmla="*/ 107 h 251"/>
                <a:gd name="T28" fmla="*/ 177 w 182"/>
                <a:gd name="T29" fmla="*/ 107 h 251"/>
                <a:gd name="T30" fmla="*/ 151 w 182"/>
                <a:gd name="T31" fmla="*/ 213 h 251"/>
                <a:gd name="T32" fmla="*/ 131 w 182"/>
                <a:gd name="T33" fmla="*/ 250 h 251"/>
                <a:gd name="T34" fmla="*/ 51 w 182"/>
                <a:gd name="T35" fmla="*/ 25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2" h="251">
                  <a:moveTo>
                    <a:pt x="51" y="250"/>
                  </a:moveTo>
                  <a:lnTo>
                    <a:pt x="25" y="222"/>
                  </a:lnTo>
                  <a:lnTo>
                    <a:pt x="0" y="98"/>
                  </a:lnTo>
                  <a:lnTo>
                    <a:pt x="0" y="98"/>
                  </a:lnTo>
                  <a:cubicBezTo>
                    <a:pt x="0" y="98"/>
                    <a:pt x="33" y="85"/>
                    <a:pt x="47" y="144"/>
                  </a:cubicBezTo>
                  <a:lnTo>
                    <a:pt x="61" y="129"/>
                  </a:lnTo>
                  <a:lnTo>
                    <a:pt x="61" y="129"/>
                  </a:lnTo>
                  <a:cubicBezTo>
                    <a:pt x="61" y="129"/>
                    <a:pt x="89" y="20"/>
                    <a:pt x="107" y="23"/>
                  </a:cubicBezTo>
                  <a:lnTo>
                    <a:pt x="107" y="23"/>
                  </a:lnTo>
                  <a:cubicBezTo>
                    <a:pt x="128" y="27"/>
                    <a:pt x="125" y="0"/>
                    <a:pt x="149" y="8"/>
                  </a:cubicBezTo>
                  <a:lnTo>
                    <a:pt x="149" y="8"/>
                  </a:lnTo>
                  <a:cubicBezTo>
                    <a:pt x="167" y="14"/>
                    <a:pt x="165" y="68"/>
                    <a:pt x="165" y="68"/>
                  </a:cubicBezTo>
                  <a:lnTo>
                    <a:pt x="165" y="68"/>
                  </a:lnTo>
                  <a:cubicBezTo>
                    <a:pt x="165" y="68"/>
                    <a:pt x="181" y="76"/>
                    <a:pt x="177" y="107"/>
                  </a:cubicBezTo>
                  <a:lnTo>
                    <a:pt x="177" y="107"/>
                  </a:lnTo>
                  <a:cubicBezTo>
                    <a:pt x="175" y="128"/>
                    <a:pt x="151" y="213"/>
                    <a:pt x="151" y="213"/>
                  </a:cubicBezTo>
                  <a:lnTo>
                    <a:pt x="131" y="250"/>
                  </a:lnTo>
                  <a:lnTo>
                    <a:pt x="51" y="250"/>
                  </a:ln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5" name="Freeform 156">
              <a:extLst>
                <a:ext uri="{FF2B5EF4-FFF2-40B4-BE49-F238E27FC236}">
                  <a16:creationId xmlns:a16="http://schemas.microsoft.com/office/drawing/2014/main" id="{EBB0199F-345F-ED40-9452-4BA85991A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97693" y="9560580"/>
              <a:ext cx="1098608" cy="681137"/>
            </a:xfrm>
            <a:custGeom>
              <a:avLst/>
              <a:gdLst>
                <a:gd name="T0" fmla="*/ 882 w 883"/>
                <a:gd name="T1" fmla="*/ 0 h 548"/>
                <a:gd name="T2" fmla="*/ 0 w 883"/>
                <a:gd name="T3" fmla="*/ 0 h 548"/>
                <a:gd name="T4" fmla="*/ 74 w 883"/>
                <a:gd name="T5" fmla="*/ 547 h 548"/>
                <a:gd name="T6" fmla="*/ 807 w 883"/>
                <a:gd name="T7" fmla="*/ 547 h 548"/>
                <a:gd name="T8" fmla="*/ 882 w 883"/>
                <a:gd name="T9" fmla="*/ 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3" h="548">
                  <a:moveTo>
                    <a:pt x="882" y="0"/>
                  </a:moveTo>
                  <a:lnTo>
                    <a:pt x="0" y="0"/>
                  </a:lnTo>
                  <a:lnTo>
                    <a:pt x="74" y="547"/>
                  </a:lnTo>
                  <a:lnTo>
                    <a:pt x="807" y="547"/>
                  </a:lnTo>
                  <a:lnTo>
                    <a:pt x="882" y="0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6" name="Freeform 157">
              <a:extLst>
                <a:ext uri="{FF2B5EF4-FFF2-40B4-BE49-F238E27FC236}">
                  <a16:creationId xmlns:a16="http://schemas.microsoft.com/office/drawing/2014/main" id="{8E848663-26D5-0843-8382-6B973E3F3B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85582" y="10241717"/>
              <a:ext cx="911845" cy="71412"/>
            </a:xfrm>
            <a:custGeom>
              <a:avLst/>
              <a:gdLst>
                <a:gd name="T0" fmla="*/ 732 w 733"/>
                <a:gd name="T1" fmla="*/ 57 h 58"/>
                <a:gd name="T2" fmla="*/ 0 w 733"/>
                <a:gd name="T3" fmla="*/ 57 h 58"/>
                <a:gd name="T4" fmla="*/ 0 w 733"/>
                <a:gd name="T5" fmla="*/ 0 h 58"/>
                <a:gd name="T6" fmla="*/ 732 w 733"/>
                <a:gd name="T7" fmla="*/ 0 h 58"/>
                <a:gd name="T8" fmla="*/ 732 w 733"/>
                <a:gd name="T9" fmla="*/ 5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3" h="58">
                  <a:moveTo>
                    <a:pt x="732" y="57"/>
                  </a:moveTo>
                  <a:lnTo>
                    <a:pt x="0" y="57"/>
                  </a:lnTo>
                  <a:lnTo>
                    <a:pt x="0" y="0"/>
                  </a:lnTo>
                  <a:lnTo>
                    <a:pt x="732" y="0"/>
                  </a:lnTo>
                  <a:lnTo>
                    <a:pt x="732" y="5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7" name="Freeform 158">
              <a:extLst>
                <a:ext uri="{FF2B5EF4-FFF2-40B4-BE49-F238E27FC236}">
                  <a16:creationId xmlns:a16="http://schemas.microsoft.com/office/drawing/2014/main" id="{D795AAD2-BB5F-B943-BA77-0757130A5A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48121" y="9802276"/>
              <a:ext cx="197750" cy="192257"/>
            </a:xfrm>
            <a:custGeom>
              <a:avLst/>
              <a:gdLst>
                <a:gd name="T0" fmla="*/ 156 w 157"/>
                <a:gd name="T1" fmla="*/ 77 h 156"/>
                <a:gd name="T2" fmla="*/ 156 w 157"/>
                <a:gd name="T3" fmla="*/ 77 h 156"/>
                <a:gd name="T4" fmla="*/ 78 w 157"/>
                <a:gd name="T5" fmla="*/ 155 h 156"/>
                <a:gd name="T6" fmla="*/ 78 w 157"/>
                <a:gd name="T7" fmla="*/ 155 h 156"/>
                <a:gd name="T8" fmla="*/ 0 w 157"/>
                <a:gd name="T9" fmla="*/ 77 h 156"/>
                <a:gd name="T10" fmla="*/ 0 w 157"/>
                <a:gd name="T11" fmla="*/ 77 h 156"/>
                <a:gd name="T12" fmla="*/ 78 w 157"/>
                <a:gd name="T13" fmla="*/ 0 h 156"/>
                <a:gd name="T14" fmla="*/ 78 w 157"/>
                <a:gd name="T15" fmla="*/ 0 h 156"/>
                <a:gd name="T16" fmla="*/ 156 w 157"/>
                <a:gd name="T17" fmla="*/ 7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7" h="156">
                  <a:moveTo>
                    <a:pt x="156" y="77"/>
                  </a:moveTo>
                  <a:lnTo>
                    <a:pt x="156" y="77"/>
                  </a:lnTo>
                  <a:cubicBezTo>
                    <a:pt x="156" y="120"/>
                    <a:pt x="121" y="155"/>
                    <a:pt x="78" y="155"/>
                  </a:cubicBezTo>
                  <a:lnTo>
                    <a:pt x="78" y="155"/>
                  </a:lnTo>
                  <a:cubicBezTo>
                    <a:pt x="35" y="155"/>
                    <a:pt x="0" y="120"/>
                    <a:pt x="0" y="77"/>
                  </a:cubicBezTo>
                  <a:lnTo>
                    <a:pt x="0" y="77"/>
                  </a:lnTo>
                  <a:cubicBezTo>
                    <a:pt x="0" y="35"/>
                    <a:pt x="35" y="0"/>
                    <a:pt x="78" y="0"/>
                  </a:cubicBezTo>
                  <a:lnTo>
                    <a:pt x="78" y="0"/>
                  </a:lnTo>
                  <a:cubicBezTo>
                    <a:pt x="121" y="0"/>
                    <a:pt x="156" y="35"/>
                    <a:pt x="156" y="7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8" name="Freeform 159">
              <a:extLst>
                <a:ext uri="{FF2B5EF4-FFF2-40B4-BE49-F238E27FC236}">
                  <a16:creationId xmlns:a16="http://schemas.microsoft.com/office/drawing/2014/main" id="{C6FBA425-2594-4C47-A2E1-400A312D3A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75586" y="8945361"/>
              <a:ext cx="159301" cy="258175"/>
            </a:xfrm>
            <a:custGeom>
              <a:avLst/>
              <a:gdLst>
                <a:gd name="T0" fmla="*/ 69 w 126"/>
                <a:gd name="T1" fmla="*/ 206 h 207"/>
                <a:gd name="T2" fmla="*/ 57 w 126"/>
                <a:gd name="T3" fmla="*/ 206 h 207"/>
                <a:gd name="T4" fmla="*/ 57 w 126"/>
                <a:gd name="T5" fmla="*/ 206 h 207"/>
                <a:gd name="T6" fmla="*/ 0 w 126"/>
                <a:gd name="T7" fmla="*/ 150 h 207"/>
                <a:gd name="T8" fmla="*/ 0 w 126"/>
                <a:gd name="T9" fmla="*/ 0 h 207"/>
                <a:gd name="T10" fmla="*/ 125 w 126"/>
                <a:gd name="T11" fmla="*/ 0 h 207"/>
                <a:gd name="T12" fmla="*/ 125 w 126"/>
                <a:gd name="T13" fmla="*/ 150 h 207"/>
                <a:gd name="T14" fmla="*/ 125 w 126"/>
                <a:gd name="T15" fmla="*/ 150 h 207"/>
                <a:gd name="T16" fmla="*/ 69 w 126"/>
                <a:gd name="T17" fmla="*/ 20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207">
                  <a:moveTo>
                    <a:pt x="69" y="206"/>
                  </a:moveTo>
                  <a:lnTo>
                    <a:pt x="57" y="206"/>
                  </a:lnTo>
                  <a:lnTo>
                    <a:pt x="57" y="206"/>
                  </a:lnTo>
                  <a:cubicBezTo>
                    <a:pt x="26" y="206"/>
                    <a:pt x="0" y="181"/>
                    <a:pt x="0" y="150"/>
                  </a:cubicBezTo>
                  <a:lnTo>
                    <a:pt x="0" y="0"/>
                  </a:lnTo>
                  <a:lnTo>
                    <a:pt x="125" y="0"/>
                  </a:lnTo>
                  <a:lnTo>
                    <a:pt x="125" y="150"/>
                  </a:lnTo>
                  <a:lnTo>
                    <a:pt x="125" y="150"/>
                  </a:lnTo>
                  <a:cubicBezTo>
                    <a:pt x="125" y="181"/>
                    <a:pt x="100" y="206"/>
                    <a:pt x="69" y="206"/>
                  </a:cubicBez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9" name="Freeform 160">
              <a:extLst>
                <a:ext uri="{FF2B5EF4-FFF2-40B4-BE49-F238E27FC236}">
                  <a16:creationId xmlns:a16="http://schemas.microsoft.com/office/drawing/2014/main" id="{09A26228-7359-1F4F-9EFE-EF0395A383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75586" y="8945361"/>
              <a:ext cx="159301" cy="148314"/>
            </a:xfrm>
            <a:custGeom>
              <a:avLst/>
              <a:gdLst>
                <a:gd name="T0" fmla="*/ 69 w 126"/>
                <a:gd name="T1" fmla="*/ 119 h 120"/>
                <a:gd name="T2" fmla="*/ 57 w 126"/>
                <a:gd name="T3" fmla="*/ 119 h 120"/>
                <a:gd name="T4" fmla="*/ 57 w 126"/>
                <a:gd name="T5" fmla="*/ 119 h 120"/>
                <a:gd name="T6" fmla="*/ 0 w 126"/>
                <a:gd name="T7" fmla="*/ 63 h 120"/>
                <a:gd name="T8" fmla="*/ 0 w 126"/>
                <a:gd name="T9" fmla="*/ 0 h 120"/>
                <a:gd name="T10" fmla="*/ 125 w 126"/>
                <a:gd name="T11" fmla="*/ 0 h 120"/>
                <a:gd name="T12" fmla="*/ 125 w 126"/>
                <a:gd name="T13" fmla="*/ 63 h 120"/>
                <a:gd name="T14" fmla="*/ 125 w 126"/>
                <a:gd name="T15" fmla="*/ 63 h 120"/>
                <a:gd name="T16" fmla="*/ 69 w 126"/>
                <a:gd name="T17" fmla="*/ 119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120">
                  <a:moveTo>
                    <a:pt x="69" y="119"/>
                  </a:moveTo>
                  <a:lnTo>
                    <a:pt x="57" y="119"/>
                  </a:lnTo>
                  <a:lnTo>
                    <a:pt x="57" y="119"/>
                  </a:lnTo>
                  <a:cubicBezTo>
                    <a:pt x="26" y="119"/>
                    <a:pt x="0" y="94"/>
                    <a:pt x="0" y="63"/>
                  </a:cubicBezTo>
                  <a:lnTo>
                    <a:pt x="0" y="0"/>
                  </a:lnTo>
                  <a:lnTo>
                    <a:pt x="125" y="0"/>
                  </a:lnTo>
                  <a:lnTo>
                    <a:pt x="125" y="63"/>
                  </a:lnTo>
                  <a:lnTo>
                    <a:pt x="125" y="63"/>
                  </a:lnTo>
                  <a:cubicBezTo>
                    <a:pt x="125" y="94"/>
                    <a:pt x="100" y="119"/>
                    <a:pt x="69" y="119"/>
                  </a:cubicBezTo>
                </a:path>
              </a:pathLst>
            </a:custGeom>
            <a:solidFill>
              <a:srgbClr val="F18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0" name="Freeform 161">
              <a:extLst>
                <a:ext uri="{FF2B5EF4-FFF2-40B4-BE49-F238E27FC236}">
                  <a16:creationId xmlns:a16="http://schemas.microsoft.com/office/drawing/2014/main" id="{CBE44BCE-4714-9249-88A0-4EB751DEA2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17415" y="8330140"/>
              <a:ext cx="659165" cy="670152"/>
            </a:xfrm>
            <a:custGeom>
              <a:avLst/>
              <a:gdLst>
                <a:gd name="T0" fmla="*/ 486 w 527"/>
                <a:gd name="T1" fmla="*/ 315 h 540"/>
                <a:gd name="T2" fmla="*/ 486 w 527"/>
                <a:gd name="T3" fmla="*/ 315 h 540"/>
                <a:gd name="T4" fmla="*/ 262 w 527"/>
                <a:gd name="T5" fmla="*/ 539 h 540"/>
                <a:gd name="T6" fmla="*/ 262 w 527"/>
                <a:gd name="T7" fmla="*/ 539 h 540"/>
                <a:gd name="T8" fmla="*/ 39 w 527"/>
                <a:gd name="T9" fmla="*/ 315 h 540"/>
                <a:gd name="T10" fmla="*/ 39 w 527"/>
                <a:gd name="T11" fmla="*/ 315 h 540"/>
                <a:gd name="T12" fmla="*/ 262 w 527"/>
                <a:gd name="T13" fmla="*/ 0 h 540"/>
                <a:gd name="T14" fmla="*/ 262 w 527"/>
                <a:gd name="T15" fmla="*/ 0 h 540"/>
                <a:gd name="T16" fmla="*/ 486 w 527"/>
                <a:gd name="T17" fmla="*/ 315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7" h="540">
                  <a:moveTo>
                    <a:pt x="486" y="315"/>
                  </a:moveTo>
                  <a:lnTo>
                    <a:pt x="486" y="315"/>
                  </a:lnTo>
                  <a:cubicBezTo>
                    <a:pt x="486" y="438"/>
                    <a:pt x="386" y="539"/>
                    <a:pt x="262" y="539"/>
                  </a:cubicBezTo>
                  <a:lnTo>
                    <a:pt x="262" y="539"/>
                  </a:lnTo>
                  <a:cubicBezTo>
                    <a:pt x="139" y="539"/>
                    <a:pt x="39" y="438"/>
                    <a:pt x="39" y="315"/>
                  </a:cubicBezTo>
                  <a:lnTo>
                    <a:pt x="39" y="315"/>
                  </a:lnTo>
                  <a:cubicBezTo>
                    <a:pt x="39" y="191"/>
                    <a:pt x="0" y="0"/>
                    <a:pt x="262" y="0"/>
                  </a:cubicBezTo>
                  <a:lnTo>
                    <a:pt x="262" y="0"/>
                  </a:lnTo>
                  <a:cubicBezTo>
                    <a:pt x="526" y="0"/>
                    <a:pt x="486" y="191"/>
                    <a:pt x="486" y="315"/>
                  </a:cubicBez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1" name="Freeform 100">
              <a:extLst>
                <a:ext uri="{FF2B5EF4-FFF2-40B4-BE49-F238E27FC236}">
                  <a16:creationId xmlns:a16="http://schemas.microsoft.com/office/drawing/2014/main" id="{DD9964CC-DEAB-7F49-BE62-3FD80A94D4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15162" y="8692681"/>
              <a:ext cx="295404" cy="53622"/>
            </a:xfrm>
            <a:custGeom>
              <a:avLst/>
              <a:gdLst>
                <a:gd name="connsiteX0" fmla="*/ 252681 w 295404"/>
                <a:gd name="connsiteY0" fmla="*/ 0 h 53622"/>
                <a:gd name="connsiteX1" fmla="*/ 295404 w 295404"/>
                <a:gd name="connsiteY1" fmla="*/ 44467 h 53622"/>
                <a:gd name="connsiteX2" fmla="*/ 285639 w 295404"/>
                <a:gd name="connsiteY2" fmla="*/ 53622 h 53622"/>
                <a:gd name="connsiteX3" fmla="*/ 275873 w 295404"/>
                <a:gd name="connsiteY3" fmla="*/ 44467 h 53622"/>
                <a:gd name="connsiteX4" fmla="*/ 252681 w 295404"/>
                <a:gd name="connsiteY4" fmla="*/ 19618 h 53622"/>
                <a:gd name="connsiteX5" fmla="*/ 227046 w 295404"/>
                <a:gd name="connsiteY5" fmla="*/ 44467 h 53622"/>
                <a:gd name="connsiteX6" fmla="*/ 218501 w 295404"/>
                <a:gd name="connsiteY6" fmla="*/ 53622 h 53622"/>
                <a:gd name="connsiteX7" fmla="*/ 208736 w 295404"/>
                <a:gd name="connsiteY7" fmla="*/ 44467 h 53622"/>
                <a:gd name="connsiteX8" fmla="*/ 252681 w 295404"/>
                <a:gd name="connsiteY8" fmla="*/ 0 h 53622"/>
                <a:gd name="connsiteX9" fmla="*/ 43326 w 295404"/>
                <a:gd name="connsiteY9" fmla="*/ 0 h 53622"/>
                <a:gd name="connsiteX10" fmla="*/ 86651 w 295404"/>
                <a:gd name="connsiteY10" fmla="*/ 44467 h 53622"/>
                <a:gd name="connsiteX11" fmla="*/ 77986 w 295404"/>
                <a:gd name="connsiteY11" fmla="*/ 53622 h 53622"/>
                <a:gd name="connsiteX12" fmla="*/ 69321 w 295404"/>
                <a:gd name="connsiteY12" fmla="*/ 44467 h 53622"/>
                <a:gd name="connsiteX13" fmla="*/ 43326 w 295404"/>
                <a:gd name="connsiteY13" fmla="*/ 19618 h 53622"/>
                <a:gd name="connsiteX14" fmla="*/ 18568 w 295404"/>
                <a:gd name="connsiteY14" fmla="*/ 44467 h 53622"/>
                <a:gd name="connsiteX15" fmla="*/ 8665 w 295404"/>
                <a:gd name="connsiteY15" fmla="*/ 53622 h 53622"/>
                <a:gd name="connsiteX16" fmla="*/ 0 w 295404"/>
                <a:gd name="connsiteY16" fmla="*/ 44467 h 53622"/>
                <a:gd name="connsiteX17" fmla="*/ 43326 w 295404"/>
                <a:gd name="connsiteY17" fmla="*/ 0 h 53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95404" h="53622">
                  <a:moveTo>
                    <a:pt x="252681" y="0"/>
                  </a:moveTo>
                  <a:cubicBezTo>
                    <a:pt x="275873" y="0"/>
                    <a:pt x="295404" y="19618"/>
                    <a:pt x="295404" y="44467"/>
                  </a:cubicBezTo>
                  <a:cubicBezTo>
                    <a:pt x="295404" y="49699"/>
                    <a:pt x="290522" y="53622"/>
                    <a:pt x="285639" y="53622"/>
                  </a:cubicBezTo>
                  <a:cubicBezTo>
                    <a:pt x="280756" y="53622"/>
                    <a:pt x="275873" y="49699"/>
                    <a:pt x="275873" y="44467"/>
                  </a:cubicBezTo>
                  <a:cubicBezTo>
                    <a:pt x="275873" y="30081"/>
                    <a:pt x="266108" y="19618"/>
                    <a:pt x="252681" y="19618"/>
                  </a:cubicBezTo>
                  <a:cubicBezTo>
                    <a:pt x="238032" y="19618"/>
                    <a:pt x="227046" y="30081"/>
                    <a:pt x="227046" y="44467"/>
                  </a:cubicBezTo>
                  <a:cubicBezTo>
                    <a:pt x="227046" y="49699"/>
                    <a:pt x="223384" y="53622"/>
                    <a:pt x="218501" y="53622"/>
                  </a:cubicBezTo>
                  <a:cubicBezTo>
                    <a:pt x="213619" y="53622"/>
                    <a:pt x="208736" y="49699"/>
                    <a:pt x="208736" y="44467"/>
                  </a:cubicBezTo>
                  <a:cubicBezTo>
                    <a:pt x="208736" y="19618"/>
                    <a:pt x="228267" y="0"/>
                    <a:pt x="252681" y="0"/>
                  </a:cubicBezTo>
                  <a:close/>
                  <a:moveTo>
                    <a:pt x="43326" y="0"/>
                  </a:moveTo>
                  <a:cubicBezTo>
                    <a:pt x="68083" y="0"/>
                    <a:pt x="86651" y="19618"/>
                    <a:pt x="86651" y="44467"/>
                  </a:cubicBezTo>
                  <a:cubicBezTo>
                    <a:pt x="86651" y="49699"/>
                    <a:pt x="82938" y="53622"/>
                    <a:pt x="77986" y="53622"/>
                  </a:cubicBezTo>
                  <a:cubicBezTo>
                    <a:pt x="73035" y="53622"/>
                    <a:pt x="69321" y="49699"/>
                    <a:pt x="69321" y="44467"/>
                  </a:cubicBezTo>
                  <a:cubicBezTo>
                    <a:pt x="69321" y="30081"/>
                    <a:pt x="56942" y="19618"/>
                    <a:pt x="43326" y="19618"/>
                  </a:cubicBezTo>
                  <a:cubicBezTo>
                    <a:pt x="29709" y="19618"/>
                    <a:pt x="18568" y="30081"/>
                    <a:pt x="18568" y="44467"/>
                  </a:cubicBezTo>
                  <a:cubicBezTo>
                    <a:pt x="18568" y="49699"/>
                    <a:pt x="14854" y="53622"/>
                    <a:pt x="8665" y="53622"/>
                  </a:cubicBezTo>
                  <a:cubicBezTo>
                    <a:pt x="4951" y="53622"/>
                    <a:pt x="0" y="49699"/>
                    <a:pt x="0" y="44467"/>
                  </a:cubicBezTo>
                  <a:cubicBezTo>
                    <a:pt x="0" y="19618"/>
                    <a:pt x="19806" y="0"/>
                    <a:pt x="43326" y="0"/>
                  </a:cubicBezTo>
                  <a:close/>
                </a:path>
              </a:pathLst>
            </a:custGeom>
            <a:solidFill>
              <a:srgbClr val="24108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2" name="Freeform 164">
              <a:extLst>
                <a:ext uri="{FF2B5EF4-FFF2-40B4-BE49-F238E27FC236}">
                  <a16:creationId xmlns:a16="http://schemas.microsoft.com/office/drawing/2014/main" id="{7D41ED4C-0F97-E348-92C4-6EEF15A445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86572" y="8846485"/>
              <a:ext cx="142819" cy="54930"/>
            </a:xfrm>
            <a:custGeom>
              <a:avLst/>
              <a:gdLst>
                <a:gd name="T0" fmla="*/ 114 w 115"/>
                <a:gd name="T1" fmla="*/ 0 h 43"/>
                <a:gd name="T2" fmla="*/ 114 w 115"/>
                <a:gd name="T3" fmla="*/ 0 h 43"/>
                <a:gd name="T4" fmla="*/ 57 w 115"/>
                <a:gd name="T5" fmla="*/ 42 h 43"/>
                <a:gd name="T6" fmla="*/ 57 w 115"/>
                <a:gd name="T7" fmla="*/ 42 h 43"/>
                <a:gd name="T8" fmla="*/ 0 w 115"/>
                <a:gd name="T9" fmla="*/ 0 h 43"/>
                <a:gd name="T10" fmla="*/ 114 w 115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43">
                  <a:moveTo>
                    <a:pt x="114" y="0"/>
                  </a:moveTo>
                  <a:lnTo>
                    <a:pt x="114" y="0"/>
                  </a:lnTo>
                  <a:cubicBezTo>
                    <a:pt x="114" y="23"/>
                    <a:pt x="88" y="42"/>
                    <a:pt x="57" y="42"/>
                  </a:cubicBezTo>
                  <a:lnTo>
                    <a:pt x="57" y="42"/>
                  </a:lnTo>
                  <a:cubicBezTo>
                    <a:pt x="26" y="42"/>
                    <a:pt x="0" y="23"/>
                    <a:pt x="0" y="0"/>
                  </a:cubicBezTo>
                  <a:lnTo>
                    <a:pt x="114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3" name="Freeform 165">
              <a:extLst>
                <a:ext uri="{FF2B5EF4-FFF2-40B4-BE49-F238E27FC236}">
                  <a16:creationId xmlns:a16="http://schemas.microsoft.com/office/drawing/2014/main" id="{0883BB79-8273-9546-8877-066B0C6C0F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9526" y="8214786"/>
              <a:ext cx="758041" cy="466908"/>
            </a:xfrm>
            <a:custGeom>
              <a:avLst/>
              <a:gdLst>
                <a:gd name="T0" fmla="*/ 129 w 609"/>
                <a:gd name="T1" fmla="*/ 366 h 376"/>
                <a:gd name="T2" fmla="*/ 129 w 609"/>
                <a:gd name="T3" fmla="*/ 366 h 376"/>
                <a:gd name="T4" fmla="*/ 170 w 609"/>
                <a:gd name="T5" fmla="*/ 201 h 376"/>
                <a:gd name="T6" fmla="*/ 170 w 609"/>
                <a:gd name="T7" fmla="*/ 201 h 376"/>
                <a:gd name="T8" fmla="*/ 501 w 609"/>
                <a:gd name="T9" fmla="*/ 196 h 376"/>
                <a:gd name="T10" fmla="*/ 501 w 609"/>
                <a:gd name="T11" fmla="*/ 196 h 376"/>
                <a:gd name="T12" fmla="*/ 529 w 609"/>
                <a:gd name="T13" fmla="*/ 356 h 376"/>
                <a:gd name="T14" fmla="*/ 529 w 609"/>
                <a:gd name="T15" fmla="*/ 356 h 376"/>
                <a:gd name="T16" fmla="*/ 571 w 609"/>
                <a:gd name="T17" fmla="*/ 343 h 376"/>
                <a:gd name="T18" fmla="*/ 571 w 609"/>
                <a:gd name="T19" fmla="*/ 343 h 376"/>
                <a:gd name="T20" fmla="*/ 575 w 609"/>
                <a:gd name="T21" fmla="*/ 249 h 376"/>
                <a:gd name="T22" fmla="*/ 575 w 609"/>
                <a:gd name="T23" fmla="*/ 249 h 376"/>
                <a:gd name="T24" fmla="*/ 556 w 609"/>
                <a:gd name="T25" fmla="*/ 123 h 376"/>
                <a:gd name="T26" fmla="*/ 556 w 609"/>
                <a:gd name="T27" fmla="*/ 123 h 376"/>
                <a:gd name="T28" fmla="*/ 459 w 609"/>
                <a:gd name="T29" fmla="*/ 93 h 376"/>
                <a:gd name="T30" fmla="*/ 459 w 609"/>
                <a:gd name="T31" fmla="*/ 93 h 376"/>
                <a:gd name="T32" fmla="*/ 336 w 609"/>
                <a:gd name="T33" fmla="*/ 52 h 376"/>
                <a:gd name="T34" fmla="*/ 336 w 609"/>
                <a:gd name="T35" fmla="*/ 52 h 376"/>
                <a:gd name="T36" fmla="*/ 85 w 609"/>
                <a:gd name="T37" fmla="*/ 17 h 376"/>
                <a:gd name="T38" fmla="*/ 85 w 609"/>
                <a:gd name="T39" fmla="*/ 17 h 376"/>
                <a:gd name="T40" fmla="*/ 91 w 609"/>
                <a:gd name="T41" fmla="*/ 179 h 376"/>
                <a:gd name="T42" fmla="*/ 91 w 609"/>
                <a:gd name="T43" fmla="*/ 179 h 376"/>
                <a:gd name="T44" fmla="*/ 80 w 609"/>
                <a:gd name="T45" fmla="*/ 289 h 376"/>
                <a:gd name="T46" fmla="*/ 80 w 609"/>
                <a:gd name="T47" fmla="*/ 289 h 376"/>
                <a:gd name="T48" fmla="*/ 94 w 609"/>
                <a:gd name="T49" fmla="*/ 364 h 376"/>
                <a:gd name="T50" fmla="*/ 94 w 609"/>
                <a:gd name="T51" fmla="*/ 364 h 376"/>
                <a:gd name="T52" fmla="*/ 129 w 609"/>
                <a:gd name="T53" fmla="*/ 36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09" h="376">
                  <a:moveTo>
                    <a:pt x="129" y="366"/>
                  </a:moveTo>
                  <a:lnTo>
                    <a:pt x="129" y="366"/>
                  </a:lnTo>
                  <a:cubicBezTo>
                    <a:pt x="151" y="343"/>
                    <a:pt x="189" y="291"/>
                    <a:pt x="170" y="201"/>
                  </a:cubicBezTo>
                  <a:lnTo>
                    <a:pt x="170" y="201"/>
                  </a:lnTo>
                  <a:cubicBezTo>
                    <a:pt x="170" y="201"/>
                    <a:pt x="292" y="305"/>
                    <a:pt x="501" y="196"/>
                  </a:cubicBezTo>
                  <a:lnTo>
                    <a:pt x="501" y="196"/>
                  </a:lnTo>
                  <a:cubicBezTo>
                    <a:pt x="501" y="196"/>
                    <a:pt x="472" y="310"/>
                    <a:pt x="529" y="356"/>
                  </a:cubicBezTo>
                  <a:lnTo>
                    <a:pt x="529" y="356"/>
                  </a:lnTo>
                  <a:cubicBezTo>
                    <a:pt x="543" y="369"/>
                    <a:pt x="566" y="362"/>
                    <a:pt x="571" y="343"/>
                  </a:cubicBezTo>
                  <a:lnTo>
                    <a:pt x="571" y="343"/>
                  </a:lnTo>
                  <a:cubicBezTo>
                    <a:pt x="578" y="319"/>
                    <a:pt x="584" y="283"/>
                    <a:pt x="575" y="249"/>
                  </a:cubicBezTo>
                  <a:lnTo>
                    <a:pt x="575" y="249"/>
                  </a:lnTo>
                  <a:cubicBezTo>
                    <a:pt x="575" y="249"/>
                    <a:pt x="608" y="166"/>
                    <a:pt x="556" y="123"/>
                  </a:cubicBezTo>
                  <a:lnTo>
                    <a:pt x="556" y="123"/>
                  </a:lnTo>
                  <a:cubicBezTo>
                    <a:pt x="503" y="80"/>
                    <a:pt x="459" y="93"/>
                    <a:pt x="459" y="93"/>
                  </a:cubicBezTo>
                  <a:lnTo>
                    <a:pt x="459" y="93"/>
                  </a:lnTo>
                  <a:cubicBezTo>
                    <a:pt x="459" y="93"/>
                    <a:pt x="417" y="33"/>
                    <a:pt x="336" y="52"/>
                  </a:cubicBezTo>
                  <a:lnTo>
                    <a:pt x="336" y="52"/>
                  </a:lnTo>
                  <a:cubicBezTo>
                    <a:pt x="194" y="85"/>
                    <a:pt x="224" y="0"/>
                    <a:pt x="85" y="17"/>
                  </a:cubicBezTo>
                  <a:lnTo>
                    <a:pt x="85" y="17"/>
                  </a:lnTo>
                  <a:cubicBezTo>
                    <a:pt x="0" y="28"/>
                    <a:pt x="35" y="139"/>
                    <a:pt x="91" y="179"/>
                  </a:cubicBezTo>
                  <a:lnTo>
                    <a:pt x="91" y="179"/>
                  </a:lnTo>
                  <a:cubicBezTo>
                    <a:pt x="91" y="179"/>
                    <a:pt x="56" y="236"/>
                    <a:pt x="80" y="289"/>
                  </a:cubicBezTo>
                  <a:lnTo>
                    <a:pt x="80" y="289"/>
                  </a:lnTo>
                  <a:cubicBezTo>
                    <a:pt x="80" y="289"/>
                    <a:pt x="68" y="335"/>
                    <a:pt x="94" y="364"/>
                  </a:cubicBezTo>
                  <a:lnTo>
                    <a:pt x="94" y="364"/>
                  </a:lnTo>
                  <a:cubicBezTo>
                    <a:pt x="103" y="374"/>
                    <a:pt x="119" y="375"/>
                    <a:pt x="129" y="366"/>
                  </a:cubicBezTo>
                </a:path>
              </a:pathLst>
            </a:custGeom>
            <a:solidFill>
              <a:srgbClr val="CC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4" name="Freeform 166">
              <a:extLst>
                <a:ext uri="{FF2B5EF4-FFF2-40B4-BE49-F238E27FC236}">
                  <a16:creationId xmlns:a16="http://schemas.microsoft.com/office/drawing/2014/main" id="{9C40673A-68C3-7746-B520-CFD78C210D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30518" y="8747611"/>
              <a:ext cx="60425" cy="54930"/>
            </a:xfrm>
            <a:custGeom>
              <a:avLst/>
              <a:gdLst>
                <a:gd name="T0" fmla="*/ 41 w 48"/>
                <a:gd name="T1" fmla="*/ 29 h 45"/>
                <a:gd name="T2" fmla="*/ 41 w 48"/>
                <a:gd name="T3" fmla="*/ 29 h 45"/>
                <a:gd name="T4" fmla="*/ 24 w 48"/>
                <a:gd name="T5" fmla="*/ 44 h 45"/>
                <a:gd name="T6" fmla="*/ 24 w 48"/>
                <a:gd name="T7" fmla="*/ 44 h 45"/>
                <a:gd name="T8" fmla="*/ 7 w 48"/>
                <a:gd name="T9" fmla="*/ 29 h 45"/>
                <a:gd name="T10" fmla="*/ 7 w 48"/>
                <a:gd name="T11" fmla="*/ 29 h 45"/>
                <a:gd name="T12" fmla="*/ 24 w 48"/>
                <a:gd name="T13" fmla="*/ 0 h 45"/>
                <a:gd name="T14" fmla="*/ 24 w 48"/>
                <a:gd name="T15" fmla="*/ 0 h 45"/>
                <a:gd name="T16" fmla="*/ 41 w 48"/>
                <a:gd name="T17" fmla="*/ 29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5">
                  <a:moveTo>
                    <a:pt x="41" y="29"/>
                  </a:moveTo>
                  <a:lnTo>
                    <a:pt x="41" y="29"/>
                  </a:lnTo>
                  <a:cubicBezTo>
                    <a:pt x="47" y="37"/>
                    <a:pt x="34" y="44"/>
                    <a:pt x="24" y="44"/>
                  </a:cubicBezTo>
                  <a:lnTo>
                    <a:pt x="24" y="44"/>
                  </a:lnTo>
                  <a:cubicBezTo>
                    <a:pt x="13" y="44"/>
                    <a:pt x="0" y="36"/>
                    <a:pt x="7" y="29"/>
                  </a:cubicBezTo>
                  <a:lnTo>
                    <a:pt x="7" y="29"/>
                  </a:lnTo>
                  <a:cubicBezTo>
                    <a:pt x="16" y="21"/>
                    <a:pt x="13" y="0"/>
                    <a:pt x="24" y="0"/>
                  </a:cubicBezTo>
                  <a:lnTo>
                    <a:pt x="24" y="0"/>
                  </a:lnTo>
                  <a:cubicBezTo>
                    <a:pt x="34" y="0"/>
                    <a:pt x="33" y="21"/>
                    <a:pt x="41" y="29"/>
                  </a:cubicBezTo>
                </a:path>
              </a:pathLst>
            </a:custGeom>
            <a:solidFill>
              <a:srgbClr val="F18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5" name="Freeform 167">
              <a:extLst>
                <a:ext uri="{FF2B5EF4-FFF2-40B4-BE49-F238E27FC236}">
                  <a16:creationId xmlns:a16="http://schemas.microsoft.com/office/drawing/2014/main" id="{F2C3E412-B43B-7844-AC88-817A39A9D5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98288" y="11461173"/>
              <a:ext cx="274652" cy="488883"/>
            </a:xfrm>
            <a:custGeom>
              <a:avLst/>
              <a:gdLst>
                <a:gd name="T0" fmla="*/ 123 w 222"/>
                <a:gd name="T1" fmla="*/ 0 h 392"/>
                <a:gd name="T2" fmla="*/ 77 w 222"/>
                <a:gd name="T3" fmla="*/ 83 h 392"/>
                <a:gd name="T4" fmla="*/ 77 w 222"/>
                <a:gd name="T5" fmla="*/ 83 h 392"/>
                <a:gd name="T6" fmla="*/ 2 w 222"/>
                <a:gd name="T7" fmla="*/ 141 h 392"/>
                <a:gd name="T8" fmla="*/ 2 w 222"/>
                <a:gd name="T9" fmla="*/ 141 h 392"/>
                <a:gd name="T10" fmla="*/ 195 w 222"/>
                <a:gd name="T11" fmla="*/ 369 h 392"/>
                <a:gd name="T12" fmla="*/ 195 w 222"/>
                <a:gd name="T13" fmla="*/ 369 h 392"/>
                <a:gd name="T14" fmla="*/ 152 w 222"/>
                <a:gd name="T15" fmla="*/ 156 h 392"/>
                <a:gd name="T16" fmla="*/ 211 w 222"/>
                <a:gd name="T17" fmla="*/ 49 h 392"/>
                <a:gd name="T18" fmla="*/ 123 w 222"/>
                <a:gd name="T19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2" h="392">
                  <a:moveTo>
                    <a:pt x="123" y="0"/>
                  </a:moveTo>
                  <a:lnTo>
                    <a:pt x="77" y="83"/>
                  </a:lnTo>
                  <a:lnTo>
                    <a:pt x="77" y="83"/>
                  </a:lnTo>
                  <a:cubicBezTo>
                    <a:pt x="77" y="83"/>
                    <a:pt x="0" y="112"/>
                    <a:pt x="2" y="141"/>
                  </a:cubicBezTo>
                  <a:lnTo>
                    <a:pt x="2" y="141"/>
                  </a:lnTo>
                  <a:cubicBezTo>
                    <a:pt x="3" y="171"/>
                    <a:pt x="169" y="391"/>
                    <a:pt x="195" y="369"/>
                  </a:cubicBezTo>
                  <a:lnTo>
                    <a:pt x="195" y="369"/>
                  </a:lnTo>
                  <a:cubicBezTo>
                    <a:pt x="221" y="346"/>
                    <a:pt x="152" y="156"/>
                    <a:pt x="152" y="156"/>
                  </a:cubicBezTo>
                  <a:lnTo>
                    <a:pt x="211" y="49"/>
                  </a:lnTo>
                  <a:lnTo>
                    <a:pt x="123" y="0"/>
                  </a:lnTo>
                </a:path>
              </a:pathLst>
            </a:custGeom>
            <a:solidFill>
              <a:srgbClr val="CA4BB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6" name="Freeform 168">
              <a:extLst>
                <a:ext uri="{FF2B5EF4-FFF2-40B4-BE49-F238E27FC236}">
                  <a16:creationId xmlns:a16="http://schemas.microsoft.com/office/drawing/2014/main" id="{9EF12843-C152-0D4A-85B2-69563656D4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06623" y="11450188"/>
              <a:ext cx="455924" cy="302120"/>
            </a:xfrm>
            <a:custGeom>
              <a:avLst/>
              <a:gdLst>
                <a:gd name="T0" fmla="*/ 0 w 367"/>
                <a:gd name="T1" fmla="*/ 55 h 243"/>
                <a:gd name="T2" fmla="*/ 51 w 367"/>
                <a:gd name="T3" fmla="*/ 134 h 243"/>
                <a:gd name="T4" fmla="*/ 51 w 367"/>
                <a:gd name="T5" fmla="*/ 134 h 243"/>
                <a:gd name="T6" fmla="*/ 67 w 367"/>
                <a:gd name="T7" fmla="*/ 229 h 243"/>
                <a:gd name="T8" fmla="*/ 67 w 367"/>
                <a:gd name="T9" fmla="*/ 229 h 243"/>
                <a:gd name="T10" fmla="*/ 358 w 367"/>
                <a:gd name="T11" fmla="*/ 166 h 243"/>
                <a:gd name="T12" fmla="*/ 358 w 367"/>
                <a:gd name="T13" fmla="*/ 166 h 243"/>
                <a:gd name="T14" fmla="*/ 152 w 367"/>
                <a:gd name="T15" fmla="*/ 103 h 243"/>
                <a:gd name="T16" fmla="*/ 85 w 367"/>
                <a:gd name="T17" fmla="*/ 0 h 243"/>
                <a:gd name="T18" fmla="*/ 0 w 367"/>
                <a:gd name="T19" fmla="*/ 55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7" h="243">
                  <a:moveTo>
                    <a:pt x="0" y="55"/>
                  </a:moveTo>
                  <a:lnTo>
                    <a:pt x="51" y="134"/>
                  </a:lnTo>
                  <a:lnTo>
                    <a:pt x="51" y="134"/>
                  </a:lnTo>
                  <a:cubicBezTo>
                    <a:pt x="51" y="134"/>
                    <a:pt x="41" y="216"/>
                    <a:pt x="67" y="229"/>
                  </a:cubicBezTo>
                  <a:lnTo>
                    <a:pt x="67" y="229"/>
                  </a:lnTo>
                  <a:cubicBezTo>
                    <a:pt x="94" y="242"/>
                    <a:pt x="366" y="200"/>
                    <a:pt x="358" y="166"/>
                  </a:cubicBezTo>
                  <a:lnTo>
                    <a:pt x="358" y="166"/>
                  </a:lnTo>
                  <a:cubicBezTo>
                    <a:pt x="351" y="133"/>
                    <a:pt x="152" y="103"/>
                    <a:pt x="152" y="103"/>
                  </a:cubicBezTo>
                  <a:lnTo>
                    <a:pt x="85" y="0"/>
                  </a:lnTo>
                  <a:lnTo>
                    <a:pt x="0" y="55"/>
                  </a:lnTo>
                </a:path>
              </a:pathLst>
            </a:custGeom>
            <a:solidFill>
              <a:srgbClr val="CA4BB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7" name="Freeform 169">
              <a:extLst>
                <a:ext uri="{FF2B5EF4-FFF2-40B4-BE49-F238E27FC236}">
                  <a16:creationId xmlns:a16="http://schemas.microsoft.com/office/drawing/2014/main" id="{A334AABE-1D60-CB4A-A622-15A3C9E494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09271" y="10181296"/>
              <a:ext cx="1862141" cy="1406219"/>
            </a:xfrm>
            <a:custGeom>
              <a:avLst/>
              <a:gdLst>
                <a:gd name="T0" fmla="*/ 104 w 1494"/>
                <a:gd name="T1" fmla="*/ 0 h 1130"/>
                <a:gd name="T2" fmla="*/ 104 w 1494"/>
                <a:gd name="T3" fmla="*/ 0 h 1130"/>
                <a:gd name="T4" fmla="*/ 411 w 1494"/>
                <a:gd name="T5" fmla="*/ 312 h 1130"/>
                <a:gd name="T6" fmla="*/ 80 w 1494"/>
                <a:gd name="T7" fmla="*/ 1054 h 1130"/>
                <a:gd name="T8" fmla="*/ 213 w 1494"/>
                <a:gd name="T9" fmla="*/ 1113 h 1130"/>
                <a:gd name="T10" fmla="*/ 213 w 1494"/>
                <a:gd name="T11" fmla="*/ 1113 h 1130"/>
                <a:gd name="T12" fmla="*/ 688 w 1494"/>
                <a:gd name="T13" fmla="*/ 321 h 1130"/>
                <a:gd name="T14" fmla="*/ 688 w 1494"/>
                <a:gd name="T15" fmla="*/ 321 h 1130"/>
                <a:gd name="T16" fmla="*/ 628 w 1494"/>
                <a:gd name="T17" fmla="*/ 202 h 1130"/>
                <a:gd name="T18" fmla="*/ 850 w 1494"/>
                <a:gd name="T19" fmla="*/ 261 h 1130"/>
                <a:gd name="T20" fmla="*/ 1381 w 1494"/>
                <a:gd name="T21" fmla="*/ 1129 h 1130"/>
                <a:gd name="T22" fmla="*/ 1493 w 1494"/>
                <a:gd name="T23" fmla="*/ 1068 h 1130"/>
                <a:gd name="T24" fmla="*/ 1493 w 1494"/>
                <a:gd name="T25" fmla="*/ 1068 h 1130"/>
                <a:gd name="T26" fmla="*/ 1055 w 1494"/>
                <a:gd name="T27" fmla="*/ 49 h 1130"/>
                <a:gd name="T28" fmla="*/ 1055 w 1494"/>
                <a:gd name="T29" fmla="*/ 49 h 1130"/>
                <a:gd name="T30" fmla="*/ 659 w 1494"/>
                <a:gd name="T31" fmla="*/ 0 h 1130"/>
                <a:gd name="T32" fmla="*/ 104 w 1494"/>
                <a:gd name="T33" fmla="*/ 0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94" h="1130">
                  <a:moveTo>
                    <a:pt x="104" y="0"/>
                  </a:moveTo>
                  <a:lnTo>
                    <a:pt x="104" y="0"/>
                  </a:lnTo>
                  <a:cubicBezTo>
                    <a:pt x="104" y="0"/>
                    <a:pt x="0" y="285"/>
                    <a:pt x="411" y="312"/>
                  </a:cubicBezTo>
                  <a:lnTo>
                    <a:pt x="80" y="1054"/>
                  </a:lnTo>
                  <a:lnTo>
                    <a:pt x="213" y="1113"/>
                  </a:lnTo>
                  <a:lnTo>
                    <a:pt x="213" y="1113"/>
                  </a:lnTo>
                  <a:cubicBezTo>
                    <a:pt x="213" y="1113"/>
                    <a:pt x="676" y="383"/>
                    <a:pt x="688" y="321"/>
                  </a:cubicBezTo>
                  <a:lnTo>
                    <a:pt x="688" y="321"/>
                  </a:lnTo>
                  <a:cubicBezTo>
                    <a:pt x="704" y="237"/>
                    <a:pt x="628" y="202"/>
                    <a:pt x="628" y="202"/>
                  </a:cubicBezTo>
                  <a:lnTo>
                    <a:pt x="850" y="261"/>
                  </a:lnTo>
                  <a:lnTo>
                    <a:pt x="1381" y="1129"/>
                  </a:lnTo>
                  <a:lnTo>
                    <a:pt x="1493" y="1068"/>
                  </a:lnTo>
                  <a:lnTo>
                    <a:pt x="1493" y="1068"/>
                  </a:lnTo>
                  <a:cubicBezTo>
                    <a:pt x="1493" y="1068"/>
                    <a:pt x="1074" y="65"/>
                    <a:pt x="1055" y="49"/>
                  </a:cubicBezTo>
                  <a:lnTo>
                    <a:pt x="1055" y="49"/>
                  </a:lnTo>
                  <a:cubicBezTo>
                    <a:pt x="1036" y="33"/>
                    <a:pt x="659" y="0"/>
                    <a:pt x="659" y="0"/>
                  </a:cubicBezTo>
                  <a:lnTo>
                    <a:pt x="104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8" name="Freeform 170">
              <a:extLst>
                <a:ext uri="{FF2B5EF4-FFF2-40B4-BE49-F238E27FC236}">
                  <a16:creationId xmlns:a16="http://schemas.microsoft.com/office/drawing/2014/main" id="{5B2828D9-E28E-764D-8295-9761DC7D4C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8013" y="9132122"/>
              <a:ext cx="659165" cy="1098608"/>
            </a:xfrm>
            <a:custGeom>
              <a:avLst/>
              <a:gdLst>
                <a:gd name="T0" fmla="*/ 119 w 527"/>
                <a:gd name="T1" fmla="*/ 0 h 882"/>
                <a:gd name="T2" fmla="*/ 119 w 527"/>
                <a:gd name="T3" fmla="*/ 0 h 882"/>
                <a:gd name="T4" fmla="*/ 192 w 527"/>
                <a:gd name="T5" fmla="*/ 185 h 882"/>
                <a:gd name="T6" fmla="*/ 192 w 527"/>
                <a:gd name="T7" fmla="*/ 185 h 882"/>
                <a:gd name="T8" fmla="*/ 250 w 527"/>
                <a:gd name="T9" fmla="*/ 458 h 882"/>
                <a:gd name="T10" fmla="*/ 526 w 527"/>
                <a:gd name="T11" fmla="*/ 881 h 882"/>
                <a:gd name="T12" fmla="*/ 398 w 527"/>
                <a:gd name="T13" fmla="*/ 872 h 882"/>
                <a:gd name="T14" fmla="*/ 97 w 527"/>
                <a:gd name="T15" fmla="*/ 501 h 882"/>
                <a:gd name="T16" fmla="*/ 14 w 527"/>
                <a:gd name="T17" fmla="*/ 132 h 882"/>
                <a:gd name="T18" fmla="*/ 14 w 527"/>
                <a:gd name="T19" fmla="*/ 132 h 882"/>
                <a:gd name="T20" fmla="*/ 119 w 527"/>
                <a:gd name="T21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7" h="882">
                  <a:moveTo>
                    <a:pt x="119" y="0"/>
                  </a:moveTo>
                  <a:lnTo>
                    <a:pt x="119" y="0"/>
                  </a:lnTo>
                  <a:cubicBezTo>
                    <a:pt x="119" y="0"/>
                    <a:pt x="166" y="85"/>
                    <a:pt x="192" y="185"/>
                  </a:cubicBezTo>
                  <a:lnTo>
                    <a:pt x="192" y="185"/>
                  </a:lnTo>
                  <a:cubicBezTo>
                    <a:pt x="218" y="284"/>
                    <a:pt x="250" y="458"/>
                    <a:pt x="250" y="458"/>
                  </a:cubicBezTo>
                  <a:lnTo>
                    <a:pt x="526" y="881"/>
                  </a:lnTo>
                  <a:lnTo>
                    <a:pt x="398" y="872"/>
                  </a:lnTo>
                  <a:lnTo>
                    <a:pt x="97" y="501"/>
                  </a:lnTo>
                  <a:lnTo>
                    <a:pt x="14" y="132"/>
                  </a:lnTo>
                  <a:lnTo>
                    <a:pt x="14" y="132"/>
                  </a:lnTo>
                  <a:cubicBezTo>
                    <a:pt x="0" y="65"/>
                    <a:pt x="50" y="2"/>
                    <a:pt x="119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9" name="Freeform 171">
              <a:extLst>
                <a:ext uri="{FF2B5EF4-FFF2-40B4-BE49-F238E27FC236}">
                  <a16:creationId xmlns:a16="http://schemas.microsoft.com/office/drawing/2014/main" id="{F1044D78-0FEC-2D45-9A71-F1D689BEA3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41107" y="9033248"/>
              <a:ext cx="692124" cy="1148048"/>
            </a:xfrm>
            <a:custGeom>
              <a:avLst/>
              <a:gdLst>
                <a:gd name="T0" fmla="*/ 555 w 556"/>
                <a:gd name="T1" fmla="*/ 919 h 920"/>
                <a:gd name="T2" fmla="*/ 0 w 556"/>
                <a:gd name="T3" fmla="*/ 919 h 920"/>
                <a:gd name="T4" fmla="*/ 59 w 556"/>
                <a:gd name="T5" fmla="*/ 646 h 920"/>
                <a:gd name="T6" fmla="*/ 0 w 556"/>
                <a:gd name="T7" fmla="*/ 80 h 920"/>
                <a:gd name="T8" fmla="*/ 0 w 556"/>
                <a:gd name="T9" fmla="*/ 80 h 920"/>
                <a:gd name="T10" fmla="*/ 278 w 556"/>
                <a:gd name="T11" fmla="*/ 2 h 920"/>
                <a:gd name="T12" fmla="*/ 278 w 556"/>
                <a:gd name="T13" fmla="*/ 2 h 920"/>
                <a:gd name="T14" fmla="*/ 493 w 556"/>
                <a:gd name="T15" fmla="*/ 80 h 920"/>
                <a:gd name="T16" fmla="*/ 541 w 556"/>
                <a:gd name="T17" fmla="*/ 362 h 920"/>
                <a:gd name="T18" fmla="*/ 541 w 556"/>
                <a:gd name="T19" fmla="*/ 362 h 920"/>
                <a:gd name="T20" fmla="*/ 493 w 556"/>
                <a:gd name="T21" fmla="*/ 559 h 920"/>
                <a:gd name="T22" fmla="*/ 490 w 556"/>
                <a:gd name="T23" fmla="*/ 653 h 920"/>
                <a:gd name="T24" fmla="*/ 555 w 556"/>
                <a:gd name="T25" fmla="*/ 919 h 9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6" h="920">
                  <a:moveTo>
                    <a:pt x="555" y="919"/>
                  </a:moveTo>
                  <a:lnTo>
                    <a:pt x="0" y="919"/>
                  </a:lnTo>
                  <a:lnTo>
                    <a:pt x="59" y="646"/>
                  </a:lnTo>
                  <a:lnTo>
                    <a:pt x="0" y="80"/>
                  </a:lnTo>
                  <a:lnTo>
                    <a:pt x="0" y="80"/>
                  </a:lnTo>
                  <a:cubicBezTo>
                    <a:pt x="0" y="80"/>
                    <a:pt x="178" y="0"/>
                    <a:pt x="278" y="2"/>
                  </a:cubicBezTo>
                  <a:lnTo>
                    <a:pt x="278" y="2"/>
                  </a:lnTo>
                  <a:cubicBezTo>
                    <a:pt x="357" y="4"/>
                    <a:pt x="493" y="80"/>
                    <a:pt x="493" y="80"/>
                  </a:cubicBezTo>
                  <a:lnTo>
                    <a:pt x="541" y="362"/>
                  </a:lnTo>
                  <a:lnTo>
                    <a:pt x="541" y="362"/>
                  </a:lnTo>
                  <a:cubicBezTo>
                    <a:pt x="553" y="431"/>
                    <a:pt x="535" y="503"/>
                    <a:pt x="493" y="559"/>
                  </a:cubicBezTo>
                  <a:lnTo>
                    <a:pt x="490" y="653"/>
                  </a:lnTo>
                  <a:lnTo>
                    <a:pt x="555" y="919"/>
                  </a:ln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0" name="Freeform 172">
              <a:extLst>
                <a:ext uri="{FF2B5EF4-FFF2-40B4-BE49-F238E27FC236}">
                  <a16:creationId xmlns:a16="http://schemas.microsoft.com/office/drawing/2014/main" id="{6AFBED82-19B5-6646-8D08-0F9159CC4E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6319" y="8599299"/>
              <a:ext cx="538319" cy="631699"/>
            </a:xfrm>
            <a:custGeom>
              <a:avLst/>
              <a:gdLst>
                <a:gd name="T0" fmla="*/ 128 w 433"/>
                <a:gd name="T1" fmla="*/ 28 h 508"/>
                <a:gd name="T2" fmla="*/ 128 w 433"/>
                <a:gd name="T3" fmla="*/ 28 h 508"/>
                <a:gd name="T4" fmla="*/ 39 w 433"/>
                <a:gd name="T5" fmla="*/ 163 h 508"/>
                <a:gd name="T6" fmla="*/ 39 w 433"/>
                <a:gd name="T7" fmla="*/ 163 h 508"/>
                <a:gd name="T8" fmla="*/ 22 w 433"/>
                <a:gd name="T9" fmla="*/ 364 h 508"/>
                <a:gd name="T10" fmla="*/ 123 w 433"/>
                <a:gd name="T11" fmla="*/ 362 h 508"/>
                <a:gd name="T12" fmla="*/ 123 w 433"/>
                <a:gd name="T13" fmla="*/ 362 h 508"/>
                <a:gd name="T14" fmla="*/ 168 w 433"/>
                <a:gd name="T15" fmla="*/ 383 h 508"/>
                <a:gd name="T16" fmla="*/ 168 w 433"/>
                <a:gd name="T17" fmla="*/ 383 h 508"/>
                <a:gd name="T18" fmla="*/ 237 w 433"/>
                <a:gd name="T19" fmla="*/ 417 h 508"/>
                <a:gd name="T20" fmla="*/ 237 w 433"/>
                <a:gd name="T21" fmla="*/ 417 h 508"/>
                <a:gd name="T22" fmla="*/ 358 w 433"/>
                <a:gd name="T23" fmla="*/ 494 h 508"/>
                <a:gd name="T24" fmla="*/ 358 w 433"/>
                <a:gd name="T25" fmla="*/ 494 h 508"/>
                <a:gd name="T26" fmla="*/ 346 w 433"/>
                <a:gd name="T27" fmla="*/ 359 h 508"/>
                <a:gd name="T28" fmla="*/ 346 w 433"/>
                <a:gd name="T29" fmla="*/ 359 h 508"/>
                <a:gd name="T30" fmla="*/ 333 w 433"/>
                <a:gd name="T31" fmla="*/ 304 h 508"/>
                <a:gd name="T32" fmla="*/ 333 w 433"/>
                <a:gd name="T33" fmla="*/ 304 h 508"/>
                <a:gd name="T34" fmla="*/ 432 w 433"/>
                <a:gd name="T35" fmla="*/ 145 h 508"/>
                <a:gd name="T36" fmla="*/ 432 w 433"/>
                <a:gd name="T37" fmla="*/ 145 h 508"/>
                <a:gd name="T38" fmla="*/ 128 w 433"/>
                <a:gd name="T39" fmla="*/ 28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33" h="508">
                  <a:moveTo>
                    <a:pt x="128" y="28"/>
                  </a:moveTo>
                  <a:lnTo>
                    <a:pt x="128" y="28"/>
                  </a:lnTo>
                  <a:cubicBezTo>
                    <a:pt x="53" y="74"/>
                    <a:pt x="39" y="163"/>
                    <a:pt x="39" y="163"/>
                  </a:cubicBezTo>
                  <a:lnTo>
                    <a:pt x="39" y="163"/>
                  </a:lnTo>
                  <a:cubicBezTo>
                    <a:pt x="85" y="230"/>
                    <a:pt x="0" y="288"/>
                    <a:pt x="22" y="364"/>
                  </a:cubicBezTo>
                  <a:lnTo>
                    <a:pt x="123" y="362"/>
                  </a:lnTo>
                  <a:lnTo>
                    <a:pt x="123" y="362"/>
                  </a:lnTo>
                  <a:cubicBezTo>
                    <a:pt x="140" y="362"/>
                    <a:pt x="157" y="370"/>
                    <a:pt x="168" y="383"/>
                  </a:cubicBezTo>
                  <a:lnTo>
                    <a:pt x="168" y="383"/>
                  </a:lnTo>
                  <a:cubicBezTo>
                    <a:pt x="193" y="411"/>
                    <a:pt x="237" y="417"/>
                    <a:pt x="237" y="417"/>
                  </a:cubicBezTo>
                  <a:lnTo>
                    <a:pt x="237" y="417"/>
                  </a:lnTo>
                  <a:cubicBezTo>
                    <a:pt x="248" y="507"/>
                    <a:pt x="358" y="494"/>
                    <a:pt x="358" y="494"/>
                  </a:cubicBezTo>
                  <a:lnTo>
                    <a:pt x="358" y="494"/>
                  </a:lnTo>
                  <a:cubicBezTo>
                    <a:pt x="326" y="474"/>
                    <a:pt x="337" y="400"/>
                    <a:pt x="346" y="359"/>
                  </a:cubicBezTo>
                  <a:lnTo>
                    <a:pt x="346" y="359"/>
                  </a:lnTo>
                  <a:cubicBezTo>
                    <a:pt x="355" y="322"/>
                    <a:pt x="333" y="304"/>
                    <a:pt x="333" y="304"/>
                  </a:cubicBezTo>
                  <a:lnTo>
                    <a:pt x="333" y="304"/>
                  </a:lnTo>
                  <a:cubicBezTo>
                    <a:pt x="413" y="272"/>
                    <a:pt x="432" y="145"/>
                    <a:pt x="432" y="145"/>
                  </a:cubicBezTo>
                  <a:lnTo>
                    <a:pt x="432" y="145"/>
                  </a:lnTo>
                  <a:cubicBezTo>
                    <a:pt x="375" y="40"/>
                    <a:pt x="173" y="0"/>
                    <a:pt x="128" y="28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1" name="Freeform 173">
              <a:extLst>
                <a:ext uri="{FF2B5EF4-FFF2-40B4-BE49-F238E27FC236}">
                  <a16:creationId xmlns:a16="http://schemas.microsoft.com/office/drawing/2014/main" id="{46D1C8D3-C809-8D4E-BE30-44C7794FC9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32235" y="8945359"/>
              <a:ext cx="131833" cy="247190"/>
            </a:xfrm>
            <a:custGeom>
              <a:avLst/>
              <a:gdLst>
                <a:gd name="T0" fmla="*/ 51 w 106"/>
                <a:gd name="T1" fmla="*/ 199 h 200"/>
                <a:gd name="T2" fmla="*/ 54 w 106"/>
                <a:gd name="T3" fmla="*/ 199 h 200"/>
                <a:gd name="T4" fmla="*/ 54 w 106"/>
                <a:gd name="T5" fmla="*/ 199 h 200"/>
                <a:gd name="T6" fmla="*/ 105 w 106"/>
                <a:gd name="T7" fmla="*/ 148 h 200"/>
                <a:gd name="T8" fmla="*/ 105 w 106"/>
                <a:gd name="T9" fmla="*/ 0 h 200"/>
                <a:gd name="T10" fmla="*/ 0 w 106"/>
                <a:gd name="T11" fmla="*/ 0 h 200"/>
                <a:gd name="T12" fmla="*/ 0 w 106"/>
                <a:gd name="T13" fmla="*/ 148 h 200"/>
                <a:gd name="T14" fmla="*/ 0 w 106"/>
                <a:gd name="T15" fmla="*/ 148 h 200"/>
                <a:gd name="T16" fmla="*/ 51 w 106"/>
                <a:gd name="T17" fmla="*/ 19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00">
                  <a:moveTo>
                    <a:pt x="51" y="199"/>
                  </a:moveTo>
                  <a:lnTo>
                    <a:pt x="54" y="199"/>
                  </a:lnTo>
                  <a:lnTo>
                    <a:pt x="54" y="199"/>
                  </a:lnTo>
                  <a:cubicBezTo>
                    <a:pt x="82" y="199"/>
                    <a:pt x="105" y="176"/>
                    <a:pt x="105" y="148"/>
                  </a:cubicBezTo>
                  <a:lnTo>
                    <a:pt x="105" y="0"/>
                  </a:lnTo>
                  <a:lnTo>
                    <a:pt x="0" y="0"/>
                  </a:lnTo>
                  <a:lnTo>
                    <a:pt x="0" y="148"/>
                  </a:lnTo>
                  <a:lnTo>
                    <a:pt x="0" y="148"/>
                  </a:lnTo>
                  <a:cubicBezTo>
                    <a:pt x="0" y="176"/>
                    <a:pt x="23" y="199"/>
                    <a:pt x="51" y="199"/>
                  </a:cubicBez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2" name="Freeform 174">
              <a:extLst>
                <a:ext uri="{FF2B5EF4-FFF2-40B4-BE49-F238E27FC236}">
                  <a16:creationId xmlns:a16="http://schemas.microsoft.com/office/drawing/2014/main" id="{803F1FDA-D7B8-0A46-B859-9EC53061F5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32235" y="8945359"/>
              <a:ext cx="131833" cy="159301"/>
            </a:xfrm>
            <a:custGeom>
              <a:avLst/>
              <a:gdLst>
                <a:gd name="T0" fmla="*/ 51 w 106"/>
                <a:gd name="T1" fmla="*/ 127 h 128"/>
                <a:gd name="T2" fmla="*/ 54 w 106"/>
                <a:gd name="T3" fmla="*/ 127 h 128"/>
                <a:gd name="T4" fmla="*/ 54 w 106"/>
                <a:gd name="T5" fmla="*/ 127 h 128"/>
                <a:gd name="T6" fmla="*/ 105 w 106"/>
                <a:gd name="T7" fmla="*/ 76 h 128"/>
                <a:gd name="T8" fmla="*/ 105 w 106"/>
                <a:gd name="T9" fmla="*/ 0 h 128"/>
                <a:gd name="T10" fmla="*/ 0 w 106"/>
                <a:gd name="T11" fmla="*/ 0 h 128"/>
                <a:gd name="T12" fmla="*/ 0 w 106"/>
                <a:gd name="T13" fmla="*/ 76 h 128"/>
                <a:gd name="T14" fmla="*/ 0 w 106"/>
                <a:gd name="T15" fmla="*/ 76 h 128"/>
                <a:gd name="T16" fmla="*/ 51 w 106"/>
                <a:gd name="T17" fmla="*/ 12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128">
                  <a:moveTo>
                    <a:pt x="51" y="127"/>
                  </a:moveTo>
                  <a:lnTo>
                    <a:pt x="54" y="127"/>
                  </a:lnTo>
                  <a:lnTo>
                    <a:pt x="54" y="127"/>
                  </a:lnTo>
                  <a:cubicBezTo>
                    <a:pt x="82" y="127"/>
                    <a:pt x="105" y="103"/>
                    <a:pt x="105" y="76"/>
                  </a:cubicBezTo>
                  <a:lnTo>
                    <a:pt x="105" y="0"/>
                  </a:lnTo>
                  <a:lnTo>
                    <a:pt x="0" y="0"/>
                  </a:lnTo>
                  <a:lnTo>
                    <a:pt x="0" y="76"/>
                  </a:lnTo>
                  <a:lnTo>
                    <a:pt x="0" y="76"/>
                  </a:lnTo>
                  <a:cubicBezTo>
                    <a:pt x="0" y="103"/>
                    <a:pt x="23" y="127"/>
                    <a:pt x="51" y="127"/>
                  </a:cubicBezTo>
                </a:path>
              </a:pathLst>
            </a:custGeom>
            <a:solidFill>
              <a:srgbClr val="F18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3" name="Freeform 175">
              <a:extLst>
                <a:ext uri="{FF2B5EF4-FFF2-40B4-BE49-F238E27FC236}">
                  <a16:creationId xmlns:a16="http://schemas.microsoft.com/office/drawing/2014/main" id="{08DE7C38-9A01-D84B-ADDD-C7DB63BFB2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9417" y="8467467"/>
              <a:ext cx="560291" cy="560291"/>
            </a:xfrm>
            <a:custGeom>
              <a:avLst/>
              <a:gdLst>
                <a:gd name="T0" fmla="*/ 0 w 451"/>
                <a:gd name="T1" fmla="*/ 224 h 450"/>
                <a:gd name="T2" fmla="*/ 0 w 451"/>
                <a:gd name="T3" fmla="*/ 224 h 450"/>
                <a:gd name="T4" fmla="*/ 225 w 451"/>
                <a:gd name="T5" fmla="*/ 449 h 450"/>
                <a:gd name="T6" fmla="*/ 225 w 451"/>
                <a:gd name="T7" fmla="*/ 449 h 450"/>
                <a:gd name="T8" fmla="*/ 450 w 451"/>
                <a:gd name="T9" fmla="*/ 224 h 450"/>
                <a:gd name="T10" fmla="*/ 450 w 451"/>
                <a:gd name="T11" fmla="*/ 224 h 450"/>
                <a:gd name="T12" fmla="*/ 225 w 451"/>
                <a:gd name="T13" fmla="*/ 0 h 450"/>
                <a:gd name="T14" fmla="*/ 225 w 451"/>
                <a:gd name="T15" fmla="*/ 0 h 450"/>
                <a:gd name="T16" fmla="*/ 0 w 451"/>
                <a:gd name="T17" fmla="*/ 224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1" h="450">
                  <a:moveTo>
                    <a:pt x="0" y="224"/>
                  </a:moveTo>
                  <a:lnTo>
                    <a:pt x="0" y="224"/>
                  </a:lnTo>
                  <a:cubicBezTo>
                    <a:pt x="0" y="348"/>
                    <a:pt x="101" y="449"/>
                    <a:pt x="225" y="449"/>
                  </a:cubicBezTo>
                  <a:lnTo>
                    <a:pt x="225" y="449"/>
                  </a:lnTo>
                  <a:cubicBezTo>
                    <a:pt x="350" y="449"/>
                    <a:pt x="450" y="348"/>
                    <a:pt x="450" y="224"/>
                  </a:cubicBezTo>
                  <a:lnTo>
                    <a:pt x="450" y="224"/>
                  </a:lnTo>
                  <a:cubicBezTo>
                    <a:pt x="450" y="100"/>
                    <a:pt x="350" y="0"/>
                    <a:pt x="225" y="0"/>
                  </a:cubicBezTo>
                  <a:lnTo>
                    <a:pt x="225" y="0"/>
                  </a:lnTo>
                  <a:cubicBezTo>
                    <a:pt x="101" y="0"/>
                    <a:pt x="0" y="100"/>
                    <a:pt x="0" y="224"/>
                  </a:cubicBez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CD99B3B0-9399-4147-A0AB-040BD62EB8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92329" y="8819023"/>
              <a:ext cx="215705" cy="57129"/>
            </a:xfrm>
            <a:custGeom>
              <a:avLst/>
              <a:gdLst>
                <a:gd name="connsiteX0" fmla="*/ 192883 w 215705"/>
                <a:gd name="connsiteY0" fmla="*/ 5490 h 57129"/>
                <a:gd name="connsiteX1" fmla="*/ 212728 w 215705"/>
                <a:gd name="connsiteY1" fmla="*/ 15953 h 57129"/>
                <a:gd name="connsiteX2" fmla="*/ 209007 w 215705"/>
                <a:gd name="connsiteY2" fmla="*/ 52573 h 57129"/>
                <a:gd name="connsiteX3" fmla="*/ 201565 w 215705"/>
                <a:gd name="connsiteY3" fmla="*/ 56496 h 57129"/>
                <a:gd name="connsiteX4" fmla="*/ 196604 w 215705"/>
                <a:gd name="connsiteY4" fmla="*/ 55189 h 57129"/>
                <a:gd name="connsiteX5" fmla="*/ 192883 w 215705"/>
                <a:gd name="connsiteY5" fmla="*/ 42110 h 57129"/>
                <a:gd name="connsiteX6" fmla="*/ 196604 w 215705"/>
                <a:gd name="connsiteY6" fmla="*/ 25108 h 57129"/>
                <a:gd name="connsiteX7" fmla="*/ 192883 w 215705"/>
                <a:gd name="connsiteY7" fmla="*/ 23800 h 57129"/>
                <a:gd name="connsiteX8" fmla="*/ 160633 w 215705"/>
                <a:gd name="connsiteY8" fmla="*/ 52573 h 57129"/>
                <a:gd name="connsiteX9" fmla="*/ 148230 w 215705"/>
                <a:gd name="connsiteY9" fmla="*/ 55189 h 57129"/>
                <a:gd name="connsiteX10" fmla="*/ 143268 w 215705"/>
                <a:gd name="connsiteY10" fmla="*/ 42110 h 57129"/>
                <a:gd name="connsiteX11" fmla="*/ 192883 w 215705"/>
                <a:gd name="connsiteY11" fmla="*/ 5490 h 57129"/>
                <a:gd name="connsiteX12" fmla="*/ 50063 w 215705"/>
                <a:gd name="connsiteY12" fmla="*/ 0 h 57129"/>
                <a:gd name="connsiteX13" fmla="*/ 69908 w 215705"/>
                <a:gd name="connsiteY13" fmla="*/ 10220 h 57129"/>
                <a:gd name="connsiteX14" fmla="*/ 66187 w 215705"/>
                <a:gd name="connsiteY14" fmla="*/ 45988 h 57129"/>
                <a:gd name="connsiteX15" fmla="*/ 53784 w 215705"/>
                <a:gd name="connsiteY15" fmla="*/ 49820 h 57129"/>
                <a:gd name="connsiteX16" fmla="*/ 50063 w 215705"/>
                <a:gd name="connsiteY16" fmla="*/ 37046 h 57129"/>
                <a:gd name="connsiteX17" fmla="*/ 53784 w 215705"/>
                <a:gd name="connsiteY17" fmla="*/ 20439 h 57129"/>
                <a:gd name="connsiteX18" fmla="*/ 50063 w 215705"/>
                <a:gd name="connsiteY18" fmla="*/ 19162 h 57129"/>
                <a:gd name="connsiteX19" fmla="*/ 16573 w 215705"/>
                <a:gd name="connsiteY19" fmla="*/ 45988 h 57129"/>
                <a:gd name="connsiteX20" fmla="*/ 9131 w 215705"/>
                <a:gd name="connsiteY20" fmla="*/ 52375 h 57129"/>
                <a:gd name="connsiteX21" fmla="*/ 5410 w 215705"/>
                <a:gd name="connsiteY21" fmla="*/ 49820 h 57129"/>
                <a:gd name="connsiteX22" fmla="*/ 448 w 215705"/>
                <a:gd name="connsiteY22" fmla="*/ 37046 h 57129"/>
                <a:gd name="connsiteX23" fmla="*/ 50063 w 215705"/>
                <a:gd name="connsiteY23" fmla="*/ 0 h 57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15705" h="57129">
                  <a:moveTo>
                    <a:pt x="192883" y="5490"/>
                  </a:moveTo>
                  <a:cubicBezTo>
                    <a:pt x="201565" y="5490"/>
                    <a:pt x="207767" y="8106"/>
                    <a:pt x="212728" y="15953"/>
                  </a:cubicBezTo>
                  <a:cubicBezTo>
                    <a:pt x="217690" y="23800"/>
                    <a:pt x="216449" y="38186"/>
                    <a:pt x="209007" y="52573"/>
                  </a:cubicBezTo>
                  <a:cubicBezTo>
                    <a:pt x="207767" y="55189"/>
                    <a:pt x="204046" y="56496"/>
                    <a:pt x="201565" y="56496"/>
                  </a:cubicBezTo>
                  <a:cubicBezTo>
                    <a:pt x="200325" y="56496"/>
                    <a:pt x="197844" y="56496"/>
                    <a:pt x="196604" y="55189"/>
                  </a:cubicBezTo>
                  <a:cubicBezTo>
                    <a:pt x="191642" y="53881"/>
                    <a:pt x="190402" y="47341"/>
                    <a:pt x="192883" y="42110"/>
                  </a:cubicBezTo>
                  <a:cubicBezTo>
                    <a:pt x="197844" y="34263"/>
                    <a:pt x="197844" y="27724"/>
                    <a:pt x="196604" y="25108"/>
                  </a:cubicBezTo>
                  <a:cubicBezTo>
                    <a:pt x="196604" y="25108"/>
                    <a:pt x="195363" y="23800"/>
                    <a:pt x="192883" y="23800"/>
                  </a:cubicBezTo>
                  <a:cubicBezTo>
                    <a:pt x="184200" y="23800"/>
                    <a:pt x="169316" y="35571"/>
                    <a:pt x="160633" y="52573"/>
                  </a:cubicBezTo>
                  <a:cubicBezTo>
                    <a:pt x="158153" y="56496"/>
                    <a:pt x="151951" y="59112"/>
                    <a:pt x="148230" y="55189"/>
                  </a:cubicBezTo>
                  <a:cubicBezTo>
                    <a:pt x="143268" y="53881"/>
                    <a:pt x="142028" y="47341"/>
                    <a:pt x="143268" y="42110"/>
                  </a:cubicBezTo>
                  <a:cubicBezTo>
                    <a:pt x="155672" y="21184"/>
                    <a:pt x="176758" y="5490"/>
                    <a:pt x="192883" y="5490"/>
                  </a:cubicBezTo>
                  <a:close/>
                  <a:moveTo>
                    <a:pt x="50063" y="0"/>
                  </a:moveTo>
                  <a:cubicBezTo>
                    <a:pt x="58745" y="0"/>
                    <a:pt x="64947" y="3832"/>
                    <a:pt x="69908" y="10220"/>
                  </a:cubicBezTo>
                  <a:cubicBezTo>
                    <a:pt x="74870" y="19162"/>
                    <a:pt x="72389" y="33213"/>
                    <a:pt x="66187" y="45988"/>
                  </a:cubicBezTo>
                  <a:cubicBezTo>
                    <a:pt x="63706" y="51098"/>
                    <a:pt x="57505" y="53653"/>
                    <a:pt x="53784" y="49820"/>
                  </a:cubicBezTo>
                  <a:cubicBezTo>
                    <a:pt x="48822" y="47265"/>
                    <a:pt x="47582" y="42156"/>
                    <a:pt x="50063" y="37046"/>
                  </a:cubicBezTo>
                  <a:cubicBezTo>
                    <a:pt x="53784" y="29381"/>
                    <a:pt x="53784" y="22994"/>
                    <a:pt x="53784" y="20439"/>
                  </a:cubicBezTo>
                  <a:cubicBezTo>
                    <a:pt x="53784" y="20439"/>
                    <a:pt x="52543" y="19162"/>
                    <a:pt x="50063" y="19162"/>
                  </a:cubicBezTo>
                  <a:cubicBezTo>
                    <a:pt x="41380" y="19162"/>
                    <a:pt x="25255" y="30659"/>
                    <a:pt x="16573" y="45988"/>
                  </a:cubicBezTo>
                  <a:cubicBezTo>
                    <a:pt x="15333" y="49820"/>
                    <a:pt x="12852" y="52375"/>
                    <a:pt x="9131" y="52375"/>
                  </a:cubicBezTo>
                  <a:cubicBezTo>
                    <a:pt x="7890" y="52375"/>
                    <a:pt x="6650" y="51098"/>
                    <a:pt x="5410" y="49820"/>
                  </a:cubicBezTo>
                  <a:cubicBezTo>
                    <a:pt x="448" y="47265"/>
                    <a:pt x="-792" y="42156"/>
                    <a:pt x="448" y="37046"/>
                  </a:cubicBezTo>
                  <a:cubicBezTo>
                    <a:pt x="11612" y="16607"/>
                    <a:pt x="32698" y="0"/>
                    <a:pt x="50063" y="0"/>
                  </a:cubicBezTo>
                  <a:close/>
                </a:path>
              </a:pathLst>
            </a:custGeom>
            <a:solidFill>
              <a:srgbClr val="24108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4C532E3-708A-9041-AF2E-88EEB64F01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47589" y="8895923"/>
              <a:ext cx="262360" cy="48137"/>
            </a:xfrm>
            <a:custGeom>
              <a:avLst/>
              <a:gdLst>
                <a:gd name="connsiteX0" fmla="*/ 158982 w 262360"/>
                <a:gd name="connsiteY0" fmla="*/ 2 h 48137"/>
                <a:gd name="connsiteX1" fmla="*/ 165260 w 262360"/>
                <a:gd name="connsiteY1" fmla="*/ 26021 h 48137"/>
                <a:gd name="connsiteX2" fmla="*/ 150193 w 262360"/>
                <a:gd name="connsiteY2" fmla="*/ 48137 h 48137"/>
                <a:gd name="connsiteX3" fmla="*/ 135127 w 262360"/>
                <a:gd name="connsiteY3" fmla="*/ 29924 h 48137"/>
                <a:gd name="connsiteX4" fmla="*/ 158982 w 262360"/>
                <a:gd name="connsiteY4" fmla="*/ 2 h 48137"/>
                <a:gd name="connsiteX5" fmla="*/ 253205 w 262360"/>
                <a:gd name="connsiteY5" fmla="*/ 0 h 48137"/>
                <a:gd name="connsiteX6" fmla="*/ 262360 w 262360"/>
                <a:gd name="connsiteY6" fmla="*/ 1165 h 48137"/>
                <a:gd name="connsiteX7" fmla="*/ 230972 w 262360"/>
                <a:gd name="connsiteY7" fmla="*/ 37284 h 48137"/>
                <a:gd name="connsiteX8" fmla="*/ 208738 w 262360"/>
                <a:gd name="connsiteY8" fmla="*/ 19807 h 48137"/>
                <a:gd name="connsiteX9" fmla="*/ 253205 w 262360"/>
                <a:gd name="connsiteY9" fmla="*/ 0 h 48137"/>
                <a:gd name="connsiteX10" fmla="*/ 43326 w 262360"/>
                <a:gd name="connsiteY10" fmla="*/ 0 h 48137"/>
                <a:gd name="connsiteX11" fmla="*/ 86651 w 262360"/>
                <a:gd name="connsiteY11" fmla="*/ 21344 h 48137"/>
                <a:gd name="connsiteX12" fmla="*/ 43326 w 262360"/>
                <a:gd name="connsiteY12" fmla="*/ 42688 h 48137"/>
                <a:gd name="connsiteX13" fmla="*/ 0 w 262360"/>
                <a:gd name="connsiteY13" fmla="*/ 21344 h 48137"/>
                <a:gd name="connsiteX14" fmla="*/ 43326 w 262360"/>
                <a:gd name="connsiteY14" fmla="*/ 0 h 481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62360" h="48137">
                  <a:moveTo>
                    <a:pt x="158982" y="2"/>
                  </a:moveTo>
                  <a:cubicBezTo>
                    <a:pt x="162749" y="2"/>
                    <a:pt x="165260" y="11711"/>
                    <a:pt x="165260" y="26021"/>
                  </a:cubicBezTo>
                  <a:cubicBezTo>
                    <a:pt x="165260" y="40331"/>
                    <a:pt x="169026" y="48137"/>
                    <a:pt x="150193" y="48137"/>
                  </a:cubicBezTo>
                  <a:cubicBezTo>
                    <a:pt x="132616" y="48137"/>
                    <a:pt x="126338" y="41632"/>
                    <a:pt x="135127" y="29924"/>
                  </a:cubicBezTo>
                  <a:cubicBezTo>
                    <a:pt x="145171" y="14312"/>
                    <a:pt x="150193" y="2"/>
                    <a:pt x="158982" y="2"/>
                  </a:cubicBezTo>
                  <a:close/>
                  <a:moveTo>
                    <a:pt x="253205" y="0"/>
                  </a:moveTo>
                  <a:cubicBezTo>
                    <a:pt x="255821" y="0"/>
                    <a:pt x="259744" y="1165"/>
                    <a:pt x="262360" y="1165"/>
                  </a:cubicBezTo>
                  <a:cubicBezTo>
                    <a:pt x="253205" y="13981"/>
                    <a:pt x="242742" y="25633"/>
                    <a:pt x="230972" y="37284"/>
                  </a:cubicBezTo>
                  <a:cubicBezTo>
                    <a:pt x="216585" y="33789"/>
                    <a:pt x="208738" y="26798"/>
                    <a:pt x="208738" y="19807"/>
                  </a:cubicBezTo>
                  <a:cubicBezTo>
                    <a:pt x="208738" y="9321"/>
                    <a:pt x="228356" y="0"/>
                    <a:pt x="253205" y="0"/>
                  </a:cubicBezTo>
                  <a:close/>
                  <a:moveTo>
                    <a:pt x="43326" y="0"/>
                  </a:moveTo>
                  <a:cubicBezTo>
                    <a:pt x="66845" y="0"/>
                    <a:pt x="86651" y="10044"/>
                    <a:pt x="86651" y="21344"/>
                  </a:cubicBezTo>
                  <a:cubicBezTo>
                    <a:pt x="86651" y="33900"/>
                    <a:pt x="66845" y="42688"/>
                    <a:pt x="43326" y="42688"/>
                  </a:cubicBezTo>
                  <a:cubicBezTo>
                    <a:pt x="19806" y="42688"/>
                    <a:pt x="0" y="33900"/>
                    <a:pt x="0" y="21344"/>
                  </a:cubicBezTo>
                  <a:cubicBezTo>
                    <a:pt x="0" y="10044"/>
                    <a:pt x="19806" y="0"/>
                    <a:pt x="43326" y="0"/>
                  </a:cubicBezTo>
                  <a:close/>
                </a:path>
              </a:pathLst>
            </a:custGeom>
            <a:solidFill>
              <a:srgbClr val="F18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6" name="Freeform 181">
              <a:extLst>
                <a:ext uri="{FF2B5EF4-FFF2-40B4-BE49-F238E27FC236}">
                  <a16:creationId xmlns:a16="http://schemas.microsoft.com/office/drawing/2014/main" id="{CB97FF34-EFD0-D64E-84F2-EF34509798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65193" y="10274676"/>
              <a:ext cx="1252414" cy="65917"/>
            </a:xfrm>
            <a:custGeom>
              <a:avLst/>
              <a:gdLst>
                <a:gd name="T0" fmla="*/ 1004 w 1005"/>
                <a:gd name="T1" fmla="*/ 54 h 55"/>
                <a:gd name="T2" fmla="*/ 0 w 1005"/>
                <a:gd name="T3" fmla="*/ 54 h 55"/>
                <a:gd name="T4" fmla="*/ 0 w 1005"/>
                <a:gd name="T5" fmla="*/ 0 h 55"/>
                <a:gd name="T6" fmla="*/ 1004 w 1005"/>
                <a:gd name="T7" fmla="*/ 0 h 55"/>
                <a:gd name="T8" fmla="*/ 1004 w 1005"/>
                <a:gd name="T9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5" h="55">
                  <a:moveTo>
                    <a:pt x="1004" y="54"/>
                  </a:moveTo>
                  <a:lnTo>
                    <a:pt x="0" y="54"/>
                  </a:lnTo>
                  <a:lnTo>
                    <a:pt x="0" y="0"/>
                  </a:lnTo>
                  <a:lnTo>
                    <a:pt x="1004" y="0"/>
                  </a:lnTo>
                  <a:lnTo>
                    <a:pt x="1004" y="54"/>
                  </a:lnTo>
                </a:path>
              </a:pathLst>
            </a:custGeom>
            <a:solidFill>
              <a:srgbClr val="E3E8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7" name="Freeform 182">
              <a:extLst>
                <a:ext uri="{FF2B5EF4-FFF2-40B4-BE49-F238E27FC236}">
                  <a16:creationId xmlns:a16="http://schemas.microsoft.com/office/drawing/2014/main" id="{CD605DF2-48F1-E846-9FFE-B7BCBF5327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827" y="6539406"/>
              <a:ext cx="2367500" cy="1373262"/>
            </a:xfrm>
            <a:custGeom>
              <a:avLst/>
              <a:gdLst>
                <a:gd name="T0" fmla="*/ 950 w 1902"/>
                <a:gd name="T1" fmla="*/ 0 h 1102"/>
                <a:gd name="T2" fmla="*/ 950 w 1902"/>
                <a:gd name="T3" fmla="*/ 0 h 1102"/>
                <a:gd name="T4" fmla="*/ 0 w 1902"/>
                <a:gd name="T5" fmla="*/ 464 h 1102"/>
                <a:gd name="T6" fmla="*/ 0 w 1902"/>
                <a:gd name="T7" fmla="*/ 464 h 1102"/>
                <a:gd name="T8" fmla="*/ 517 w 1902"/>
                <a:gd name="T9" fmla="*/ 878 h 1102"/>
                <a:gd name="T10" fmla="*/ 419 w 1902"/>
                <a:gd name="T11" fmla="*/ 1101 h 1102"/>
                <a:gd name="T12" fmla="*/ 754 w 1902"/>
                <a:gd name="T13" fmla="*/ 919 h 1102"/>
                <a:gd name="T14" fmla="*/ 754 w 1902"/>
                <a:gd name="T15" fmla="*/ 919 h 1102"/>
                <a:gd name="T16" fmla="*/ 950 w 1902"/>
                <a:gd name="T17" fmla="*/ 929 h 1102"/>
                <a:gd name="T18" fmla="*/ 950 w 1902"/>
                <a:gd name="T19" fmla="*/ 929 h 1102"/>
                <a:gd name="T20" fmla="*/ 1901 w 1902"/>
                <a:gd name="T21" fmla="*/ 464 h 1102"/>
                <a:gd name="T22" fmla="*/ 1901 w 1902"/>
                <a:gd name="T23" fmla="*/ 464 h 1102"/>
                <a:gd name="T24" fmla="*/ 950 w 1902"/>
                <a:gd name="T25" fmla="*/ 0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02" h="1102">
                  <a:moveTo>
                    <a:pt x="950" y="0"/>
                  </a:moveTo>
                  <a:lnTo>
                    <a:pt x="950" y="0"/>
                  </a:lnTo>
                  <a:cubicBezTo>
                    <a:pt x="426" y="0"/>
                    <a:pt x="0" y="208"/>
                    <a:pt x="0" y="464"/>
                  </a:cubicBezTo>
                  <a:lnTo>
                    <a:pt x="0" y="464"/>
                  </a:lnTo>
                  <a:cubicBezTo>
                    <a:pt x="0" y="644"/>
                    <a:pt x="210" y="801"/>
                    <a:pt x="517" y="878"/>
                  </a:cubicBezTo>
                  <a:lnTo>
                    <a:pt x="419" y="1101"/>
                  </a:lnTo>
                  <a:lnTo>
                    <a:pt x="754" y="919"/>
                  </a:lnTo>
                  <a:lnTo>
                    <a:pt x="754" y="919"/>
                  </a:lnTo>
                  <a:cubicBezTo>
                    <a:pt x="818" y="926"/>
                    <a:pt x="883" y="929"/>
                    <a:pt x="950" y="929"/>
                  </a:cubicBezTo>
                  <a:lnTo>
                    <a:pt x="950" y="929"/>
                  </a:lnTo>
                  <a:cubicBezTo>
                    <a:pt x="1476" y="929"/>
                    <a:pt x="1901" y="721"/>
                    <a:pt x="1901" y="464"/>
                  </a:cubicBezTo>
                  <a:lnTo>
                    <a:pt x="1901" y="464"/>
                  </a:lnTo>
                  <a:cubicBezTo>
                    <a:pt x="1901" y="208"/>
                    <a:pt x="1476" y="0"/>
                    <a:pt x="950" y="0"/>
                  </a:cubicBezTo>
                </a:path>
              </a:pathLst>
            </a:custGeom>
            <a:solidFill>
              <a:srgbClr val="6C40E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8" name="Freeform 183">
              <a:extLst>
                <a:ext uri="{FF2B5EF4-FFF2-40B4-BE49-F238E27FC236}">
                  <a16:creationId xmlns:a16="http://schemas.microsoft.com/office/drawing/2014/main" id="{4764A21F-31C7-9445-9F59-514AE78A87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93785" y="6572363"/>
              <a:ext cx="2301585" cy="1257909"/>
            </a:xfrm>
            <a:custGeom>
              <a:avLst/>
              <a:gdLst>
                <a:gd name="T0" fmla="*/ 529 w 1846"/>
                <a:gd name="T1" fmla="*/ 832 h 1010"/>
                <a:gd name="T2" fmla="*/ 497 w 1846"/>
                <a:gd name="T3" fmla="*/ 824 h 1010"/>
                <a:gd name="T4" fmla="*/ 497 w 1846"/>
                <a:gd name="T5" fmla="*/ 824 h 1010"/>
                <a:gd name="T6" fmla="*/ 0 w 1846"/>
                <a:gd name="T7" fmla="*/ 437 h 1010"/>
                <a:gd name="T8" fmla="*/ 0 w 1846"/>
                <a:gd name="T9" fmla="*/ 437 h 1010"/>
                <a:gd name="T10" fmla="*/ 263 w 1846"/>
                <a:gd name="T11" fmla="*/ 134 h 1010"/>
                <a:gd name="T12" fmla="*/ 263 w 1846"/>
                <a:gd name="T13" fmla="*/ 134 h 1010"/>
                <a:gd name="T14" fmla="*/ 922 w 1846"/>
                <a:gd name="T15" fmla="*/ 0 h 1010"/>
                <a:gd name="T16" fmla="*/ 922 w 1846"/>
                <a:gd name="T17" fmla="*/ 0 h 1010"/>
                <a:gd name="T18" fmla="*/ 1582 w 1846"/>
                <a:gd name="T19" fmla="*/ 134 h 1010"/>
                <a:gd name="T20" fmla="*/ 1582 w 1846"/>
                <a:gd name="T21" fmla="*/ 134 h 1010"/>
                <a:gd name="T22" fmla="*/ 1845 w 1846"/>
                <a:gd name="T23" fmla="*/ 437 h 1010"/>
                <a:gd name="T24" fmla="*/ 1845 w 1846"/>
                <a:gd name="T25" fmla="*/ 437 h 1010"/>
                <a:gd name="T26" fmla="*/ 1582 w 1846"/>
                <a:gd name="T27" fmla="*/ 740 h 1010"/>
                <a:gd name="T28" fmla="*/ 1582 w 1846"/>
                <a:gd name="T29" fmla="*/ 740 h 1010"/>
                <a:gd name="T30" fmla="*/ 922 w 1846"/>
                <a:gd name="T31" fmla="*/ 874 h 1010"/>
                <a:gd name="T32" fmla="*/ 922 w 1846"/>
                <a:gd name="T33" fmla="*/ 874 h 1010"/>
                <a:gd name="T34" fmla="*/ 729 w 1846"/>
                <a:gd name="T35" fmla="*/ 864 h 1010"/>
                <a:gd name="T36" fmla="*/ 720 w 1846"/>
                <a:gd name="T37" fmla="*/ 863 h 1010"/>
                <a:gd name="T38" fmla="*/ 450 w 1846"/>
                <a:gd name="T39" fmla="*/ 1009 h 1010"/>
                <a:gd name="T40" fmla="*/ 529 w 1846"/>
                <a:gd name="T41" fmla="*/ 832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46" h="1010">
                  <a:moveTo>
                    <a:pt x="529" y="832"/>
                  </a:moveTo>
                  <a:lnTo>
                    <a:pt x="497" y="824"/>
                  </a:lnTo>
                  <a:lnTo>
                    <a:pt x="497" y="824"/>
                  </a:lnTo>
                  <a:cubicBezTo>
                    <a:pt x="195" y="748"/>
                    <a:pt x="0" y="596"/>
                    <a:pt x="0" y="437"/>
                  </a:cubicBezTo>
                  <a:lnTo>
                    <a:pt x="0" y="437"/>
                  </a:lnTo>
                  <a:cubicBezTo>
                    <a:pt x="0" y="324"/>
                    <a:pt x="93" y="217"/>
                    <a:pt x="263" y="134"/>
                  </a:cubicBezTo>
                  <a:lnTo>
                    <a:pt x="263" y="134"/>
                  </a:lnTo>
                  <a:cubicBezTo>
                    <a:pt x="439" y="48"/>
                    <a:pt x="673" y="0"/>
                    <a:pt x="922" y="0"/>
                  </a:cubicBezTo>
                  <a:lnTo>
                    <a:pt x="922" y="0"/>
                  </a:lnTo>
                  <a:cubicBezTo>
                    <a:pt x="1173" y="0"/>
                    <a:pt x="1407" y="48"/>
                    <a:pt x="1582" y="134"/>
                  </a:cubicBezTo>
                  <a:lnTo>
                    <a:pt x="1582" y="134"/>
                  </a:lnTo>
                  <a:cubicBezTo>
                    <a:pt x="1752" y="217"/>
                    <a:pt x="1845" y="324"/>
                    <a:pt x="1845" y="437"/>
                  </a:cubicBezTo>
                  <a:lnTo>
                    <a:pt x="1845" y="437"/>
                  </a:lnTo>
                  <a:cubicBezTo>
                    <a:pt x="1845" y="549"/>
                    <a:pt x="1752" y="658"/>
                    <a:pt x="1582" y="740"/>
                  </a:cubicBezTo>
                  <a:lnTo>
                    <a:pt x="1582" y="740"/>
                  </a:lnTo>
                  <a:cubicBezTo>
                    <a:pt x="1407" y="826"/>
                    <a:pt x="1173" y="874"/>
                    <a:pt x="922" y="874"/>
                  </a:cubicBezTo>
                  <a:lnTo>
                    <a:pt x="922" y="874"/>
                  </a:lnTo>
                  <a:cubicBezTo>
                    <a:pt x="858" y="874"/>
                    <a:pt x="792" y="871"/>
                    <a:pt x="729" y="864"/>
                  </a:cubicBezTo>
                  <a:lnTo>
                    <a:pt x="720" y="863"/>
                  </a:lnTo>
                  <a:lnTo>
                    <a:pt x="450" y="1009"/>
                  </a:lnTo>
                  <a:lnTo>
                    <a:pt x="529" y="832"/>
                  </a:lnTo>
                </a:path>
              </a:pathLst>
            </a:custGeom>
            <a:solidFill>
              <a:srgbClr val="6C40E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9" name="Freeform 184">
              <a:extLst>
                <a:ext uri="{FF2B5EF4-FFF2-40B4-BE49-F238E27FC236}">
                  <a16:creationId xmlns:a16="http://schemas.microsoft.com/office/drawing/2014/main" id="{6842B5F0-1558-1B48-A5A2-CFFA9DB4AD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32236" y="6605321"/>
              <a:ext cx="2230177" cy="1142554"/>
            </a:xfrm>
            <a:custGeom>
              <a:avLst/>
              <a:gdLst>
                <a:gd name="T0" fmla="*/ 894 w 1790"/>
                <a:gd name="T1" fmla="*/ 0 h 919"/>
                <a:gd name="T2" fmla="*/ 894 w 1790"/>
                <a:gd name="T3" fmla="*/ 0 h 919"/>
                <a:gd name="T4" fmla="*/ 1542 w 1790"/>
                <a:gd name="T5" fmla="*/ 131 h 919"/>
                <a:gd name="T6" fmla="*/ 1542 w 1790"/>
                <a:gd name="T7" fmla="*/ 131 h 919"/>
                <a:gd name="T8" fmla="*/ 1789 w 1790"/>
                <a:gd name="T9" fmla="*/ 409 h 919"/>
                <a:gd name="T10" fmla="*/ 1789 w 1790"/>
                <a:gd name="T11" fmla="*/ 409 h 919"/>
                <a:gd name="T12" fmla="*/ 1542 w 1790"/>
                <a:gd name="T13" fmla="*/ 687 h 919"/>
                <a:gd name="T14" fmla="*/ 1542 w 1790"/>
                <a:gd name="T15" fmla="*/ 687 h 919"/>
                <a:gd name="T16" fmla="*/ 894 w 1790"/>
                <a:gd name="T17" fmla="*/ 818 h 919"/>
                <a:gd name="T18" fmla="*/ 894 w 1790"/>
                <a:gd name="T19" fmla="*/ 818 h 919"/>
                <a:gd name="T20" fmla="*/ 704 w 1790"/>
                <a:gd name="T21" fmla="*/ 808 h 919"/>
                <a:gd name="T22" fmla="*/ 686 w 1790"/>
                <a:gd name="T23" fmla="*/ 807 h 919"/>
                <a:gd name="T24" fmla="*/ 671 w 1790"/>
                <a:gd name="T25" fmla="*/ 814 h 919"/>
                <a:gd name="T26" fmla="*/ 481 w 1790"/>
                <a:gd name="T27" fmla="*/ 918 h 919"/>
                <a:gd name="T28" fmla="*/ 513 w 1790"/>
                <a:gd name="T29" fmla="*/ 846 h 919"/>
                <a:gd name="T30" fmla="*/ 540 w 1790"/>
                <a:gd name="T31" fmla="*/ 785 h 919"/>
                <a:gd name="T32" fmla="*/ 475 w 1790"/>
                <a:gd name="T33" fmla="*/ 768 h 919"/>
                <a:gd name="T34" fmla="*/ 475 w 1790"/>
                <a:gd name="T35" fmla="*/ 768 h 919"/>
                <a:gd name="T36" fmla="*/ 0 w 1790"/>
                <a:gd name="T37" fmla="*/ 409 h 919"/>
                <a:gd name="T38" fmla="*/ 0 w 1790"/>
                <a:gd name="T39" fmla="*/ 409 h 919"/>
                <a:gd name="T40" fmla="*/ 248 w 1790"/>
                <a:gd name="T41" fmla="*/ 131 h 919"/>
                <a:gd name="T42" fmla="*/ 248 w 1790"/>
                <a:gd name="T43" fmla="*/ 131 h 919"/>
                <a:gd name="T44" fmla="*/ 894 w 1790"/>
                <a:gd name="T45" fmla="*/ 0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90" h="919">
                  <a:moveTo>
                    <a:pt x="894" y="0"/>
                  </a:moveTo>
                  <a:lnTo>
                    <a:pt x="894" y="0"/>
                  </a:lnTo>
                  <a:cubicBezTo>
                    <a:pt x="1140" y="0"/>
                    <a:pt x="1370" y="47"/>
                    <a:pt x="1542" y="131"/>
                  </a:cubicBezTo>
                  <a:lnTo>
                    <a:pt x="1542" y="131"/>
                  </a:lnTo>
                  <a:cubicBezTo>
                    <a:pt x="1699" y="207"/>
                    <a:pt x="1789" y="309"/>
                    <a:pt x="1789" y="409"/>
                  </a:cubicBezTo>
                  <a:lnTo>
                    <a:pt x="1789" y="409"/>
                  </a:lnTo>
                  <a:cubicBezTo>
                    <a:pt x="1789" y="509"/>
                    <a:pt x="1699" y="611"/>
                    <a:pt x="1542" y="687"/>
                  </a:cubicBezTo>
                  <a:lnTo>
                    <a:pt x="1542" y="687"/>
                  </a:lnTo>
                  <a:cubicBezTo>
                    <a:pt x="1370" y="772"/>
                    <a:pt x="1140" y="818"/>
                    <a:pt x="894" y="818"/>
                  </a:cubicBezTo>
                  <a:lnTo>
                    <a:pt x="894" y="818"/>
                  </a:lnTo>
                  <a:cubicBezTo>
                    <a:pt x="830" y="818"/>
                    <a:pt x="766" y="814"/>
                    <a:pt x="704" y="808"/>
                  </a:cubicBezTo>
                  <a:lnTo>
                    <a:pt x="686" y="807"/>
                  </a:lnTo>
                  <a:lnTo>
                    <a:pt x="671" y="814"/>
                  </a:lnTo>
                  <a:lnTo>
                    <a:pt x="481" y="918"/>
                  </a:lnTo>
                  <a:lnTo>
                    <a:pt x="513" y="846"/>
                  </a:lnTo>
                  <a:lnTo>
                    <a:pt x="540" y="785"/>
                  </a:lnTo>
                  <a:lnTo>
                    <a:pt x="475" y="768"/>
                  </a:lnTo>
                  <a:lnTo>
                    <a:pt x="475" y="768"/>
                  </a:lnTo>
                  <a:cubicBezTo>
                    <a:pt x="187" y="697"/>
                    <a:pt x="0" y="555"/>
                    <a:pt x="0" y="409"/>
                  </a:cubicBezTo>
                  <a:lnTo>
                    <a:pt x="0" y="409"/>
                  </a:lnTo>
                  <a:cubicBezTo>
                    <a:pt x="0" y="309"/>
                    <a:pt x="90" y="207"/>
                    <a:pt x="248" y="131"/>
                  </a:cubicBezTo>
                  <a:lnTo>
                    <a:pt x="248" y="131"/>
                  </a:lnTo>
                  <a:cubicBezTo>
                    <a:pt x="419" y="47"/>
                    <a:pt x="649" y="0"/>
                    <a:pt x="894" y="0"/>
                  </a:cubicBezTo>
                </a:path>
              </a:pathLst>
            </a:custGeom>
            <a:solidFill>
              <a:schemeClr val="accent4">
                <a:lumMod val="40000"/>
                <a:lumOff val="60000"/>
                <a:alpha val="3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0" name="Freeform 185">
              <a:extLst>
                <a:ext uri="{FF2B5EF4-FFF2-40B4-BE49-F238E27FC236}">
                  <a16:creationId xmlns:a16="http://schemas.microsoft.com/office/drawing/2014/main" id="{F8046A26-3450-8E46-9862-800B3D7DE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63079" y="8352109"/>
              <a:ext cx="796490" cy="928326"/>
            </a:xfrm>
            <a:custGeom>
              <a:avLst/>
              <a:gdLst>
                <a:gd name="T0" fmla="*/ 561 w 638"/>
                <a:gd name="T1" fmla="*/ 99 h 747"/>
                <a:gd name="T2" fmla="*/ 561 w 638"/>
                <a:gd name="T3" fmla="*/ 99 h 747"/>
                <a:gd name="T4" fmla="*/ 471 w 638"/>
                <a:gd name="T5" fmla="*/ 57 h 747"/>
                <a:gd name="T6" fmla="*/ 471 w 638"/>
                <a:gd name="T7" fmla="*/ 57 h 747"/>
                <a:gd name="T8" fmla="*/ 247 w 638"/>
                <a:gd name="T9" fmla="*/ 43 h 747"/>
                <a:gd name="T10" fmla="*/ 247 w 638"/>
                <a:gd name="T11" fmla="*/ 43 h 747"/>
                <a:gd name="T12" fmla="*/ 112 w 638"/>
                <a:gd name="T13" fmla="*/ 155 h 747"/>
                <a:gd name="T14" fmla="*/ 112 w 638"/>
                <a:gd name="T15" fmla="*/ 155 h 747"/>
                <a:gd name="T16" fmla="*/ 25 w 638"/>
                <a:gd name="T17" fmla="*/ 434 h 747"/>
                <a:gd name="T18" fmla="*/ 25 w 638"/>
                <a:gd name="T19" fmla="*/ 434 h 747"/>
                <a:gd name="T20" fmla="*/ 27 w 638"/>
                <a:gd name="T21" fmla="*/ 462 h 747"/>
                <a:gd name="T22" fmla="*/ 27 w 638"/>
                <a:gd name="T23" fmla="*/ 462 h 747"/>
                <a:gd name="T24" fmla="*/ 2 w 638"/>
                <a:gd name="T25" fmla="*/ 699 h 747"/>
                <a:gd name="T26" fmla="*/ 2 w 638"/>
                <a:gd name="T27" fmla="*/ 699 h 747"/>
                <a:gd name="T28" fmla="*/ 76 w 638"/>
                <a:gd name="T29" fmla="*/ 634 h 747"/>
                <a:gd name="T30" fmla="*/ 76 w 638"/>
                <a:gd name="T31" fmla="*/ 634 h 747"/>
                <a:gd name="T32" fmla="*/ 173 w 638"/>
                <a:gd name="T33" fmla="*/ 746 h 747"/>
                <a:gd name="T34" fmla="*/ 173 w 638"/>
                <a:gd name="T35" fmla="*/ 746 h 747"/>
                <a:gd name="T36" fmla="*/ 191 w 638"/>
                <a:gd name="T37" fmla="*/ 573 h 747"/>
                <a:gd name="T38" fmla="*/ 191 w 638"/>
                <a:gd name="T39" fmla="*/ 573 h 747"/>
                <a:gd name="T40" fmla="*/ 205 w 638"/>
                <a:gd name="T41" fmla="*/ 361 h 747"/>
                <a:gd name="T42" fmla="*/ 205 w 638"/>
                <a:gd name="T43" fmla="*/ 361 h 747"/>
                <a:gd name="T44" fmla="*/ 160 w 638"/>
                <a:gd name="T45" fmla="*/ 283 h 747"/>
                <a:gd name="T46" fmla="*/ 160 w 638"/>
                <a:gd name="T47" fmla="*/ 283 h 747"/>
                <a:gd name="T48" fmla="*/ 241 w 638"/>
                <a:gd name="T49" fmla="*/ 313 h 747"/>
                <a:gd name="T50" fmla="*/ 241 w 638"/>
                <a:gd name="T51" fmla="*/ 313 h 747"/>
                <a:gd name="T52" fmla="*/ 290 w 638"/>
                <a:gd name="T53" fmla="*/ 192 h 747"/>
                <a:gd name="T54" fmla="*/ 290 w 638"/>
                <a:gd name="T55" fmla="*/ 192 h 747"/>
                <a:gd name="T56" fmla="*/ 598 w 638"/>
                <a:gd name="T57" fmla="*/ 343 h 747"/>
                <a:gd name="T58" fmla="*/ 598 w 638"/>
                <a:gd name="T59" fmla="*/ 343 h 747"/>
                <a:gd name="T60" fmla="*/ 561 w 638"/>
                <a:gd name="T61" fmla="*/ 99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38" h="747">
                  <a:moveTo>
                    <a:pt x="561" y="99"/>
                  </a:moveTo>
                  <a:lnTo>
                    <a:pt x="561" y="99"/>
                  </a:lnTo>
                  <a:cubicBezTo>
                    <a:pt x="528" y="50"/>
                    <a:pt x="471" y="57"/>
                    <a:pt x="471" y="57"/>
                  </a:cubicBezTo>
                  <a:lnTo>
                    <a:pt x="471" y="57"/>
                  </a:lnTo>
                  <a:cubicBezTo>
                    <a:pt x="471" y="57"/>
                    <a:pt x="399" y="0"/>
                    <a:pt x="247" y="43"/>
                  </a:cubicBezTo>
                  <a:lnTo>
                    <a:pt x="247" y="43"/>
                  </a:lnTo>
                  <a:cubicBezTo>
                    <a:pt x="121" y="79"/>
                    <a:pt x="112" y="155"/>
                    <a:pt x="112" y="155"/>
                  </a:cubicBezTo>
                  <a:lnTo>
                    <a:pt x="112" y="155"/>
                  </a:lnTo>
                  <a:cubicBezTo>
                    <a:pt x="112" y="155"/>
                    <a:pt x="0" y="199"/>
                    <a:pt x="25" y="434"/>
                  </a:cubicBezTo>
                  <a:lnTo>
                    <a:pt x="25" y="434"/>
                  </a:lnTo>
                  <a:cubicBezTo>
                    <a:pt x="25" y="444"/>
                    <a:pt x="26" y="453"/>
                    <a:pt x="27" y="462"/>
                  </a:cubicBezTo>
                  <a:lnTo>
                    <a:pt x="27" y="462"/>
                  </a:lnTo>
                  <a:cubicBezTo>
                    <a:pt x="27" y="507"/>
                    <a:pt x="27" y="642"/>
                    <a:pt x="2" y="699"/>
                  </a:cubicBezTo>
                  <a:lnTo>
                    <a:pt x="2" y="699"/>
                  </a:lnTo>
                  <a:cubicBezTo>
                    <a:pt x="2" y="699"/>
                    <a:pt x="56" y="689"/>
                    <a:pt x="76" y="634"/>
                  </a:cubicBezTo>
                  <a:lnTo>
                    <a:pt x="76" y="634"/>
                  </a:lnTo>
                  <a:cubicBezTo>
                    <a:pt x="101" y="670"/>
                    <a:pt x="133" y="708"/>
                    <a:pt x="173" y="746"/>
                  </a:cubicBezTo>
                  <a:lnTo>
                    <a:pt x="173" y="746"/>
                  </a:lnTo>
                  <a:cubicBezTo>
                    <a:pt x="173" y="746"/>
                    <a:pt x="225" y="655"/>
                    <a:pt x="191" y="573"/>
                  </a:cubicBezTo>
                  <a:lnTo>
                    <a:pt x="191" y="573"/>
                  </a:lnTo>
                  <a:cubicBezTo>
                    <a:pt x="158" y="492"/>
                    <a:pt x="253" y="431"/>
                    <a:pt x="205" y="361"/>
                  </a:cubicBezTo>
                  <a:lnTo>
                    <a:pt x="205" y="361"/>
                  </a:lnTo>
                  <a:cubicBezTo>
                    <a:pt x="205" y="361"/>
                    <a:pt x="123" y="358"/>
                    <a:pt x="160" y="283"/>
                  </a:cubicBezTo>
                  <a:lnTo>
                    <a:pt x="160" y="283"/>
                  </a:lnTo>
                  <a:cubicBezTo>
                    <a:pt x="194" y="212"/>
                    <a:pt x="241" y="313"/>
                    <a:pt x="241" y="313"/>
                  </a:cubicBezTo>
                  <a:lnTo>
                    <a:pt x="241" y="313"/>
                  </a:lnTo>
                  <a:cubicBezTo>
                    <a:pt x="241" y="313"/>
                    <a:pt x="296" y="304"/>
                    <a:pt x="290" y="192"/>
                  </a:cubicBezTo>
                  <a:lnTo>
                    <a:pt x="290" y="192"/>
                  </a:lnTo>
                  <a:cubicBezTo>
                    <a:pt x="290" y="192"/>
                    <a:pt x="388" y="354"/>
                    <a:pt x="598" y="343"/>
                  </a:cubicBezTo>
                  <a:lnTo>
                    <a:pt x="598" y="343"/>
                  </a:lnTo>
                  <a:cubicBezTo>
                    <a:pt x="598" y="343"/>
                    <a:pt x="637" y="210"/>
                    <a:pt x="561" y="99"/>
                  </a:cubicBezTo>
                </a:path>
              </a:pathLst>
            </a:cu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1" name="Freeform 186">
              <a:extLst>
                <a:ext uri="{FF2B5EF4-FFF2-40B4-BE49-F238E27FC236}">
                  <a16:creationId xmlns:a16="http://schemas.microsoft.com/office/drawing/2014/main" id="{EB7184BB-87A4-8F41-A3CD-BBC0C55D3B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12513" y="8132388"/>
              <a:ext cx="532827" cy="417472"/>
            </a:xfrm>
            <a:custGeom>
              <a:avLst/>
              <a:gdLst>
                <a:gd name="T0" fmla="*/ 428 w 429"/>
                <a:gd name="T1" fmla="*/ 235 h 336"/>
                <a:gd name="T2" fmla="*/ 69 w 429"/>
                <a:gd name="T3" fmla="*/ 335 h 336"/>
                <a:gd name="T4" fmla="*/ 0 w 429"/>
                <a:gd name="T5" fmla="*/ 113 h 336"/>
                <a:gd name="T6" fmla="*/ 356 w 429"/>
                <a:gd name="T7" fmla="*/ 0 h 336"/>
                <a:gd name="T8" fmla="*/ 428 w 429"/>
                <a:gd name="T9" fmla="*/ 23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9" h="336">
                  <a:moveTo>
                    <a:pt x="428" y="235"/>
                  </a:moveTo>
                  <a:lnTo>
                    <a:pt x="69" y="335"/>
                  </a:lnTo>
                  <a:lnTo>
                    <a:pt x="0" y="113"/>
                  </a:lnTo>
                  <a:lnTo>
                    <a:pt x="356" y="0"/>
                  </a:lnTo>
                  <a:lnTo>
                    <a:pt x="428" y="235"/>
                  </a:lnTo>
                </a:path>
              </a:pathLst>
            </a:custGeom>
            <a:solidFill>
              <a:srgbClr val="747B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2" name="Freeform 187">
              <a:extLst>
                <a:ext uri="{FF2B5EF4-FFF2-40B4-BE49-F238E27FC236}">
                  <a16:creationId xmlns:a16="http://schemas.microsoft.com/office/drawing/2014/main" id="{029FFBFF-E4A3-EF42-B393-6F1347E164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12513" y="8132388"/>
              <a:ext cx="483389" cy="417472"/>
            </a:xfrm>
            <a:custGeom>
              <a:avLst/>
              <a:gdLst>
                <a:gd name="T0" fmla="*/ 356 w 388"/>
                <a:gd name="T1" fmla="*/ 0 h 336"/>
                <a:gd name="T2" fmla="*/ 0 w 388"/>
                <a:gd name="T3" fmla="*/ 113 h 336"/>
                <a:gd name="T4" fmla="*/ 69 w 388"/>
                <a:gd name="T5" fmla="*/ 335 h 336"/>
                <a:gd name="T6" fmla="*/ 204 w 388"/>
                <a:gd name="T7" fmla="*/ 298 h 336"/>
                <a:gd name="T8" fmla="*/ 387 w 388"/>
                <a:gd name="T9" fmla="*/ 103 h 336"/>
                <a:gd name="T10" fmla="*/ 356 w 388"/>
                <a:gd name="T11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8" h="336">
                  <a:moveTo>
                    <a:pt x="356" y="0"/>
                  </a:moveTo>
                  <a:lnTo>
                    <a:pt x="0" y="113"/>
                  </a:lnTo>
                  <a:lnTo>
                    <a:pt x="69" y="335"/>
                  </a:lnTo>
                  <a:lnTo>
                    <a:pt x="204" y="298"/>
                  </a:lnTo>
                  <a:lnTo>
                    <a:pt x="387" y="103"/>
                  </a:lnTo>
                  <a:lnTo>
                    <a:pt x="356" y="0"/>
                  </a:lnTo>
                </a:path>
              </a:pathLst>
            </a:custGeom>
            <a:solidFill>
              <a:srgbClr val="241084">
                <a:alpha val="3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3" name="Freeform 188">
              <a:extLst>
                <a:ext uri="{FF2B5EF4-FFF2-40B4-BE49-F238E27FC236}">
                  <a16:creationId xmlns:a16="http://schemas.microsoft.com/office/drawing/2014/main" id="{EE03859F-1018-DF4A-9D29-11B5A9002F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14763" y="7951119"/>
              <a:ext cx="834943" cy="455921"/>
            </a:xfrm>
            <a:custGeom>
              <a:avLst/>
              <a:gdLst>
                <a:gd name="T0" fmla="*/ 394 w 670"/>
                <a:gd name="T1" fmla="*/ 366 h 367"/>
                <a:gd name="T2" fmla="*/ 0 w 670"/>
                <a:gd name="T3" fmla="*/ 292 h 367"/>
                <a:gd name="T4" fmla="*/ 275 w 670"/>
                <a:gd name="T5" fmla="*/ 0 h 367"/>
                <a:gd name="T6" fmla="*/ 669 w 670"/>
                <a:gd name="T7" fmla="*/ 74 h 367"/>
                <a:gd name="T8" fmla="*/ 394 w 670"/>
                <a:gd name="T9" fmla="*/ 366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0" h="367">
                  <a:moveTo>
                    <a:pt x="394" y="366"/>
                  </a:moveTo>
                  <a:lnTo>
                    <a:pt x="0" y="292"/>
                  </a:lnTo>
                  <a:lnTo>
                    <a:pt x="275" y="0"/>
                  </a:lnTo>
                  <a:lnTo>
                    <a:pt x="669" y="74"/>
                  </a:lnTo>
                  <a:lnTo>
                    <a:pt x="394" y="366"/>
                  </a:lnTo>
                </a:path>
              </a:pathLst>
            </a:custGeom>
            <a:solidFill>
              <a:srgbClr val="24108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4" name="Freeform 189">
              <a:extLst>
                <a:ext uri="{FF2B5EF4-FFF2-40B4-BE49-F238E27FC236}">
                  <a16:creationId xmlns:a16="http://schemas.microsoft.com/office/drawing/2014/main" id="{4492BFB3-E08B-4F43-A678-C722F3954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79554" y="8126899"/>
              <a:ext cx="263667" cy="516346"/>
            </a:xfrm>
            <a:custGeom>
              <a:avLst/>
              <a:gdLst>
                <a:gd name="T0" fmla="*/ 7 w 212"/>
                <a:gd name="T1" fmla="*/ 415 h 416"/>
                <a:gd name="T2" fmla="*/ 7 w 212"/>
                <a:gd name="T3" fmla="*/ 415 h 416"/>
                <a:gd name="T4" fmla="*/ 0 w 212"/>
                <a:gd name="T5" fmla="*/ 407 h 416"/>
                <a:gd name="T6" fmla="*/ 0 w 212"/>
                <a:gd name="T7" fmla="*/ 177 h 416"/>
                <a:gd name="T8" fmla="*/ 0 w 212"/>
                <a:gd name="T9" fmla="*/ 177 h 416"/>
                <a:gd name="T10" fmla="*/ 2 w 212"/>
                <a:gd name="T11" fmla="*/ 172 h 416"/>
                <a:gd name="T12" fmla="*/ 198 w 212"/>
                <a:gd name="T13" fmla="*/ 3 h 416"/>
                <a:gd name="T14" fmla="*/ 198 w 212"/>
                <a:gd name="T15" fmla="*/ 3 h 416"/>
                <a:gd name="T16" fmla="*/ 209 w 212"/>
                <a:gd name="T17" fmla="*/ 4 h 416"/>
                <a:gd name="T18" fmla="*/ 209 w 212"/>
                <a:gd name="T19" fmla="*/ 4 h 416"/>
                <a:gd name="T20" fmla="*/ 208 w 212"/>
                <a:gd name="T21" fmla="*/ 14 h 416"/>
                <a:gd name="T22" fmla="*/ 15 w 212"/>
                <a:gd name="T23" fmla="*/ 181 h 416"/>
                <a:gd name="T24" fmla="*/ 15 w 212"/>
                <a:gd name="T25" fmla="*/ 407 h 416"/>
                <a:gd name="T26" fmla="*/ 15 w 212"/>
                <a:gd name="T27" fmla="*/ 407 h 416"/>
                <a:gd name="T28" fmla="*/ 7 w 212"/>
                <a:gd name="T2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2" h="416">
                  <a:moveTo>
                    <a:pt x="7" y="415"/>
                  </a:moveTo>
                  <a:lnTo>
                    <a:pt x="7" y="415"/>
                  </a:lnTo>
                  <a:cubicBezTo>
                    <a:pt x="3" y="415"/>
                    <a:pt x="0" y="411"/>
                    <a:pt x="0" y="407"/>
                  </a:cubicBezTo>
                  <a:lnTo>
                    <a:pt x="0" y="177"/>
                  </a:lnTo>
                  <a:lnTo>
                    <a:pt x="0" y="177"/>
                  </a:lnTo>
                  <a:cubicBezTo>
                    <a:pt x="0" y="175"/>
                    <a:pt x="1" y="173"/>
                    <a:pt x="2" y="172"/>
                  </a:cubicBezTo>
                  <a:lnTo>
                    <a:pt x="198" y="3"/>
                  </a:lnTo>
                  <a:lnTo>
                    <a:pt x="198" y="3"/>
                  </a:lnTo>
                  <a:cubicBezTo>
                    <a:pt x="201" y="0"/>
                    <a:pt x="206" y="1"/>
                    <a:pt x="209" y="4"/>
                  </a:cubicBezTo>
                  <a:lnTo>
                    <a:pt x="209" y="4"/>
                  </a:lnTo>
                  <a:cubicBezTo>
                    <a:pt x="211" y="7"/>
                    <a:pt x="210" y="12"/>
                    <a:pt x="208" y="14"/>
                  </a:cubicBezTo>
                  <a:lnTo>
                    <a:pt x="15" y="181"/>
                  </a:lnTo>
                  <a:lnTo>
                    <a:pt x="15" y="407"/>
                  </a:lnTo>
                  <a:lnTo>
                    <a:pt x="15" y="407"/>
                  </a:lnTo>
                  <a:cubicBezTo>
                    <a:pt x="15" y="411"/>
                    <a:pt x="11" y="415"/>
                    <a:pt x="7" y="415"/>
                  </a:cubicBezTo>
                </a:path>
              </a:pathLst>
            </a:custGeom>
            <a:solidFill>
              <a:srgbClr val="CA4BB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5" name="Freeform 190">
              <a:extLst>
                <a:ext uri="{FF2B5EF4-FFF2-40B4-BE49-F238E27FC236}">
                  <a16:creationId xmlns:a16="http://schemas.microsoft.com/office/drawing/2014/main" id="{33A93106-846A-5B45-BC67-8B2B629C48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77304" y="8099431"/>
              <a:ext cx="115355" cy="82397"/>
            </a:xfrm>
            <a:custGeom>
              <a:avLst/>
              <a:gdLst>
                <a:gd name="T0" fmla="*/ 86 w 92"/>
                <a:gd name="T1" fmla="*/ 9 h 65"/>
                <a:gd name="T2" fmla="*/ 86 w 92"/>
                <a:gd name="T3" fmla="*/ 9 h 65"/>
                <a:gd name="T4" fmla="*/ 55 w 92"/>
                <a:gd name="T5" fmla="*/ 48 h 65"/>
                <a:gd name="T6" fmla="*/ 55 w 92"/>
                <a:gd name="T7" fmla="*/ 48 h 65"/>
                <a:gd name="T8" fmla="*/ 5 w 92"/>
                <a:gd name="T9" fmla="*/ 56 h 65"/>
                <a:gd name="T10" fmla="*/ 5 w 92"/>
                <a:gd name="T11" fmla="*/ 56 h 65"/>
                <a:gd name="T12" fmla="*/ 37 w 92"/>
                <a:gd name="T13" fmla="*/ 16 h 65"/>
                <a:gd name="T14" fmla="*/ 37 w 92"/>
                <a:gd name="T15" fmla="*/ 16 h 65"/>
                <a:gd name="T16" fmla="*/ 86 w 92"/>
                <a:gd name="T17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5">
                  <a:moveTo>
                    <a:pt x="86" y="9"/>
                  </a:moveTo>
                  <a:lnTo>
                    <a:pt x="86" y="9"/>
                  </a:lnTo>
                  <a:cubicBezTo>
                    <a:pt x="91" y="18"/>
                    <a:pt x="77" y="35"/>
                    <a:pt x="55" y="48"/>
                  </a:cubicBezTo>
                  <a:lnTo>
                    <a:pt x="55" y="48"/>
                  </a:lnTo>
                  <a:cubicBezTo>
                    <a:pt x="32" y="61"/>
                    <a:pt x="10" y="64"/>
                    <a:pt x="5" y="56"/>
                  </a:cubicBezTo>
                  <a:lnTo>
                    <a:pt x="5" y="56"/>
                  </a:lnTo>
                  <a:cubicBezTo>
                    <a:pt x="0" y="46"/>
                    <a:pt x="14" y="29"/>
                    <a:pt x="37" y="16"/>
                  </a:cubicBezTo>
                  <a:lnTo>
                    <a:pt x="37" y="16"/>
                  </a:lnTo>
                  <a:cubicBezTo>
                    <a:pt x="59" y="3"/>
                    <a:pt x="81" y="0"/>
                    <a:pt x="86" y="9"/>
                  </a:cubicBezTo>
                </a:path>
              </a:pathLst>
            </a:custGeom>
            <a:solidFill>
              <a:srgbClr val="747B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6" name="Freeform 191">
              <a:extLst>
                <a:ext uri="{FF2B5EF4-FFF2-40B4-BE49-F238E27FC236}">
                  <a16:creationId xmlns:a16="http://schemas.microsoft.com/office/drawing/2014/main" id="{F3D78906-226F-1947-8F15-79AE40604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41105" y="9610020"/>
              <a:ext cx="499866" cy="571276"/>
            </a:xfrm>
            <a:custGeom>
              <a:avLst/>
              <a:gdLst>
                <a:gd name="T0" fmla="*/ 0 w 402"/>
                <a:gd name="T1" fmla="*/ 458 h 459"/>
                <a:gd name="T2" fmla="*/ 401 w 402"/>
                <a:gd name="T3" fmla="*/ 458 h 459"/>
                <a:gd name="T4" fmla="*/ 40 w 402"/>
                <a:gd name="T5" fmla="*/ 0 h 459"/>
                <a:gd name="T6" fmla="*/ 59 w 402"/>
                <a:gd name="T7" fmla="*/ 185 h 459"/>
                <a:gd name="T8" fmla="*/ 0 w 402"/>
                <a:gd name="T9" fmla="*/ 458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2" h="459">
                  <a:moveTo>
                    <a:pt x="0" y="458"/>
                  </a:moveTo>
                  <a:lnTo>
                    <a:pt x="401" y="458"/>
                  </a:lnTo>
                  <a:lnTo>
                    <a:pt x="40" y="0"/>
                  </a:lnTo>
                  <a:lnTo>
                    <a:pt x="59" y="185"/>
                  </a:lnTo>
                  <a:lnTo>
                    <a:pt x="0" y="458"/>
                  </a:lnTo>
                </a:path>
              </a:pathLst>
            </a:custGeom>
            <a:solidFill>
              <a:srgbClr val="241084">
                <a:alpha val="3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7" name="Freeform 192">
              <a:extLst>
                <a:ext uri="{FF2B5EF4-FFF2-40B4-BE49-F238E27FC236}">
                  <a16:creationId xmlns:a16="http://schemas.microsoft.com/office/drawing/2014/main" id="{7038DDA3-1A5B-3048-95F5-39E234953B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54342" y="9132122"/>
              <a:ext cx="549304" cy="1142554"/>
            </a:xfrm>
            <a:custGeom>
              <a:avLst/>
              <a:gdLst>
                <a:gd name="T0" fmla="*/ 442 w 443"/>
                <a:gd name="T1" fmla="*/ 843 h 918"/>
                <a:gd name="T2" fmla="*/ 171 w 443"/>
                <a:gd name="T3" fmla="*/ 566 h 918"/>
                <a:gd name="T4" fmla="*/ 171 w 443"/>
                <a:gd name="T5" fmla="*/ 566 h 918"/>
                <a:gd name="T6" fmla="*/ 270 w 443"/>
                <a:gd name="T7" fmla="*/ 231 h 918"/>
                <a:gd name="T8" fmla="*/ 270 w 443"/>
                <a:gd name="T9" fmla="*/ 231 h 918"/>
                <a:gd name="T10" fmla="*/ 149 w 443"/>
                <a:gd name="T11" fmla="*/ 0 h 918"/>
                <a:gd name="T12" fmla="*/ 149 w 443"/>
                <a:gd name="T13" fmla="*/ 0 h 918"/>
                <a:gd name="T14" fmla="*/ 12 w 443"/>
                <a:gd name="T15" fmla="*/ 585 h 918"/>
                <a:gd name="T16" fmla="*/ 12 w 443"/>
                <a:gd name="T17" fmla="*/ 585 h 918"/>
                <a:gd name="T18" fmla="*/ 410 w 443"/>
                <a:gd name="T19" fmla="*/ 917 h 918"/>
                <a:gd name="T20" fmla="*/ 410 w 443"/>
                <a:gd name="T21" fmla="*/ 917 h 918"/>
                <a:gd name="T22" fmla="*/ 442 w 443"/>
                <a:gd name="T23" fmla="*/ 843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3" h="918">
                  <a:moveTo>
                    <a:pt x="442" y="843"/>
                  </a:moveTo>
                  <a:lnTo>
                    <a:pt x="171" y="566"/>
                  </a:lnTo>
                  <a:lnTo>
                    <a:pt x="171" y="566"/>
                  </a:lnTo>
                  <a:cubicBezTo>
                    <a:pt x="171" y="566"/>
                    <a:pt x="237" y="356"/>
                    <a:pt x="270" y="231"/>
                  </a:cubicBezTo>
                  <a:lnTo>
                    <a:pt x="270" y="231"/>
                  </a:lnTo>
                  <a:cubicBezTo>
                    <a:pt x="315" y="66"/>
                    <a:pt x="149" y="0"/>
                    <a:pt x="149" y="0"/>
                  </a:cubicBezTo>
                  <a:lnTo>
                    <a:pt x="149" y="0"/>
                  </a:lnTo>
                  <a:cubicBezTo>
                    <a:pt x="149" y="0"/>
                    <a:pt x="0" y="508"/>
                    <a:pt x="12" y="585"/>
                  </a:cubicBezTo>
                  <a:lnTo>
                    <a:pt x="12" y="585"/>
                  </a:lnTo>
                  <a:cubicBezTo>
                    <a:pt x="28" y="685"/>
                    <a:pt x="410" y="917"/>
                    <a:pt x="410" y="917"/>
                  </a:cubicBezTo>
                  <a:lnTo>
                    <a:pt x="410" y="917"/>
                  </a:lnTo>
                  <a:cubicBezTo>
                    <a:pt x="404" y="872"/>
                    <a:pt x="442" y="843"/>
                    <a:pt x="442" y="84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8" name="Freeform 193">
              <a:extLst>
                <a:ext uri="{FF2B5EF4-FFF2-40B4-BE49-F238E27FC236}">
                  <a16:creationId xmlns:a16="http://schemas.microsoft.com/office/drawing/2014/main" id="{B36F0AE8-99FA-4244-A2D2-A372CAE4F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59701" y="10148338"/>
              <a:ext cx="390005" cy="131833"/>
            </a:xfrm>
            <a:custGeom>
              <a:avLst/>
              <a:gdLst>
                <a:gd name="T0" fmla="*/ 185 w 312"/>
                <a:gd name="T1" fmla="*/ 14 h 105"/>
                <a:gd name="T2" fmla="*/ 185 w 312"/>
                <a:gd name="T3" fmla="*/ 14 h 105"/>
                <a:gd name="T4" fmla="*/ 133 w 312"/>
                <a:gd name="T5" fmla="*/ 5 h 105"/>
                <a:gd name="T6" fmla="*/ 38 w 312"/>
                <a:gd name="T7" fmla="*/ 30 h 105"/>
                <a:gd name="T8" fmla="*/ 38 w 312"/>
                <a:gd name="T9" fmla="*/ 30 h 105"/>
                <a:gd name="T10" fmla="*/ 6 w 312"/>
                <a:gd name="T11" fmla="*/ 104 h 105"/>
                <a:gd name="T12" fmla="*/ 127 w 312"/>
                <a:gd name="T13" fmla="*/ 104 h 105"/>
                <a:gd name="T14" fmla="*/ 157 w 312"/>
                <a:gd name="T15" fmla="*/ 78 h 105"/>
                <a:gd name="T16" fmla="*/ 198 w 312"/>
                <a:gd name="T17" fmla="*/ 104 h 105"/>
                <a:gd name="T18" fmla="*/ 311 w 312"/>
                <a:gd name="T19" fmla="*/ 104 h 105"/>
                <a:gd name="T20" fmla="*/ 185 w 312"/>
                <a:gd name="T21" fmla="*/ 1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2" h="105">
                  <a:moveTo>
                    <a:pt x="185" y="14"/>
                  </a:moveTo>
                  <a:lnTo>
                    <a:pt x="185" y="14"/>
                  </a:lnTo>
                  <a:cubicBezTo>
                    <a:pt x="170" y="4"/>
                    <a:pt x="151" y="0"/>
                    <a:pt x="133" y="5"/>
                  </a:cubicBezTo>
                  <a:lnTo>
                    <a:pt x="38" y="30"/>
                  </a:lnTo>
                  <a:lnTo>
                    <a:pt x="38" y="30"/>
                  </a:lnTo>
                  <a:cubicBezTo>
                    <a:pt x="38" y="30"/>
                    <a:pt x="0" y="59"/>
                    <a:pt x="6" y="104"/>
                  </a:cubicBezTo>
                  <a:lnTo>
                    <a:pt x="127" y="104"/>
                  </a:lnTo>
                  <a:lnTo>
                    <a:pt x="157" y="78"/>
                  </a:lnTo>
                  <a:lnTo>
                    <a:pt x="198" y="104"/>
                  </a:lnTo>
                  <a:lnTo>
                    <a:pt x="311" y="104"/>
                  </a:lnTo>
                  <a:lnTo>
                    <a:pt x="185" y="14"/>
                  </a:lnTo>
                </a:path>
              </a:pathLst>
            </a:custGeom>
            <a:solidFill>
              <a:srgbClr val="F6A29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9" name="Freeform 194">
              <a:extLst>
                <a:ext uri="{FF2B5EF4-FFF2-40B4-BE49-F238E27FC236}">
                  <a16:creationId xmlns:a16="http://schemas.microsoft.com/office/drawing/2014/main" id="{3399171D-60DE-0441-9E2A-D178FC0816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83789" y="9610020"/>
              <a:ext cx="1120582" cy="670152"/>
            </a:xfrm>
            <a:custGeom>
              <a:avLst/>
              <a:gdLst>
                <a:gd name="T0" fmla="*/ 897 w 898"/>
                <a:gd name="T1" fmla="*/ 0 h 537"/>
                <a:gd name="T2" fmla="*/ 151 w 898"/>
                <a:gd name="T3" fmla="*/ 0 h 537"/>
                <a:gd name="T4" fmla="*/ 0 w 898"/>
                <a:gd name="T5" fmla="*/ 536 h 537"/>
                <a:gd name="T6" fmla="*/ 747 w 898"/>
                <a:gd name="T7" fmla="*/ 536 h 537"/>
                <a:gd name="T8" fmla="*/ 897 w 898"/>
                <a:gd name="T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8" h="537">
                  <a:moveTo>
                    <a:pt x="897" y="0"/>
                  </a:moveTo>
                  <a:lnTo>
                    <a:pt x="151" y="0"/>
                  </a:lnTo>
                  <a:lnTo>
                    <a:pt x="0" y="536"/>
                  </a:lnTo>
                  <a:lnTo>
                    <a:pt x="747" y="536"/>
                  </a:lnTo>
                  <a:lnTo>
                    <a:pt x="897" y="0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0" name="Freeform 195">
              <a:extLst>
                <a:ext uri="{FF2B5EF4-FFF2-40B4-BE49-F238E27FC236}">
                  <a16:creationId xmlns:a16="http://schemas.microsoft.com/office/drawing/2014/main" id="{94890A98-F19E-3242-92A8-D198559C3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67177" y="9857206"/>
              <a:ext cx="159301" cy="164791"/>
            </a:xfrm>
            <a:custGeom>
              <a:avLst/>
              <a:gdLst>
                <a:gd name="T0" fmla="*/ 118 w 129"/>
                <a:gd name="T1" fmla="*/ 66 h 132"/>
                <a:gd name="T2" fmla="*/ 118 w 129"/>
                <a:gd name="T3" fmla="*/ 66 h 132"/>
                <a:gd name="T4" fmla="*/ 45 w 129"/>
                <a:gd name="T5" fmla="*/ 131 h 132"/>
                <a:gd name="T6" fmla="*/ 45 w 129"/>
                <a:gd name="T7" fmla="*/ 131 h 132"/>
                <a:gd name="T8" fmla="*/ 11 w 129"/>
                <a:gd name="T9" fmla="*/ 66 h 132"/>
                <a:gd name="T10" fmla="*/ 11 w 129"/>
                <a:gd name="T11" fmla="*/ 66 h 132"/>
                <a:gd name="T12" fmla="*/ 83 w 129"/>
                <a:gd name="T13" fmla="*/ 0 h 132"/>
                <a:gd name="T14" fmla="*/ 83 w 129"/>
                <a:gd name="T15" fmla="*/ 0 h 132"/>
                <a:gd name="T16" fmla="*/ 118 w 129"/>
                <a:gd name="T17" fmla="*/ 6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132">
                  <a:moveTo>
                    <a:pt x="118" y="66"/>
                  </a:moveTo>
                  <a:lnTo>
                    <a:pt x="118" y="66"/>
                  </a:lnTo>
                  <a:cubicBezTo>
                    <a:pt x="108" y="102"/>
                    <a:pt x="76" y="131"/>
                    <a:pt x="45" y="131"/>
                  </a:cubicBezTo>
                  <a:lnTo>
                    <a:pt x="45" y="131"/>
                  </a:lnTo>
                  <a:cubicBezTo>
                    <a:pt x="16" y="131"/>
                    <a:pt x="0" y="102"/>
                    <a:pt x="11" y="66"/>
                  </a:cubicBezTo>
                  <a:lnTo>
                    <a:pt x="11" y="66"/>
                  </a:lnTo>
                  <a:cubicBezTo>
                    <a:pt x="20" y="30"/>
                    <a:pt x="53" y="0"/>
                    <a:pt x="83" y="0"/>
                  </a:cubicBezTo>
                  <a:lnTo>
                    <a:pt x="83" y="0"/>
                  </a:lnTo>
                  <a:cubicBezTo>
                    <a:pt x="112" y="0"/>
                    <a:pt x="128" y="30"/>
                    <a:pt x="118" y="66"/>
                  </a:cubicBezTo>
                </a:path>
              </a:pathLst>
            </a:custGeom>
            <a:solidFill>
              <a:srgbClr val="E3E8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</p:grpSp>
      <p:sp>
        <p:nvSpPr>
          <p:cNvPr id="132" name="Nadpis 3"/>
          <p:cNvSpPr>
            <a:spLocks noGrp="1"/>
          </p:cNvSpPr>
          <p:nvPr>
            <p:ph type="title"/>
          </p:nvPr>
        </p:nvSpPr>
        <p:spPr>
          <a:xfrm>
            <a:off x="6579655" y="923925"/>
            <a:ext cx="5612345" cy="3702328"/>
          </a:xfrm>
          <a:solidFill>
            <a:schemeClr val="accent6">
              <a:lumMod val="20000"/>
              <a:lumOff val="80000"/>
            </a:schemeClr>
          </a:solidFill>
        </p:spPr>
        <p:txBody>
          <a:bodyPr lIns="252000" rIns="252000">
            <a:noAutofit/>
          </a:bodyPr>
          <a:lstStyle/>
          <a:p>
            <a:pPr algn="l">
              <a:lnSpc>
                <a:spcPct val="100000"/>
              </a:lnSpc>
            </a:pPr>
            <a:r>
              <a:rPr lang="cs-CZ" sz="4000" dirty="0"/>
              <a:t>Jaký počet žáků </a:t>
            </a:r>
            <a:br>
              <a:rPr lang="cs-CZ" sz="4000" dirty="0"/>
            </a:br>
            <a:r>
              <a:rPr lang="cs-CZ" sz="4000" dirty="0"/>
              <a:t>v 1. pololetí školního roku 2020/2021</a:t>
            </a:r>
            <a:br>
              <a:rPr lang="cs-CZ" sz="4000" dirty="0"/>
            </a:br>
            <a:r>
              <a:rPr lang="cs-CZ" sz="4000" dirty="0"/>
              <a:t>zůstal zcela </a:t>
            </a:r>
            <a:r>
              <a:rPr lang="cs-CZ" sz="4000" dirty="0">
                <a:solidFill>
                  <a:schemeClr val="accent3"/>
                </a:solidFill>
              </a:rPr>
              <a:t>mimo </a:t>
            </a:r>
            <a:br>
              <a:rPr lang="cs-CZ" sz="4000" dirty="0">
                <a:solidFill>
                  <a:schemeClr val="accent3"/>
                </a:solidFill>
              </a:rPr>
            </a:br>
            <a:r>
              <a:rPr lang="cs-CZ" sz="4000" dirty="0">
                <a:solidFill>
                  <a:schemeClr val="accent3"/>
                </a:solidFill>
              </a:rPr>
              <a:t>vzdělávací systém</a:t>
            </a:r>
            <a:r>
              <a:rPr lang="cs-CZ" sz="4000" dirty="0"/>
              <a:t>?</a:t>
            </a:r>
          </a:p>
        </p:txBody>
      </p:sp>
      <p:sp>
        <p:nvSpPr>
          <p:cNvPr id="133" name="Obdélník 132"/>
          <p:cNvSpPr/>
          <p:nvPr/>
        </p:nvSpPr>
        <p:spPr>
          <a:xfrm>
            <a:off x="6566611" y="4626253"/>
            <a:ext cx="5625389" cy="861774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5000" b="1" dirty="0">
                <a:solidFill>
                  <a:schemeClr val="bg2"/>
                </a:solidFill>
                <a:latin typeface="Segoe"/>
                <a:ea typeface="Calibri" panose="020F0502020204030204" pitchFamily="34" charset="0"/>
              </a:rPr>
              <a:t>10</a:t>
            </a:r>
            <a:r>
              <a:rPr lang="cs-CZ" sz="5000" b="1" dirty="0">
                <a:solidFill>
                  <a:schemeClr val="bg2"/>
                </a:solidFill>
                <a:latin typeface="Segoe"/>
                <a:ea typeface="Calibri" panose="020F0502020204030204" pitchFamily="34" charset="0"/>
              </a:rPr>
              <a:t> </a:t>
            </a:r>
            <a:r>
              <a:rPr lang="en-GB" sz="5000" b="1" dirty="0">
                <a:solidFill>
                  <a:schemeClr val="bg2"/>
                </a:solidFill>
                <a:latin typeface="Segoe"/>
                <a:ea typeface="Calibri" panose="020F0502020204030204" pitchFamily="34" charset="0"/>
              </a:rPr>
              <a:t>500</a:t>
            </a:r>
            <a:r>
              <a:rPr lang="cs-CZ" sz="5000" b="1" dirty="0">
                <a:solidFill>
                  <a:schemeClr val="bg2"/>
                </a:solidFill>
                <a:latin typeface="Segoe"/>
                <a:ea typeface="Calibri" panose="020F0502020204030204" pitchFamily="34" charset="0"/>
              </a:rPr>
              <a:t> a více</a:t>
            </a:r>
            <a:endParaRPr lang="en-GB" sz="5000" b="1" dirty="0">
              <a:solidFill>
                <a:schemeClr val="bg2"/>
              </a:solidFill>
              <a:effectLst/>
              <a:latin typeface="Segoe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15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Nadpis 3"/>
          <p:cNvSpPr>
            <a:spLocks noGrp="1"/>
          </p:cNvSpPr>
          <p:nvPr>
            <p:ph type="title"/>
          </p:nvPr>
        </p:nvSpPr>
        <p:spPr>
          <a:xfrm>
            <a:off x="949123" y="609956"/>
            <a:ext cx="11242877" cy="768859"/>
          </a:xfrm>
          <a:solidFill>
            <a:schemeClr val="accent6">
              <a:lumMod val="20000"/>
              <a:lumOff val="80000"/>
            </a:schemeClr>
          </a:solidFill>
        </p:spPr>
        <p:txBody>
          <a:bodyPr lIns="252000" rIns="252000">
            <a:noAutofit/>
          </a:bodyPr>
          <a:lstStyle/>
          <a:p>
            <a:pPr marL="173038" algn="l"/>
            <a:r>
              <a:rPr lang="cs-CZ" sz="3600" dirty="0"/>
              <a:t>Jaký podíl žáků se nemohl vzdělávat online?</a:t>
            </a:r>
          </a:p>
        </p:txBody>
      </p:sp>
      <p:sp>
        <p:nvSpPr>
          <p:cNvPr id="2" name="Obdélník 1"/>
          <p:cNvSpPr/>
          <p:nvPr/>
        </p:nvSpPr>
        <p:spPr>
          <a:xfrm>
            <a:off x="1024051" y="2905452"/>
            <a:ext cx="3049951" cy="14773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sz="3600" b="1" dirty="0">
                <a:solidFill>
                  <a:schemeClr val="tx2"/>
                </a:solidFill>
                <a:latin typeface="Segoe"/>
                <a:ea typeface="Calibri" panose="020F0502020204030204" pitchFamily="34" charset="0"/>
              </a:rPr>
              <a:t>j</a:t>
            </a:r>
            <a:r>
              <a:rPr lang="en-GB" sz="3600" b="1" dirty="0">
                <a:solidFill>
                  <a:schemeClr val="tx2"/>
                </a:solidFill>
                <a:latin typeface="Segoe"/>
                <a:ea typeface="Calibri" panose="020F0502020204030204" pitchFamily="34" charset="0"/>
              </a:rPr>
              <a:t>aro </a:t>
            </a:r>
            <a:r>
              <a:rPr lang="cs-CZ" sz="3600" b="1" dirty="0">
                <a:solidFill>
                  <a:schemeClr val="tx2"/>
                </a:solidFill>
                <a:latin typeface="Segoe"/>
                <a:ea typeface="Calibri" panose="020F0502020204030204" pitchFamily="34" charset="0"/>
              </a:rPr>
              <a:t>2020</a:t>
            </a:r>
          </a:p>
          <a:p>
            <a:pPr algn="ctr"/>
            <a:r>
              <a:rPr lang="en-GB" sz="5400" b="1" dirty="0">
                <a:solidFill>
                  <a:schemeClr val="accent2"/>
                </a:solidFill>
                <a:latin typeface="Segoe"/>
                <a:ea typeface="Calibri" panose="020F0502020204030204" pitchFamily="34" charset="0"/>
              </a:rPr>
              <a:t>250</a:t>
            </a:r>
            <a:r>
              <a:rPr lang="cs-CZ" sz="5400" b="1" dirty="0">
                <a:solidFill>
                  <a:schemeClr val="accent2"/>
                </a:solidFill>
                <a:latin typeface="Segoe"/>
                <a:ea typeface="Calibri" panose="020F0502020204030204" pitchFamily="34" charset="0"/>
              </a:rPr>
              <a:t> </a:t>
            </a:r>
            <a:r>
              <a:rPr lang="en-GB" sz="5400" b="1" dirty="0">
                <a:solidFill>
                  <a:schemeClr val="accent2"/>
                </a:solidFill>
                <a:latin typeface="Segoe"/>
                <a:ea typeface="Calibri" panose="020F0502020204030204" pitchFamily="34" charset="0"/>
              </a:rPr>
              <a:t>000</a:t>
            </a:r>
            <a:endParaRPr lang="en-GB" sz="5400" b="1" dirty="0">
              <a:solidFill>
                <a:schemeClr val="accent2"/>
              </a:solidFill>
              <a:latin typeface="Segoe"/>
            </a:endParaRPr>
          </a:p>
        </p:txBody>
      </p:sp>
      <p:sp>
        <p:nvSpPr>
          <p:cNvPr id="135" name="Obdélník 134"/>
          <p:cNvSpPr/>
          <p:nvPr/>
        </p:nvSpPr>
        <p:spPr>
          <a:xfrm>
            <a:off x="8668488" y="2799399"/>
            <a:ext cx="2992897" cy="14773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sz="3600" b="1" dirty="0">
                <a:solidFill>
                  <a:schemeClr val="tx2"/>
                </a:solidFill>
                <a:latin typeface="Segoe"/>
                <a:ea typeface="Calibri" panose="020F0502020204030204" pitchFamily="34" charset="0"/>
              </a:rPr>
              <a:t>podzim 2020</a:t>
            </a:r>
          </a:p>
          <a:p>
            <a:pPr algn="ctr"/>
            <a:r>
              <a:rPr lang="en-GB" sz="5400" b="1" dirty="0">
                <a:solidFill>
                  <a:schemeClr val="accent3"/>
                </a:solidFill>
                <a:latin typeface="Segoe"/>
                <a:ea typeface="Calibri" panose="020F0502020204030204" pitchFamily="34" charset="0"/>
              </a:rPr>
              <a:t>50</a:t>
            </a:r>
            <a:r>
              <a:rPr lang="cs-CZ" sz="5400" b="1" dirty="0">
                <a:solidFill>
                  <a:schemeClr val="accent3"/>
                </a:solidFill>
                <a:latin typeface="Segoe"/>
                <a:ea typeface="Calibri" panose="020F0502020204030204" pitchFamily="34" charset="0"/>
              </a:rPr>
              <a:t> </a:t>
            </a:r>
            <a:r>
              <a:rPr lang="en-GB" sz="5400" b="1" dirty="0">
                <a:solidFill>
                  <a:schemeClr val="accent3"/>
                </a:solidFill>
                <a:latin typeface="Segoe"/>
                <a:ea typeface="Calibri" panose="020F0502020204030204" pitchFamily="34" charset="0"/>
              </a:rPr>
              <a:t>000</a:t>
            </a:r>
            <a:endParaRPr lang="en-GB" sz="5400" b="1" dirty="0">
              <a:solidFill>
                <a:schemeClr val="accent3"/>
              </a:solidFill>
              <a:latin typeface="Segoe"/>
            </a:endParaRPr>
          </a:p>
        </p:txBody>
      </p:sp>
      <p:grpSp>
        <p:nvGrpSpPr>
          <p:cNvPr id="136" name="Group 1">
            <a:extLst>
              <a:ext uri="{FF2B5EF4-FFF2-40B4-BE49-F238E27FC236}">
                <a16:creationId xmlns:a16="http://schemas.microsoft.com/office/drawing/2014/main" id="{DD6AA45D-24B7-7746-974C-33995C706D26}"/>
              </a:ext>
            </a:extLst>
          </p:cNvPr>
          <p:cNvGrpSpPr/>
          <p:nvPr/>
        </p:nvGrpSpPr>
        <p:grpSpPr>
          <a:xfrm>
            <a:off x="4583575" y="1909823"/>
            <a:ext cx="3773348" cy="3217762"/>
            <a:chOff x="8404117" y="4655292"/>
            <a:chExt cx="8563655" cy="6998140"/>
          </a:xfrm>
        </p:grpSpPr>
        <p:sp>
          <p:nvSpPr>
            <p:cNvPr id="149" name="Freeform 77">
              <a:extLst>
                <a:ext uri="{FF2B5EF4-FFF2-40B4-BE49-F238E27FC236}">
                  <a16:creationId xmlns:a16="http://schemas.microsoft.com/office/drawing/2014/main" id="{E6F9ADDA-162B-E741-8065-DA7984317D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4399" y="6264752"/>
              <a:ext cx="7541953" cy="5075574"/>
            </a:xfrm>
            <a:custGeom>
              <a:avLst/>
              <a:gdLst>
                <a:gd name="T0" fmla="*/ 5950 w 6054"/>
                <a:gd name="T1" fmla="*/ 0 h 4075"/>
                <a:gd name="T2" fmla="*/ 103 w 6054"/>
                <a:gd name="T3" fmla="*/ 0 h 4075"/>
                <a:gd name="T4" fmla="*/ 103 w 6054"/>
                <a:gd name="T5" fmla="*/ 0 h 4075"/>
                <a:gd name="T6" fmla="*/ 0 w 6054"/>
                <a:gd name="T7" fmla="*/ 103 h 4075"/>
                <a:gd name="T8" fmla="*/ 0 w 6054"/>
                <a:gd name="T9" fmla="*/ 307 h 4075"/>
                <a:gd name="T10" fmla="*/ 0 w 6054"/>
                <a:gd name="T11" fmla="*/ 372 h 4075"/>
                <a:gd name="T12" fmla="*/ 0 w 6054"/>
                <a:gd name="T13" fmla="*/ 4074 h 4075"/>
                <a:gd name="T14" fmla="*/ 6053 w 6054"/>
                <a:gd name="T15" fmla="*/ 4074 h 4075"/>
                <a:gd name="T16" fmla="*/ 6053 w 6054"/>
                <a:gd name="T17" fmla="*/ 372 h 4075"/>
                <a:gd name="T18" fmla="*/ 6053 w 6054"/>
                <a:gd name="T19" fmla="*/ 307 h 4075"/>
                <a:gd name="T20" fmla="*/ 6053 w 6054"/>
                <a:gd name="T21" fmla="*/ 103 h 4075"/>
                <a:gd name="T22" fmla="*/ 6053 w 6054"/>
                <a:gd name="T23" fmla="*/ 103 h 4075"/>
                <a:gd name="T24" fmla="*/ 5950 w 6054"/>
                <a:gd name="T25" fmla="*/ 0 h 40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54" h="4075">
                  <a:moveTo>
                    <a:pt x="5950" y="0"/>
                  </a:moveTo>
                  <a:lnTo>
                    <a:pt x="103" y="0"/>
                  </a:lnTo>
                  <a:lnTo>
                    <a:pt x="103" y="0"/>
                  </a:lnTo>
                  <a:cubicBezTo>
                    <a:pt x="46" y="0"/>
                    <a:pt x="0" y="46"/>
                    <a:pt x="0" y="103"/>
                  </a:cubicBezTo>
                  <a:lnTo>
                    <a:pt x="0" y="307"/>
                  </a:lnTo>
                  <a:lnTo>
                    <a:pt x="0" y="372"/>
                  </a:lnTo>
                  <a:lnTo>
                    <a:pt x="0" y="4074"/>
                  </a:lnTo>
                  <a:lnTo>
                    <a:pt x="6053" y="4074"/>
                  </a:lnTo>
                  <a:lnTo>
                    <a:pt x="6053" y="372"/>
                  </a:lnTo>
                  <a:lnTo>
                    <a:pt x="6053" y="307"/>
                  </a:lnTo>
                  <a:lnTo>
                    <a:pt x="6053" y="103"/>
                  </a:lnTo>
                  <a:lnTo>
                    <a:pt x="6053" y="103"/>
                  </a:lnTo>
                  <a:cubicBezTo>
                    <a:pt x="6053" y="46"/>
                    <a:pt x="6007" y="0"/>
                    <a:pt x="5950" y="0"/>
                  </a:cubicBezTo>
                </a:path>
              </a:pathLst>
            </a:custGeom>
            <a:solidFill>
              <a:srgbClr val="B3E0E2">
                <a:alpha val="3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50" name="Freeform 78">
              <a:extLst>
                <a:ext uri="{FF2B5EF4-FFF2-40B4-BE49-F238E27FC236}">
                  <a16:creationId xmlns:a16="http://schemas.microsoft.com/office/drawing/2014/main" id="{6320344A-0926-6D45-A94F-FC18140710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4117" y="6726169"/>
              <a:ext cx="7541949" cy="4614159"/>
            </a:xfrm>
            <a:custGeom>
              <a:avLst/>
              <a:gdLst>
                <a:gd name="T0" fmla="*/ 0 w 6054"/>
                <a:gd name="T1" fmla="*/ 3702 h 3703"/>
                <a:gd name="T2" fmla="*/ 6053 w 6054"/>
                <a:gd name="T3" fmla="*/ 3702 h 3703"/>
                <a:gd name="T4" fmla="*/ 6053 w 6054"/>
                <a:gd name="T5" fmla="*/ 0 h 3703"/>
                <a:gd name="T6" fmla="*/ 0 w 6054"/>
                <a:gd name="T7" fmla="*/ 0 h 3703"/>
                <a:gd name="T8" fmla="*/ 0 w 6054"/>
                <a:gd name="T9" fmla="*/ 3702 h 3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54" h="3703">
                  <a:moveTo>
                    <a:pt x="0" y="3702"/>
                  </a:moveTo>
                  <a:lnTo>
                    <a:pt x="6053" y="3702"/>
                  </a:lnTo>
                  <a:lnTo>
                    <a:pt x="6053" y="0"/>
                  </a:lnTo>
                  <a:lnTo>
                    <a:pt x="0" y="0"/>
                  </a:lnTo>
                  <a:lnTo>
                    <a:pt x="0" y="3702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51" name="Freeform 79">
              <a:extLst>
                <a:ext uri="{FF2B5EF4-FFF2-40B4-BE49-F238E27FC236}">
                  <a16:creationId xmlns:a16="http://schemas.microsoft.com/office/drawing/2014/main" id="{7F0B1B1F-802B-AD47-9959-E4A2197748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4117" y="6264754"/>
              <a:ext cx="7541949" cy="384513"/>
            </a:xfrm>
            <a:custGeom>
              <a:avLst/>
              <a:gdLst>
                <a:gd name="T0" fmla="*/ 5949 w 6054"/>
                <a:gd name="T1" fmla="*/ 0 h 308"/>
                <a:gd name="T2" fmla="*/ 103 w 6054"/>
                <a:gd name="T3" fmla="*/ 0 h 308"/>
                <a:gd name="T4" fmla="*/ 103 w 6054"/>
                <a:gd name="T5" fmla="*/ 0 h 308"/>
                <a:gd name="T6" fmla="*/ 0 w 6054"/>
                <a:gd name="T7" fmla="*/ 103 h 308"/>
                <a:gd name="T8" fmla="*/ 0 w 6054"/>
                <a:gd name="T9" fmla="*/ 307 h 308"/>
                <a:gd name="T10" fmla="*/ 6053 w 6054"/>
                <a:gd name="T11" fmla="*/ 307 h 308"/>
                <a:gd name="T12" fmla="*/ 6053 w 6054"/>
                <a:gd name="T13" fmla="*/ 103 h 308"/>
                <a:gd name="T14" fmla="*/ 6053 w 6054"/>
                <a:gd name="T15" fmla="*/ 103 h 308"/>
                <a:gd name="T16" fmla="*/ 5949 w 6054"/>
                <a:gd name="T17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54" h="308">
                  <a:moveTo>
                    <a:pt x="5949" y="0"/>
                  </a:moveTo>
                  <a:lnTo>
                    <a:pt x="103" y="0"/>
                  </a:lnTo>
                  <a:lnTo>
                    <a:pt x="103" y="0"/>
                  </a:lnTo>
                  <a:cubicBezTo>
                    <a:pt x="46" y="0"/>
                    <a:pt x="0" y="46"/>
                    <a:pt x="0" y="103"/>
                  </a:cubicBezTo>
                  <a:lnTo>
                    <a:pt x="0" y="307"/>
                  </a:lnTo>
                  <a:lnTo>
                    <a:pt x="6053" y="307"/>
                  </a:lnTo>
                  <a:lnTo>
                    <a:pt x="6053" y="103"/>
                  </a:lnTo>
                  <a:lnTo>
                    <a:pt x="6053" y="103"/>
                  </a:lnTo>
                  <a:cubicBezTo>
                    <a:pt x="6053" y="46"/>
                    <a:pt x="6007" y="0"/>
                    <a:pt x="5949" y="0"/>
                  </a:cubicBezTo>
                </a:path>
              </a:pathLst>
            </a:custGeom>
            <a:solidFill>
              <a:srgbClr val="27A6B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52" name="Freeform 80">
              <a:extLst>
                <a:ext uri="{FF2B5EF4-FFF2-40B4-BE49-F238E27FC236}">
                  <a16:creationId xmlns:a16="http://schemas.microsoft.com/office/drawing/2014/main" id="{5BF704FA-3685-5E49-9360-C6C8CF3A0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4117" y="6643774"/>
              <a:ext cx="7541949" cy="82395"/>
            </a:xfrm>
            <a:custGeom>
              <a:avLst/>
              <a:gdLst>
                <a:gd name="T0" fmla="*/ 0 w 6054"/>
                <a:gd name="T1" fmla="*/ 65 h 66"/>
                <a:gd name="T2" fmla="*/ 6053 w 6054"/>
                <a:gd name="T3" fmla="*/ 65 h 66"/>
                <a:gd name="T4" fmla="*/ 6053 w 6054"/>
                <a:gd name="T5" fmla="*/ 0 h 66"/>
                <a:gd name="T6" fmla="*/ 0 w 6054"/>
                <a:gd name="T7" fmla="*/ 0 h 66"/>
                <a:gd name="T8" fmla="*/ 0 w 6054"/>
                <a:gd name="T9" fmla="*/ 6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54" h="66">
                  <a:moveTo>
                    <a:pt x="0" y="65"/>
                  </a:moveTo>
                  <a:lnTo>
                    <a:pt x="6053" y="65"/>
                  </a:lnTo>
                  <a:lnTo>
                    <a:pt x="6053" y="0"/>
                  </a:lnTo>
                  <a:lnTo>
                    <a:pt x="0" y="0"/>
                  </a:lnTo>
                  <a:lnTo>
                    <a:pt x="0" y="65"/>
                  </a:lnTo>
                </a:path>
              </a:pathLst>
            </a:custGeom>
            <a:solidFill>
              <a:srgbClr val="73D1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53" name="Freeform 81">
              <a:extLst>
                <a:ext uri="{FF2B5EF4-FFF2-40B4-BE49-F238E27FC236}">
                  <a16:creationId xmlns:a16="http://schemas.microsoft.com/office/drawing/2014/main" id="{AFEE9D32-F153-784F-9537-10718E452C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9192" y="6402081"/>
              <a:ext cx="148314" cy="148310"/>
            </a:xfrm>
            <a:custGeom>
              <a:avLst/>
              <a:gdLst>
                <a:gd name="T0" fmla="*/ 118 w 119"/>
                <a:gd name="T1" fmla="*/ 58 h 119"/>
                <a:gd name="T2" fmla="*/ 118 w 119"/>
                <a:gd name="T3" fmla="*/ 58 h 119"/>
                <a:gd name="T4" fmla="*/ 58 w 119"/>
                <a:gd name="T5" fmla="*/ 118 h 119"/>
                <a:gd name="T6" fmla="*/ 58 w 119"/>
                <a:gd name="T7" fmla="*/ 118 h 119"/>
                <a:gd name="T8" fmla="*/ 0 w 119"/>
                <a:gd name="T9" fmla="*/ 58 h 119"/>
                <a:gd name="T10" fmla="*/ 0 w 119"/>
                <a:gd name="T11" fmla="*/ 58 h 119"/>
                <a:gd name="T12" fmla="*/ 58 w 119"/>
                <a:gd name="T13" fmla="*/ 0 h 119"/>
                <a:gd name="T14" fmla="*/ 58 w 119"/>
                <a:gd name="T15" fmla="*/ 0 h 119"/>
                <a:gd name="T16" fmla="*/ 118 w 119"/>
                <a:gd name="T17" fmla="*/ 5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19">
                  <a:moveTo>
                    <a:pt x="118" y="58"/>
                  </a:moveTo>
                  <a:lnTo>
                    <a:pt x="118" y="58"/>
                  </a:lnTo>
                  <a:cubicBezTo>
                    <a:pt x="118" y="92"/>
                    <a:pt x="92" y="118"/>
                    <a:pt x="58" y="118"/>
                  </a:cubicBezTo>
                  <a:lnTo>
                    <a:pt x="58" y="118"/>
                  </a:lnTo>
                  <a:cubicBezTo>
                    <a:pt x="26" y="118"/>
                    <a:pt x="0" y="92"/>
                    <a:pt x="0" y="58"/>
                  </a:cubicBezTo>
                  <a:lnTo>
                    <a:pt x="0" y="58"/>
                  </a:lnTo>
                  <a:cubicBezTo>
                    <a:pt x="0" y="26"/>
                    <a:pt x="26" y="0"/>
                    <a:pt x="58" y="0"/>
                  </a:cubicBezTo>
                  <a:lnTo>
                    <a:pt x="58" y="0"/>
                  </a:lnTo>
                  <a:cubicBezTo>
                    <a:pt x="92" y="0"/>
                    <a:pt x="118" y="26"/>
                    <a:pt x="118" y="5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54" name="Freeform 82">
              <a:extLst>
                <a:ext uri="{FF2B5EF4-FFF2-40B4-BE49-F238E27FC236}">
                  <a16:creationId xmlns:a16="http://schemas.microsoft.com/office/drawing/2014/main" id="{8C8C2813-0F2C-3945-B9C4-251092861A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67648" y="6402081"/>
              <a:ext cx="148314" cy="148310"/>
            </a:xfrm>
            <a:custGeom>
              <a:avLst/>
              <a:gdLst>
                <a:gd name="T0" fmla="*/ 118 w 119"/>
                <a:gd name="T1" fmla="*/ 58 h 119"/>
                <a:gd name="T2" fmla="*/ 118 w 119"/>
                <a:gd name="T3" fmla="*/ 58 h 119"/>
                <a:gd name="T4" fmla="*/ 59 w 119"/>
                <a:gd name="T5" fmla="*/ 118 h 119"/>
                <a:gd name="T6" fmla="*/ 59 w 119"/>
                <a:gd name="T7" fmla="*/ 118 h 119"/>
                <a:gd name="T8" fmla="*/ 0 w 119"/>
                <a:gd name="T9" fmla="*/ 58 h 119"/>
                <a:gd name="T10" fmla="*/ 0 w 119"/>
                <a:gd name="T11" fmla="*/ 58 h 119"/>
                <a:gd name="T12" fmla="*/ 59 w 119"/>
                <a:gd name="T13" fmla="*/ 0 h 119"/>
                <a:gd name="T14" fmla="*/ 59 w 119"/>
                <a:gd name="T15" fmla="*/ 0 h 119"/>
                <a:gd name="T16" fmla="*/ 118 w 119"/>
                <a:gd name="T17" fmla="*/ 5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19">
                  <a:moveTo>
                    <a:pt x="118" y="58"/>
                  </a:moveTo>
                  <a:lnTo>
                    <a:pt x="118" y="58"/>
                  </a:lnTo>
                  <a:cubicBezTo>
                    <a:pt x="118" y="92"/>
                    <a:pt x="92" y="118"/>
                    <a:pt x="59" y="118"/>
                  </a:cubicBezTo>
                  <a:lnTo>
                    <a:pt x="59" y="118"/>
                  </a:lnTo>
                  <a:cubicBezTo>
                    <a:pt x="26" y="118"/>
                    <a:pt x="0" y="92"/>
                    <a:pt x="0" y="58"/>
                  </a:cubicBezTo>
                  <a:lnTo>
                    <a:pt x="0" y="58"/>
                  </a:lnTo>
                  <a:cubicBezTo>
                    <a:pt x="0" y="26"/>
                    <a:pt x="26" y="0"/>
                    <a:pt x="59" y="0"/>
                  </a:cubicBezTo>
                  <a:lnTo>
                    <a:pt x="59" y="0"/>
                  </a:lnTo>
                  <a:cubicBezTo>
                    <a:pt x="92" y="0"/>
                    <a:pt x="118" y="26"/>
                    <a:pt x="118" y="5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55" name="Freeform 83">
              <a:extLst>
                <a:ext uri="{FF2B5EF4-FFF2-40B4-BE49-F238E27FC236}">
                  <a16:creationId xmlns:a16="http://schemas.microsoft.com/office/drawing/2014/main" id="{AD115996-371B-5A4A-86B7-2C38A40E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90612" y="6402081"/>
              <a:ext cx="148310" cy="148310"/>
            </a:xfrm>
            <a:custGeom>
              <a:avLst/>
              <a:gdLst>
                <a:gd name="T0" fmla="*/ 118 w 119"/>
                <a:gd name="T1" fmla="*/ 58 h 119"/>
                <a:gd name="T2" fmla="*/ 118 w 119"/>
                <a:gd name="T3" fmla="*/ 58 h 119"/>
                <a:gd name="T4" fmla="*/ 59 w 119"/>
                <a:gd name="T5" fmla="*/ 118 h 119"/>
                <a:gd name="T6" fmla="*/ 59 w 119"/>
                <a:gd name="T7" fmla="*/ 118 h 119"/>
                <a:gd name="T8" fmla="*/ 0 w 119"/>
                <a:gd name="T9" fmla="*/ 58 h 119"/>
                <a:gd name="T10" fmla="*/ 0 w 119"/>
                <a:gd name="T11" fmla="*/ 58 h 119"/>
                <a:gd name="T12" fmla="*/ 59 w 119"/>
                <a:gd name="T13" fmla="*/ 0 h 119"/>
                <a:gd name="T14" fmla="*/ 59 w 119"/>
                <a:gd name="T15" fmla="*/ 0 h 119"/>
                <a:gd name="T16" fmla="*/ 118 w 119"/>
                <a:gd name="T17" fmla="*/ 5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19">
                  <a:moveTo>
                    <a:pt x="118" y="58"/>
                  </a:moveTo>
                  <a:lnTo>
                    <a:pt x="118" y="58"/>
                  </a:lnTo>
                  <a:cubicBezTo>
                    <a:pt x="118" y="92"/>
                    <a:pt x="92" y="118"/>
                    <a:pt x="59" y="118"/>
                  </a:cubicBezTo>
                  <a:lnTo>
                    <a:pt x="59" y="118"/>
                  </a:lnTo>
                  <a:cubicBezTo>
                    <a:pt x="26" y="118"/>
                    <a:pt x="0" y="92"/>
                    <a:pt x="0" y="58"/>
                  </a:cubicBezTo>
                  <a:lnTo>
                    <a:pt x="0" y="58"/>
                  </a:lnTo>
                  <a:cubicBezTo>
                    <a:pt x="0" y="26"/>
                    <a:pt x="26" y="0"/>
                    <a:pt x="59" y="0"/>
                  </a:cubicBezTo>
                  <a:lnTo>
                    <a:pt x="59" y="0"/>
                  </a:lnTo>
                  <a:cubicBezTo>
                    <a:pt x="92" y="0"/>
                    <a:pt x="118" y="26"/>
                    <a:pt x="118" y="5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56" name="Freeform 84">
              <a:extLst>
                <a:ext uri="{FF2B5EF4-FFF2-40B4-BE49-F238E27FC236}">
                  <a16:creationId xmlns:a16="http://schemas.microsoft.com/office/drawing/2014/main" id="{F6A31831-DB3A-1B4E-B466-AD2B436D87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5532" y="7000823"/>
              <a:ext cx="873392" cy="873396"/>
            </a:xfrm>
            <a:custGeom>
              <a:avLst/>
              <a:gdLst>
                <a:gd name="T0" fmla="*/ 702 w 703"/>
                <a:gd name="T1" fmla="*/ 351 h 702"/>
                <a:gd name="T2" fmla="*/ 702 w 703"/>
                <a:gd name="T3" fmla="*/ 351 h 702"/>
                <a:gd name="T4" fmla="*/ 351 w 703"/>
                <a:gd name="T5" fmla="*/ 701 h 702"/>
                <a:gd name="T6" fmla="*/ 351 w 703"/>
                <a:gd name="T7" fmla="*/ 701 h 702"/>
                <a:gd name="T8" fmla="*/ 0 w 703"/>
                <a:gd name="T9" fmla="*/ 351 h 702"/>
                <a:gd name="T10" fmla="*/ 0 w 703"/>
                <a:gd name="T11" fmla="*/ 351 h 702"/>
                <a:gd name="T12" fmla="*/ 351 w 703"/>
                <a:gd name="T13" fmla="*/ 0 h 702"/>
                <a:gd name="T14" fmla="*/ 351 w 703"/>
                <a:gd name="T15" fmla="*/ 0 h 702"/>
                <a:gd name="T16" fmla="*/ 702 w 703"/>
                <a:gd name="T17" fmla="*/ 351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702">
                  <a:moveTo>
                    <a:pt x="702" y="351"/>
                  </a:moveTo>
                  <a:lnTo>
                    <a:pt x="702" y="351"/>
                  </a:lnTo>
                  <a:cubicBezTo>
                    <a:pt x="702" y="544"/>
                    <a:pt x="545" y="701"/>
                    <a:pt x="351" y="701"/>
                  </a:cubicBezTo>
                  <a:lnTo>
                    <a:pt x="351" y="701"/>
                  </a:lnTo>
                  <a:cubicBezTo>
                    <a:pt x="158" y="701"/>
                    <a:pt x="0" y="544"/>
                    <a:pt x="0" y="351"/>
                  </a:cubicBezTo>
                  <a:lnTo>
                    <a:pt x="0" y="351"/>
                  </a:lnTo>
                  <a:cubicBezTo>
                    <a:pt x="0" y="157"/>
                    <a:pt x="158" y="0"/>
                    <a:pt x="351" y="0"/>
                  </a:cubicBezTo>
                  <a:lnTo>
                    <a:pt x="351" y="0"/>
                  </a:lnTo>
                  <a:cubicBezTo>
                    <a:pt x="545" y="0"/>
                    <a:pt x="702" y="157"/>
                    <a:pt x="702" y="351"/>
                  </a:cubicBezTo>
                </a:path>
              </a:pathLst>
            </a:custGeom>
            <a:gradFill>
              <a:gsLst>
                <a:gs pos="1000">
                  <a:srgbClr val="B3E0E2"/>
                </a:gs>
                <a:gs pos="78000">
                  <a:srgbClr val="D4EFEF"/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57" name="Freeform 85">
              <a:extLst>
                <a:ext uri="{FF2B5EF4-FFF2-40B4-BE49-F238E27FC236}">
                  <a16:creationId xmlns:a16="http://schemas.microsoft.com/office/drawing/2014/main" id="{2DFF3EBF-DBAE-AB40-AD15-D252A4B43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50905" y="7143640"/>
              <a:ext cx="3680341" cy="230708"/>
            </a:xfrm>
            <a:custGeom>
              <a:avLst/>
              <a:gdLst>
                <a:gd name="T0" fmla="*/ 2955 w 2956"/>
                <a:gd name="T1" fmla="*/ 185 h 186"/>
                <a:gd name="T2" fmla="*/ 0 w 2956"/>
                <a:gd name="T3" fmla="*/ 185 h 186"/>
                <a:gd name="T4" fmla="*/ 0 w 2956"/>
                <a:gd name="T5" fmla="*/ 0 h 186"/>
                <a:gd name="T6" fmla="*/ 2955 w 2956"/>
                <a:gd name="T7" fmla="*/ 0 h 186"/>
                <a:gd name="T8" fmla="*/ 2955 w 2956"/>
                <a:gd name="T9" fmla="*/ 18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6" h="186">
                  <a:moveTo>
                    <a:pt x="2955" y="185"/>
                  </a:moveTo>
                  <a:lnTo>
                    <a:pt x="0" y="185"/>
                  </a:lnTo>
                  <a:lnTo>
                    <a:pt x="0" y="0"/>
                  </a:lnTo>
                  <a:lnTo>
                    <a:pt x="2955" y="0"/>
                  </a:lnTo>
                  <a:lnTo>
                    <a:pt x="2955" y="185"/>
                  </a:lnTo>
                </a:path>
              </a:pathLst>
            </a:custGeom>
            <a:solidFill>
              <a:srgbClr val="D4EFE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58" name="Freeform 86">
              <a:extLst>
                <a:ext uri="{FF2B5EF4-FFF2-40B4-BE49-F238E27FC236}">
                  <a16:creationId xmlns:a16="http://schemas.microsoft.com/office/drawing/2014/main" id="{D76715C8-774B-6844-87CB-5000B5880E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50905" y="7550127"/>
              <a:ext cx="1944538" cy="230708"/>
            </a:xfrm>
            <a:custGeom>
              <a:avLst/>
              <a:gdLst>
                <a:gd name="T0" fmla="*/ 1558 w 1559"/>
                <a:gd name="T1" fmla="*/ 184 h 185"/>
                <a:gd name="T2" fmla="*/ 0 w 1559"/>
                <a:gd name="T3" fmla="*/ 184 h 185"/>
                <a:gd name="T4" fmla="*/ 0 w 1559"/>
                <a:gd name="T5" fmla="*/ 0 h 185"/>
                <a:gd name="T6" fmla="*/ 1558 w 1559"/>
                <a:gd name="T7" fmla="*/ 0 h 185"/>
                <a:gd name="T8" fmla="*/ 1558 w 1559"/>
                <a:gd name="T9" fmla="*/ 184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9" h="185">
                  <a:moveTo>
                    <a:pt x="1558" y="184"/>
                  </a:moveTo>
                  <a:lnTo>
                    <a:pt x="0" y="184"/>
                  </a:lnTo>
                  <a:lnTo>
                    <a:pt x="0" y="0"/>
                  </a:lnTo>
                  <a:lnTo>
                    <a:pt x="1558" y="0"/>
                  </a:lnTo>
                  <a:lnTo>
                    <a:pt x="1558" y="184"/>
                  </a:lnTo>
                </a:path>
              </a:pathLst>
            </a:custGeom>
            <a:solidFill>
              <a:srgbClr val="D4EFE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59" name="Freeform 87">
              <a:extLst>
                <a:ext uri="{FF2B5EF4-FFF2-40B4-BE49-F238E27FC236}">
                  <a16:creationId xmlns:a16="http://schemas.microsoft.com/office/drawing/2014/main" id="{698928B8-23DC-774A-8668-82643D7E8F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5532" y="10131858"/>
              <a:ext cx="873392" cy="873396"/>
            </a:xfrm>
            <a:custGeom>
              <a:avLst/>
              <a:gdLst>
                <a:gd name="T0" fmla="*/ 702 w 703"/>
                <a:gd name="T1" fmla="*/ 350 h 702"/>
                <a:gd name="T2" fmla="*/ 702 w 703"/>
                <a:gd name="T3" fmla="*/ 350 h 702"/>
                <a:gd name="T4" fmla="*/ 351 w 703"/>
                <a:gd name="T5" fmla="*/ 701 h 702"/>
                <a:gd name="T6" fmla="*/ 351 w 703"/>
                <a:gd name="T7" fmla="*/ 701 h 702"/>
                <a:gd name="T8" fmla="*/ 0 w 703"/>
                <a:gd name="T9" fmla="*/ 350 h 702"/>
                <a:gd name="T10" fmla="*/ 0 w 703"/>
                <a:gd name="T11" fmla="*/ 350 h 702"/>
                <a:gd name="T12" fmla="*/ 351 w 703"/>
                <a:gd name="T13" fmla="*/ 0 h 702"/>
                <a:gd name="T14" fmla="*/ 351 w 703"/>
                <a:gd name="T15" fmla="*/ 0 h 702"/>
                <a:gd name="T16" fmla="*/ 702 w 703"/>
                <a:gd name="T17" fmla="*/ 350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702">
                  <a:moveTo>
                    <a:pt x="702" y="350"/>
                  </a:moveTo>
                  <a:lnTo>
                    <a:pt x="702" y="350"/>
                  </a:lnTo>
                  <a:cubicBezTo>
                    <a:pt x="702" y="544"/>
                    <a:pt x="545" y="701"/>
                    <a:pt x="351" y="701"/>
                  </a:cubicBezTo>
                  <a:lnTo>
                    <a:pt x="351" y="701"/>
                  </a:lnTo>
                  <a:cubicBezTo>
                    <a:pt x="158" y="701"/>
                    <a:pt x="0" y="544"/>
                    <a:pt x="0" y="350"/>
                  </a:cubicBezTo>
                  <a:lnTo>
                    <a:pt x="0" y="350"/>
                  </a:lnTo>
                  <a:cubicBezTo>
                    <a:pt x="0" y="156"/>
                    <a:pt x="158" y="0"/>
                    <a:pt x="351" y="0"/>
                  </a:cubicBezTo>
                  <a:lnTo>
                    <a:pt x="351" y="0"/>
                  </a:lnTo>
                  <a:cubicBezTo>
                    <a:pt x="545" y="0"/>
                    <a:pt x="702" y="156"/>
                    <a:pt x="702" y="350"/>
                  </a:cubicBezTo>
                </a:path>
              </a:pathLst>
            </a:custGeom>
            <a:gradFill>
              <a:gsLst>
                <a:gs pos="1000">
                  <a:srgbClr val="B898DA"/>
                </a:gs>
                <a:gs pos="90000">
                  <a:srgbClr val="D8BEEA"/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60" name="Freeform 88">
              <a:extLst>
                <a:ext uri="{FF2B5EF4-FFF2-40B4-BE49-F238E27FC236}">
                  <a16:creationId xmlns:a16="http://schemas.microsoft.com/office/drawing/2014/main" id="{0ADE3BC3-BC91-ED4D-89AC-179BD9B942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50905" y="10269185"/>
              <a:ext cx="3680341" cy="230708"/>
            </a:xfrm>
            <a:custGeom>
              <a:avLst/>
              <a:gdLst>
                <a:gd name="T0" fmla="*/ 2955 w 2956"/>
                <a:gd name="T1" fmla="*/ 186 h 187"/>
                <a:gd name="T2" fmla="*/ 0 w 2956"/>
                <a:gd name="T3" fmla="*/ 186 h 187"/>
                <a:gd name="T4" fmla="*/ 0 w 2956"/>
                <a:gd name="T5" fmla="*/ 0 h 187"/>
                <a:gd name="T6" fmla="*/ 2955 w 2956"/>
                <a:gd name="T7" fmla="*/ 0 h 187"/>
                <a:gd name="T8" fmla="*/ 2955 w 2956"/>
                <a:gd name="T9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6" h="187">
                  <a:moveTo>
                    <a:pt x="2955" y="186"/>
                  </a:moveTo>
                  <a:lnTo>
                    <a:pt x="0" y="186"/>
                  </a:lnTo>
                  <a:lnTo>
                    <a:pt x="0" y="0"/>
                  </a:lnTo>
                  <a:lnTo>
                    <a:pt x="2955" y="0"/>
                  </a:lnTo>
                  <a:lnTo>
                    <a:pt x="2955" y="186"/>
                  </a:lnTo>
                </a:path>
              </a:pathLst>
            </a:custGeom>
            <a:solidFill>
              <a:srgbClr val="D8BE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61" name="Freeform 89">
              <a:extLst>
                <a:ext uri="{FF2B5EF4-FFF2-40B4-BE49-F238E27FC236}">
                  <a16:creationId xmlns:a16="http://schemas.microsoft.com/office/drawing/2014/main" id="{61714D75-A62D-8046-841F-0441B95A1A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50905" y="10675672"/>
              <a:ext cx="1944538" cy="230708"/>
            </a:xfrm>
            <a:custGeom>
              <a:avLst/>
              <a:gdLst>
                <a:gd name="T0" fmla="*/ 1558 w 1559"/>
                <a:gd name="T1" fmla="*/ 185 h 186"/>
                <a:gd name="T2" fmla="*/ 0 w 1559"/>
                <a:gd name="T3" fmla="*/ 185 h 186"/>
                <a:gd name="T4" fmla="*/ 0 w 1559"/>
                <a:gd name="T5" fmla="*/ 0 h 186"/>
                <a:gd name="T6" fmla="*/ 1558 w 1559"/>
                <a:gd name="T7" fmla="*/ 0 h 186"/>
                <a:gd name="T8" fmla="*/ 1558 w 1559"/>
                <a:gd name="T9" fmla="*/ 18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9" h="186">
                  <a:moveTo>
                    <a:pt x="1558" y="185"/>
                  </a:moveTo>
                  <a:lnTo>
                    <a:pt x="0" y="185"/>
                  </a:lnTo>
                  <a:lnTo>
                    <a:pt x="0" y="0"/>
                  </a:lnTo>
                  <a:lnTo>
                    <a:pt x="1558" y="0"/>
                  </a:lnTo>
                  <a:lnTo>
                    <a:pt x="1558" y="185"/>
                  </a:lnTo>
                </a:path>
              </a:pathLst>
            </a:custGeom>
            <a:solidFill>
              <a:srgbClr val="D8BE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62" name="Freeform 90">
              <a:extLst>
                <a:ext uri="{FF2B5EF4-FFF2-40B4-BE49-F238E27FC236}">
                  <a16:creationId xmlns:a16="http://schemas.microsoft.com/office/drawing/2014/main" id="{CB064B3B-C5D8-7142-A64B-0DFA7A6613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99617" y="8071967"/>
              <a:ext cx="1301850" cy="1301851"/>
            </a:xfrm>
            <a:custGeom>
              <a:avLst/>
              <a:gdLst>
                <a:gd name="T0" fmla="*/ 1044 w 1045"/>
                <a:gd name="T1" fmla="*/ 0 h 1045"/>
                <a:gd name="T2" fmla="*/ 0 w 1045"/>
                <a:gd name="T3" fmla="*/ 0 h 1045"/>
                <a:gd name="T4" fmla="*/ 0 w 1045"/>
                <a:gd name="T5" fmla="*/ 1044 h 1045"/>
                <a:gd name="T6" fmla="*/ 1044 w 1045"/>
                <a:gd name="T7" fmla="*/ 1044 h 1045"/>
                <a:gd name="T8" fmla="*/ 1044 w 1045"/>
                <a:gd name="T9" fmla="*/ 0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5" h="1045">
                  <a:moveTo>
                    <a:pt x="1044" y="0"/>
                  </a:moveTo>
                  <a:lnTo>
                    <a:pt x="0" y="0"/>
                  </a:lnTo>
                  <a:lnTo>
                    <a:pt x="0" y="1044"/>
                  </a:lnTo>
                  <a:lnTo>
                    <a:pt x="1044" y="1044"/>
                  </a:lnTo>
                  <a:lnTo>
                    <a:pt x="1044" y="0"/>
                  </a:lnTo>
                </a:path>
              </a:pathLst>
            </a:custGeom>
            <a:gradFill>
              <a:gsLst>
                <a:gs pos="1000">
                  <a:srgbClr val="B898DA"/>
                </a:gs>
                <a:gs pos="90000">
                  <a:srgbClr val="D8BEEA"/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63" name="Freeform 91">
              <a:extLst>
                <a:ext uri="{FF2B5EF4-FFF2-40B4-BE49-F238E27FC236}">
                  <a16:creationId xmlns:a16="http://schemas.microsoft.com/office/drawing/2014/main" id="{8B48C93D-7B67-C24C-A44A-DF546D6359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58382" y="8588314"/>
              <a:ext cx="609729" cy="340569"/>
            </a:xfrm>
            <a:custGeom>
              <a:avLst/>
              <a:gdLst>
                <a:gd name="T0" fmla="*/ 489 w 490"/>
                <a:gd name="T1" fmla="*/ 0 h 275"/>
                <a:gd name="T2" fmla="*/ 0 w 490"/>
                <a:gd name="T3" fmla="*/ 0 h 275"/>
                <a:gd name="T4" fmla="*/ 0 w 490"/>
                <a:gd name="T5" fmla="*/ 274 h 275"/>
                <a:gd name="T6" fmla="*/ 489 w 490"/>
                <a:gd name="T7" fmla="*/ 274 h 275"/>
                <a:gd name="T8" fmla="*/ 489 w 490"/>
                <a:gd name="T9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275">
                  <a:moveTo>
                    <a:pt x="489" y="0"/>
                  </a:moveTo>
                  <a:lnTo>
                    <a:pt x="0" y="0"/>
                  </a:lnTo>
                  <a:lnTo>
                    <a:pt x="0" y="274"/>
                  </a:lnTo>
                  <a:lnTo>
                    <a:pt x="489" y="274"/>
                  </a:lnTo>
                  <a:lnTo>
                    <a:pt x="489" y="0"/>
                  </a:lnTo>
                </a:path>
              </a:pathLst>
            </a:custGeom>
            <a:solidFill>
              <a:srgbClr val="B3E0E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64" name="Freeform 92">
              <a:extLst>
                <a:ext uri="{FF2B5EF4-FFF2-40B4-BE49-F238E27FC236}">
                  <a16:creationId xmlns:a16="http://schemas.microsoft.com/office/drawing/2014/main" id="{21EA621E-7C5B-534A-BFCF-E470CD6AB9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58382" y="8071967"/>
              <a:ext cx="609729" cy="433949"/>
            </a:xfrm>
            <a:custGeom>
              <a:avLst/>
              <a:gdLst>
                <a:gd name="T0" fmla="*/ 0 w 490"/>
                <a:gd name="T1" fmla="*/ 349 h 350"/>
                <a:gd name="T2" fmla="*/ 489 w 490"/>
                <a:gd name="T3" fmla="*/ 349 h 350"/>
                <a:gd name="T4" fmla="*/ 489 w 490"/>
                <a:gd name="T5" fmla="*/ 0 h 350"/>
                <a:gd name="T6" fmla="*/ 0 w 490"/>
                <a:gd name="T7" fmla="*/ 0 h 350"/>
                <a:gd name="T8" fmla="*/ 0 w 490"/>
                <a:gd name="T9" fmla="*/ 349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350">
                  <a:moveTo>
                    <a:pt x="0" y="349"/>
                  </a:moveTo>
                  <a:lnTo>
                    <a:pt x="489" y="349"/>
                  </a:lnTo>
                  <a:lnTo>
                    <a:pt x="489" y="0"/>
                  </a:lnTo>
                  <a:lnTo>
                    <a:pt x="0" y="0"/>
                  </a:lnTo>
                  <a:lnTo>
                    <a:pt x="0" y="349"/>
                  </a:lnTo>
                </a:path>
              </a:pathLst>
            </a:custGeom>
            <a:solidFill>
              <a:srgbClr val="D8BE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65" name="Freeform 93">
              <a:extLst>
                <a:ext uri="{FF2B5EF4-FFF2-40B4-BE49-F238E27FC236}">
                  <a16:creationId xmlns:a16="http://schemas.microsoft.com/office/drawing/2014/main" id="{417CF4BF-F7E2-2143-932F-B2F29C1082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81212" y="8071967"/>
              <a:ext cx="1928061" cy="104366"/>
            </a:xfrm>
            <a:custGeom>
              <a:avLst/>
              <a:gdLst>
                <a:gd name="T0" fmla="*/ 0 w 1549"/>
                <a:gd name="T1" fmla="*/ 83 h 84"/>
                <a:gd name="T2" fmla="*/ 1548 w 1549"/>
                <a:gd name="T3" fmla="*/ 83 h 84"/>
                <a:gd name="T4" fmla="*/ 1548 w 1549"/>
                <a:gd name="T5" fmla="*/ 0 h 84"/>
                <a:gd name="T6" fmla="*/ 0 w 1549"/>
                <a:gd name="T7" fmla="*/ 0 h 84"/>
                <a:gd name="T8" fmla="*/ 0 w 1549"/>
                <a:gd name="T9" fmla="*/ 8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84">
                  <a:moveTo>
                    <a:pt x="0" y="83"/>
                  </a:moveTo>
                  <a:lnTo>
                    <a:pt x="1548" y="83"/>
                  </a:lnTo>
                  <a:lnTo>
                    <a:pt x="1548" y="0"/>
                  </a:lnTo>
                  <a:lnTo>
                    <a:pt x="0" y="0"/>
                  </a:lnTo>
                  <a:lnTo>
                    <a:pt x="0" y="83"/>
                  </a:lnTo>
                </a:path>
              </a:pathLst>
            </a:custGeom>
            <a:solidFill>
              <a:srgbClr val="D4EFE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66" name="Freeform 94">
              <a:extLst>
                <a:ext uri="{FF2B5EF4-FFF2-40B4-BE49-F238E27FC236}">
                  <a16:creationId xmlns:a16="http://schemas.microsoft.com/office/drawing/2014/main" id="{BF4C7DF1-094F-3749-8ADE-2D1C414E8A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81212" y="8319153"/>
              <a:ext cx="1928061" cy="104370"/>
            </a:xfrm>
            <a:custGeom>
              <a:avLst/>
              <a:gdLst>
                <a:gd name="T0" fmla="*/ 0 w 1549"/>
                <a:gd name="T1" fmla="*/ 83 h 84"/>
                <a:gd name="T2" fmla="*/ 1548 w 1549"/>
                <a:gd name="T3" fmla="*/ 83 h 84"/>
                <a:gd name="T4" fmla="*/ 1548 w 1549"/>
                <a:gd name="T5" fmla="*/ 0 h 84"/>
                <a:gd name="T6" fmla="*/ 0 w 1549"/>
                <a:gd name="T7" fmla="*/ 0 h 84"/>
                <a:gd name="T8" fmla="*/ 0 w 1549"/>
                <a:gd name="T9" fmla="*/ 8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84">
                  <a:moveTo>
                    <a:pt x="0" y="83"/>
                  </a:moveTo>
                  <a:lnTo>
                    <a:pt x="1548" y="83"/>
                  </a:lnTo>
                  <a:lnTo>
                    <a:pt x="1548" y="0"/>
                  </a:lnTo>
                  <a:lnTo>
                    <a:pt x="0" y="0"/>
                  </a:lnTo>
                  <a:lnTo>
                    <a:pt x="0" y="83"/>
                  </a:lnTo>
                </a:path>
              </a:pathLst>
            </a:custGeom>
            <a:solidFill>
              <a:srgbClr val="D4EFE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67" name="Freeform 95">
              <a:extLst>
                <a:ext uri="{FF2B5EF4-FFF2-40B4-BE49-F238E27FC236}">
                  <a16:creationId xmlns:a16="http://schemas.microsoft.com/office/drawing/2014/main" id="{ADDBAE34-E7C1-254F-8292-3DCE19E54D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81212" y="8560846"/>
              <a:ext cx="840437" cy="104370"/>
            </a:xfrm>
            <a:custGeom>
              <a:avLst/>
              <a:gdLst>
                <a:gd name="T0" fmla="*/ 0 w 673"/>
                <a:gd name="T1" fmla="*/ 83 h 84"/>
                <a:gd name="T2" fmla="*/ 672 w 673"/>
                <a:gd name="T3" fmla="*/ 83 h 84"/>
                <a:gd name="T4" fmla="*/ 672 w 673"/>
                <a:gd name="T5" fmla="*/ 0 h 84"/>
                <a:gd name="T6" fmla="*/ 0 w 673"/>
                <a:gd name="T7" fmla="*/ 0 h 84"/>
                <a:gd name="T8" fmla="*/ 0 w 673"/>
                <a:gd name="T9" fmla="*/ 8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3" h="84">
                  <a:moveTo>
                    <a:pt x="0" y="83"/>
                  </a:moveTo>
                  <a:lnTo>
                    <a:pt x="672" y="83"/>
                  </a:lnTo>
                  <a:lnTo>
                    <a:pt x="672" y="0"/>
                  </a:lnTo>
                  <a:lnTo>
                    <a:pt x="0" y="0"/>
                  </a:lnTo>
                  <a:lnTo>
                    <a:pt x="0" y="83"/>
                  </a:lnTo>
                </a:path>
              </a:pathLst>
            </a:custGeom>
            <a:solidFill>
              <a:srgbClr val="D4EFE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68" name="Freeform 96">
              <a:extLst>
                <a:ext uri="{FF2B5EF4-FFF2-40B4-BE49-F238E27FC236}">
                  <a16:creationId xmlns:a16="http://schemas.microsoft.com/office/drawing/2014/main" id="{E0C07A00-1C78-F74F-8E88-7A543A3CDA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99617" y="9610018"/>
              <a:ext cx="6690529" cy="104366"/>
            </a:xfrm>
            <a:custGeom>
              <a:avLst/>
              <a:gdLst>
                <a:gd name="T0" fmla="*/ 0 w 5373"/>
                <a:gd name="T1" fmla="*/ 82 h 83"/>
                <a:gd name="T2" fmla="*/ 5372 w 5373"/>
                <a:gd name="T3" fmla="*/ 82 h 83"/>
                <a:gd name="T4" fmla="*/ 5372 w 5373"/>
                <a:gd name="T5" fmla="*/ 0 h 83"/>
                <a:gd name="T6" fmla="*/ 0 w 5373"/>
                <a:gd name="T7" fmla="*/ 0 h 83"/>
                <a:gd name="T8" fmla="*/ 0 w 5373"/>
                <a:gd name="T9" fmla="*/ 8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3" h="83">
                  <a:moveTo>
                    <a:pt x="0" y="82"/>
                  </a:moveTo>
                  <a:lnTo>
                    <a:pt x="5372" y="82"/>
                  </a:lnTo>
                  <a:lnTo>
                    <a:pt x="5372" y="0"/>
                  </a:lnTo>
                  <a:lnTo>
                    <a:pt x="0" y="0"/>
                  </a:lnTo>
                  <a:lnTo>
                    <a:pt x="0" y="82"/>
                  </a:lnTo>
                </a:path>
              </a:pathLst>
            </a:custGeom>
            <a:solidFill>
              <a:srgbClr val="D4EFE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69" name="Freeform 97">
              <a:extLst>
                <a:ext uri="{FF2B5EF4-FFF2-40B4-BE49-F238E27FC236}">
                  <a16:creationId xmlns:a16="http://schemas.microsoft.com/office/drawing/2014/main" id="{2E6299FC-5591-4F49-848C-6536CE7B69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44879" y="9033248"/>
              <a:ext cx="1466645" cy="340569"/>
            </a:xfrm>
            <a:custGeom>
              <a:avLst/>
              <a:gdLst>
                <a:gd name="T0" fmla="*/ 136 w 1177"/>
                <a:gd name="T1" fmla="*/ 274 h 275"/>
                <a:gd name="T2" fmla="*/ 1039 w 1177"/>
                <a:gd name="T3" fmla="*/ 274 h 275"/>
                <a:gd name="T4" fmla="*/ 1039 w 1177"/>
                <a:gd name="T5" fmla="*/ 274 h 275"/>
                <a:gd name="T6" fmla="*/ 1176 w 1177"/>
                <a:gd name="T7" fmla="*/ 137 h 275"/>
                <a:gd name="T8" fmla="*/ 1176 w 1177"/>
                <a:gd name="T9" fmla="*/ 137 h 275"/>
                <a:gd name="T10" fmla="*/ 1039 w 1177"/>
                <a:gd name="T11" fmla="*/ 0 h 275"/>
                <a:gd name="T12" fmla="*/ 136 w 1177"/>
                <a:gd name="T13" fmla="*/ 0 h 275"/>
                <a:gd name="T14" fmla="*/ 136 w 1177"/>
                <a:gd name="T15" fmla="*/ 0 h 275"/>
                <a:gd name="T16" fmla="*/ 0 w 1177"/>
                <a:gd name="T17" fmla="*/ 137 h 275"/>
                <a:gd name="T18" fmla="*/ 0 w 1177"/>
                <a:gd name="T19" fmla="*/ 137 h 275"/>
                <a:gd name="T20" fmla="*/ 136 w 1177"/>
                <a:gd name="T21" fmla="*/ 274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7" h="275">
                  <a:moveTo>
                    <a:pt x="136" y="274"/>
                  </a:moveTo>
                  <a:lnTo>
                    <a:pt x="1039" y="274"/>
                  </a:lnTo>
                  <a:lnTo>
                    <a:pt x="1039" y="274"/>
                  </a:lnTo>
                  <a:cubicBezTo>
                    <a:pt x="1115" y="274"/>
                    <a:pt x="1176" y="213"/>
                    <a:pt x="1176" y="137"/>
                  </a:cubicBezTo>
                  <a:lnTo>
                    <a:pt x="1176" y="137"/>
                  </a:lnTo>
                  <a:cubicBezTo>
                    <a:pt x="1176" y="61"/>
                    <a:pt x="1115" y="0"/>
                    <a:pt x="1039" y="0"/>
                  </a:cubicBezTo>
                  <a:lnTo>
                    <a:pt x="136" y="0"/>
                  </a:lnTo>
                  <a:lnTo>
                    <a:pt x="136" y="0"/>
                  </a:lnTo>
                  <a:cubicBezTo>
                    <a:pt x="60" y="0"/>
                    <a:pt x="0" y="61"/>
                    <a:pt x="0" y="137"/>
                  </a:cubicBezTo>
                  <a:lnTo>
                    <a:pt x="0" y="137"/>
                  </a:lnTo>
                  <a:cubicBezTo>
                    <a:pt x="0" y="213"/>
                    <a:pt x="60" y="274"/>
                    <a:pt x="136" y="274"/>
                  </a:cubicBezTo>
                </a:path>
              </a:pathLst>
            </a:custGeom>
            <a:solidFill>
              <a:srgbClr val="3D2B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70" name="Freeform 98">
              <a:extLst>
                <a:ext uri="{FF2B5EF4-FFF2-40B4-BE49-F238E27FC236}">
                  <a16:creationId xmlns:a16="http://schemas.microsoft.com/office/drawing/2014/main" id="{5CC61546-3662-804F-B4A3-785D706342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37731" y="7143640"/>
              <a:ext cx="1257905" cy="1889608"/>
            </a:xfrm>
            <a:custGeom>
              <a:avLst/>
              <a:gdLst>
                <a:gd name="T0" fmla="*/ 0 w 1009"/>
                <a:gd name="T1" fmla="*/ 1515 h 1516"/>
                <a:gd name="T2" fmla="*/ 1008 w 1009"/>
                <a:gd name="T3" fmla="*/ 1515 h 1516"/>
                <a:gd name="T4" fmla="*/ 1008 w 1009"/>
                <a:gd name="T5" fmla="*/ 0 h 1516"/>
                <a:gd name="T6" fmla="*/ 0 w 1009"/>
                <a:gd name="T7" fmla="*/ 0 h 1516"/>
                <a:gd name="T8" fmla="*/ 0 w 1009"/>
                <a:gd name="T9" fmla="*/ 1515 h 1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9" h="1516">
                  <a:moveTo>
                    <a:pt x="0" y="1515"/>
                  </a:moveTo>
                  <a:lnTo>
                    <a:pt x="1008" y="1515"/>
                  </a:lnTo>
                  <a:lnTo>
                    <a:pt x="1008" y="0"/>
                  </a:lnTo>
                  <a:lnTo>
                    <a:pt x="0" y="0"/>
                  </a:lnTo>
                  <a:lnTo>
                    <a:pt x="0" y="1515"/>
                  </a:lnTo>
                </a:path>
              </a:pathLst>
            </a:custGeom>
            <a:solidFill>
              <a:srgbClr val="D8BEEA">
                <a:alpha val="5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71" name="Freeform 99">
              <a:extLst>
                <a:ext uri="{FF2B5EF4-FFF2-40B4-BE49-F238E27FC236}">
                  <a16:creationId xmlns:a16="http://schemas.microsoft.com/office/drawing/2014/main" id="{334F3E83-3814-2645-9928-84C8BE251B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66258" y="8588314"/>
              <a:ext cx="609729" cy="340569"/>
            </a:xfrm>
            <a:custGeom>
              <a:avLst/>
              <a:gdLst>
                <a:gd name="T0" fmla="*/ 0 w 490"/>
                <a:gd name="T1" fmla="*/ 274 h 275"/>
                <a:gd name="T2" fmla="*/ 489 w 490"/>
                <a:gd name="T3" fmla="*/ 274 h 275"/>
                <a:gd name="T4" fmla="*/ 489 w 490"/>
                <a:gd name="T5" fmla="*/ 0 h 275"/>
                <a:gd name="T6" fmla="*/ 0 w 490"/>
                <a:gd name="T7" fmla="*/ 0 h 275"/>
                <a:gd name="T8" fmla="*/ 0 w 490"/>
                <a:gd name="T9" fmla="*/ 274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275">
                  <a:moveTo>
                    <a:pt x="0" y="274"/>
                  </a:moveTo>
                  <a:lnTo>
                    <a:pt x="489" y="274"/>
                  </a:lnTo>
                  <a:lnTo>
                    <a:pt x="489" y="0"/>
                  </a:lnTo>
                  <a:lnTo>
                    <a:pt x="0" y="0"/>
                  </a:lnTo>
                  <a:lnTo>
                    <a:pt x="0" y="274"/>
                  </a:lnTo>
                </a:path>
              </a:pathLst>
            </a:custGeom>
            <a:solidFill>
              <a:srgbClr val="D8BE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72" name="Freeform 100">
              <a:extLst>
                <a:ext uri="{FF2B5EF4-FFF2-40B4-BE49-F238E27FC236}">
                  <a16:creationId xmlns:a16="http://schemas.microsoft.com/office/drawing/2014/main" id="{FEEDAD96-B49E-3C47-9801-9D0D0CEB61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58382" y="9016771"/>
              <a:ext cx="609729" cy="357047"/>
            </a:xfrm>
            <a:custGeom>
              <a:avLst/>
              <a:gdLst>
                <a:gd name="T0" fmla="*/ 0 w 490"/>
                <a:gd name="T1" fmla="*/ 287 h 288"/>
                <a:gd name="T2" fmla="*/ 489 w 490"/>
                <a:gd name="T3" fmla="*/ 287 h 288"/>
                <a:gd name="T4" fmla="*/ 489 w 490"/>
                <a:gd name="T5" fmla="*/ 0 h 288"/>
                <a:gd name="T6" fmla="*/ 0 w 490"/>
                <a:gd name="T7" fmla="*/ 0 h 288"/>
                <a:gd name="T8" fmla="*/ 0 w 490"/>
                <a:gd name="T9" fmla="*/ 28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288">
                  <a:moveTo>
                    <a:pt x="0" y="287"/>
                  </a:moveTo>
                  <a:lnTo>
                    <a:pt x="489" y="287"/>
                  </a:lnTo>
                  <a:lnTo>
                    <a:pt x="489" y="0"/>
                  </a:lnTo>
                  <a:lnTo>
                    <a:pt x="0" y="0"/>
                  </a:lnTo>
                  <a:lnTo>
                    <a:pt x="0" y="287"/>
                  </a:lnTo>
                </a:path>
              </a:pathLst>
            </a:custGeom>
            <a:solidFill>
              <a:srgbClr val="D8BE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73" name="Freeform 101">
              <a:extLst>
                <a:ext uri="{FF2B5EF4-FFF2-40B4-BE49-F238E27FC236}">
                  <a16:creationId xmlns:a16="http://schemas.microsoft.com/office/drawing/2014/main" id="{3B9BF58C-4AB1-554E-8410-A2EACEF17D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66258" y="9016771"/>
              <a:ext cx="609729" cy="357047"/>
            </a:xfrm>
            <a:custGeom>
              <a:avLst/>
              <a:gdLst>
                <a:gd name="T0" fmla="*/ 489 w 490"/>
                <a:gd name="T1" fmla="*/ 0 h 288"/>
                <a:gd name="T2" fmla="*/ 0 w 490"/>
                <a:gd name="T3" fmla="*/ 0 h 288"/>
                <a:gd name="T4" fmla="*/ 0 w 490"/>
                <a:gd name="T5" fmla="*/ 287 h 288"/>
                <a:gd name="T6" fmla="*/ 489 w 490"/>
                <a:gd name="T7" fmla="*/ 287 h 288"/>
                <a:gd name="T8" fmla="*/ 489 w 490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288">
                  <a:moveTo>
                    <a:pt x="489" y="0"/>
                  </a:moveTo>
                  <a:lnTo>
                    <a:pt x="0" y="0"/>
                  </a:lnTo>
                  <a:lnTo>
                    <a:pt x="0" y="287"/>
                  </a:lnTo>
                  <a:lnTo>
                    <a:pt x="489" y="287"/>
                  </a:lnTo>
                  <a:lnTo>
                    <a:pt x="489" y="0"/>
                  </a:lnTo>
                </a:path>
              </a:pathLst>
            </a:custGeom>
            <a:solidFill>
              <a:srgbClr val="B3E0E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74" name="Freeform 102">
              <a:extLst>
                <a:ext uri="{FF2B5EF4-FFF2-40B4-BE49-F238E27FC236}">
                  <a16:creationId xmlns:a16="http://schemas.microsoft.com/office/drawing/2014/main" id="{FBDF2348-E800-7D49-8B3C-34AB1F23A1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66258" y="8071967"/>
              <a:ext cx="609729" cy="433949"/>
            </a:xfrm>
            <a:custGeom>
              <a:avLst/>
              <a:gdLst>
                <a:gd name="T0" fmla="*/ 489 w 490"/>
                <a:gd name="T1" fmla="*/ 0 h 350"/>
                <a:gd name="T2" fmla="*/ 0 w 490"/>
                <a:gd name="T3" fmla="*/ 0 h 350"/>
                <a:gd name="T4" fmla="*/ 0 w 490"/>
                <a:gd name="T5" fmla="*/ 349 h 350"/>
                <a:gd name="T6" fmla="*/ 489 w 490"/>
                <a:gd name="T7" fmla="*/ 349 h 350"/>
                <a:gd name="T8" fmla="*/ 489 w 490"/>
                <a:gd name="T9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350">
                  <a:moveTo>
                    <a:pt x="489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489" y="349"/>
                  </a:lnTo>
                  <a:lnTo>
                    <a:pt x="489" y="0"/>
                  </a:lnTo>
                </a:path>
              </a:pathLst>
            </a:custGeom>
            <a:solidFill>
              <a:srgbClr val="B3E0E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75" name="Freeform 103">
              <a:extLst>
                <a:ext uri="{FF2B5EF4-FFF2-40B4-BE49-F238E27FC236}">
                  <a16:creationId xmlns:a16="http://schemas.microsoft.com/office/drawing/2014/main" id="{E3E2B555-27F2-EE4E-9CF4-EF13741A62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99617" y="11159057"/>
              <a:ext cx="1301850" cy="175778"/>
            </a:xfrm>
            <a:custGeom>
              <a:avLst/>
              <a:gdLst>
                <a:gd name="T0" fmla="*/ 1044 w 1045"/>
                <a:gd name="T1" fmla="*/ 0 h 143"/>
                <a:gd name="T2" fmla="*/ 0 w 1045"/>
                <a:gd name="T3" fmla="*/ 0 h 143"/>
                <a:gd name="T4" fmla="*/ 0 w 1045"/>
                <a:gd name="T5" fmla="*/ 142 h 143"/>
                <a:gd name="T6" fmla="*/ 1044 w 1045"/>
                <a:gd name="T7" fmla="*/ 142 h 143"/>
                <a:gd name="T8" fmla="*/ 1044 w 1045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5" h="143">
                  <a:moveTo>
                    <a:pt x="1044" y="0"/>
                  </a:moveTo>
                  <a:lnTo>
                    <a:pt x="0" y="0"/>
                  </a:lnTo>
                  <a:lnTo>
                    <a:pt x="0" y="142"/>
                  </a:lnTo>
                  <a:lnTo>
                    <a:pt x="1044" y="142"/>
                  </a:lnTo>
                  <a:lnTo>
                    <a:pt x="1044" y="0"/>
                  </a:lnTo>
                </a:path>
              </a:pathLst>
            </a:custGeom>
            <a:solidFill>
              <a:srgbClr val="B3E0E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76" name="Freeform 104">
              <a:extLst>
                <a:ext uri="{FF2B5EF4-FFF2-40B4-BE49-F238E27FC236}">
                  <a16:creationId xmlns:a16="http://schemas.microsoft.com/office/drawing/2014/main" id="{76BA7B84-F7D3-2C49-B927-8144ED0B78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58382" y="11159057"/>
              <a:ext cx="609729" cy="175778"/>
            </a:xfrm>
            <a:custGeom>
              <a:avLst/>
              <a:gdLst>
                <a:gd name="T0" fmla="*/ 0 w 490"/>
                <a:gd name="T1" fmla="*/ 142 h 143"/>
                <a:gd name="T2" fmla="*/ 489 w 490"/>
                <a:gd name="T3" fmla="*/ 142 h 143"/>
                <a:gd name="T4" fmla="*/ 489 w 490"/>
                <a:gd name="T5" fmla="*/ 0 h 143"/>
                <a:gd name="T6" fmla="*/ 0 w 490"/>
                <a:gd name="T7" fmla="*/ 0 h 143"/>
                <a:gd name="T8" fmla="*/ 0 w 490"/>
                <a:gd name="T9" fmla="*/ 14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143">
                  <a:moveTo>
                    <a:pt x="0" y="142"/>
                  </a:moveTo>
                  <a:lnTo>
                    <a:pt x="489" y="142"/>
                  </a:lnTo>
                  <a:lnTo>
                    <a:pt x="489" y="0"/>
                  </a:lnTo>
                  <a:lnTo>
                    <a:pt x="0" y="0"/>
                  </a:lnTo>
                  <a:lnTo>
                    <a:pt x="0" y="142"/>
                  </a:lnTo>
                </a:path>
              </a:pathLst>
            </a:custGeom>
            <a:solidFill>
              <a:srgbClr val="D8BE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77" name="Freeform 105">
              <a:extLst>
                <a:ext uri="{FF2B5EF4-FFF2-40B4-BE49-F238E27FC236}">
                  <a16:creationId xmlns:a16="http://schemas.microsoft.com/office/drawing/2014/main" id="{0E5E005C-C8CB-4949-BDA7-D498BCBE50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81212" y="11159057"/>
              <a:ext cx="1928061" cy="104366"/>
            </a:xfrm>
            <a:custGeom>
              <a:avLst/>
              <a:gdLst>
                <a:gd name="T0" fmla="*/ 0 w 1549"/>
                <a:gd name="T1" fmla="*/ 83 h 84"/>
                <a:gd name="T2" fmla="*/ 1548 w 1549"/>
                <a:gd name="T3" fmla="*/ 83 h 84"/>
                <a:gd name="T4" fmla="*/ 1548 w 1549"/>
                <a:gd name="T5" fmla="*/ 0 h 84"/>
                <a:gd name="T6" fmla="*/ 0 w 1549"/>
                <a:gd name="T7" fmla="*/ 0 h 84"/>
                <a:gd name="T8" fmla="*/ 0 w 1549"/>
                <a:gd name="T9" fmla="*/ 8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84">
                  <a:moveTo>
                    <a:pt x="0" y="83"/>
                  </a:moveTo>
                  <a:lnTo>
                    <a:pt x="1548" y="83"/>
                  </a:lnTo>
                  <a:lnTo>
                    <a:pt x="1548" y="0"/>
                  </a:lnTo>
                  <a:lnTo>
                    <a:pt x="0" y="0"/>
                  </a:lnTo>
                  <a:lnTo>
                    <a:pt x="0" y="83"/>
                  </a:lnTo>
                </a:path>
              </a:pathLst>
            </a:custGeom>
            <a:solidFill>
              <a:srgbClr val="D8BE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78" name="Freeform 106">
              <a:extLst>
                <a:ext uri="{FF2B5EF4-FFF2-40B4-BE49-F238E27FC236}">
                  <a16:creationId xmlns:a16="http://schemas.microsoft.com/office/drawing/2014/main" id="{20A3BF9E-F769-4842-927C-0E25D4CE8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66258" y="11159057"/>
              <a:ext cx="609729" cy="175778"/>
            </a:xfrm>
            <a:custGeom>
              <a:avLst/>
              <a:gdLst>
                <a:gd name="T0" fmla="*/ 489 w 490"/>
                <a:gd name="T1" fmla="*/ 0 h 143"/>
                <a:gd name="T2" fmla="*/ 0 w 490"/>
                <a:gd name="T3" fmla="*/ 0 h 143"/>
                <a:gd name="T4" fmla="*/ 0 w 490"/>
                <a:gd name="T5" fmla="*/ 142 h 143"/>
                <a:gd name="T6" fmla="*/ 489 w 490"/>
                <a:gd name="T7" fmla="*/ 142 h 143"/>
                <a:gd name="T8" fmla="*/ 489 w 490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143">
                  <a:moveTo>
                    <a:pt x="489" y="0"/>
                  </a:moveTo>
                  <a:lnTo>
                    <a:pt x="0" y="0"/>
                  </a:lnTo>
                  <a:lnTo>
                    <a:pt x="0" y="142"/>
                  </a:lnTo>
                  <a:lnTo>
                    <a:pt x="489" y="142"/>
                  </a:lnTo>
                  <a:lnTo>
                    <a:pt x="489" y="0"/>
                  </a:lnTo>
                </a:path>
              </a:pathLst>
            </a:custGeom>
            <a:solidFill>
              <a:srgbClr val="B3E0E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79" name="Freeform 107">
              <a:extLst>
                <a:ext uri="{FF2B5EF4-FFF2-40B4-BE49-F238E27FC236}">
                  <a16:creationId xmlns:a16="http://schemas.microsoft.com/office/drawing/2014/main" id="{FC74A4B5-BB73-5B42-9D16-6196B3D51A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29392" y="9148603"/>
              <a:ext cx="692124" cy="109861"/>
            </a:xfrm>
            <a:custGeom>
              <a:avLst/>
              <a:gdLst>
                <a:gd name="T0" fmla="*/ 0 w 555"/>
                <a:gd name="T1" fmla="*/ 88 h 89"/>
                <a:gd name="T2" fmla="*/ 554 w 555"/>
                <a:gd name="T3" fmla="*/ 88 h 89"/>
                <a:gd name="T4" fmla="*/ 554 w 555"/>
                <a:gd name="T5" fmla="*/ 0 h 89"/>
                <a:gd name="T6" fmla="*/ 0 w 555"/>
                <a:gd name="T7" fmla="*/ 0 h 89"/>
                <a:gd name="T8" fmla="*/ 0 w 555"/>
                <a:gd name="T9" fmla="*/ 8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5" h="89">
                  <a:moveTo>
                    <a:pt x="0" y="88"/>
                  </a:moveTo>
                  <a:lnTo>
                    <a:pt x="554" y="88"/>
                  </a:lnTo>
                  <a:lnTo>
                    <a:pt x="554" y="0"/>
                  </a:lnTo>
                  <a:lnTo>
                    <a:pt x="0" y="0"/>
                  </a:lnTo>
                  <a:lnTo>
                    <a:pt x="0" y="88"/>
                  </a:lnTo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80" name="Freeform 108">
              <a:extLst>
                <a:ext uri="{FF2B5EF4-FFF2-40B4-BE49-F238E27FC236}">
                  <a16:creationId xmlns:a16="http://schemas.microsoft.com/office/drawing/2014/main" id="{B8E54788-81B0-F74C-8CBA-968FD6FA5C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64069" y="7258996"/>
              <a:ext cx="999734" cy="1774253"/>
            </a:xfrm>
            <a:custGeom>
              <a:avLst/>
              <a:gdLst>
                <a:gd name="T0" fmla="*/ 0 w 801"/>
                <a:gd name="T1" fmla="*/ 1422 h 1423"/>
                <a:gd name="T2" fmla="*/ 800 w 801"/>
                <a:gd name="T3" fmla="*/ 1422 h 1423"/>
                <a:gd name="T4" fmla="*/ 800 w 801"/>
                <a:gd name="T5" fmla="*/ 68 h 1423"/>
                <a:gd name="T6" fmla="*/ 800 w 801"/>
                <a:gd name="T7" fmla="*/ 68 h 1423"/>
                <a:gd name="T8" fmla="*/ 732 w 801"/>
                <a:gd name="T9" fmla="*/ 0 h 1423"/>
                <a:gd name="T10" fmla="*/ 67 w 801"/>
                <a:gd name="T11" fmla="*/ 0 h 1423"/>
                <a:gd name="T12" fmla="*/ 67 w 801"/>
                <a:gd name="T13" fmla="*/ 0 h 1423"/>
                <a:gd name="T14" fmla="*/ 0 w 801"/>
                <a:gd name="T15" fmla="*/ 68 h 1423"/>
                <a:gd name="T16" fmla="*/ 0 w 801"/>
                <a:gd name="T17" fmla="*/ 1422 h 1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1" h="1423">
                  <a:moveTo>
                    <a:pt x="0" y="1422"/>
                  </a:moveTo>
                  <a:lnTo>
                    <a:pt x="800" y="1422"/>
                  </a:lnTo>
                  <a:lnTo>
                    <a:pt x="800" y="68"/>
                  </a:lnTo>
                  <a:lnTo>
                    <a:pt x="800" y="68"/>
                  </a:lnTo>
                  <a:cubicBezTo>
                    <a:pt x="800" y="30"/>
                    <a:pt x="770" y="0"/>
                    <a:pt x="732" y="0"/>
                  </a:cubicBezTo>
                  <a:lnTo>
                    <a:pt x="67" y="0"/>
                  </a:lnTo>
                  <a:lnTo>
                    <a:pt x="67" y="0"/>
                  </a:lnTo>
                  <a:cubicBezTo>
                    <a:pt x="30" y="0"/>
                    <a:pt x="0" y="30"/>
                    <a:pt x="0" y="68"/>
                  </a:cubicBezTo>
                  <a:lnTo>
                    <a:pt x="0" y="1422"/>
                  </a:lnTo>
                </a:path>
              </a:pathLst>
            </a:custGeom>
            <a:solidFill>
              <a:srgbClr val="D8BE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81" name="Freeform 109">
              <a:extLst>
                <a:ext uri="{FF2B5EF4-FFF2-40B4-BE49-F238E27FC236}">
                  <a16:creationId xmlns:a16="http://schemas.microsoft.com/office/drawing/2014/main" id="{D084AB77-B75C-8A4B-AAA3-E55D17F93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18999" y="7687454"/>
              <a:ext cx="895368" cy="1345794"/>
            </a:xfrm>
            <a:custGeom>
              <a:avLst/>
              <a:gdLst>
                <a:gd name="T0" fmla="*/ 0 w 720"/>
                <a:gd name="T1" fmla="*/ 1078 h 1079"/>
                <a:gd name="T2" fmla="*/ 719 w 720"/>
                <a:gd name="T3" fmla="*/ 1078 h 1079"/>
                <a:gd name="T4" fmla="*/ 465 w 720"/>
                <a:gd name="T5" fmla="*/ 0 h 1079"/>
                <a:gd name="T6" fmla="*/ 253 w 720"/>
                <a:gd name="T7" fmla="*/ 0 h 1079"/>
                <a:gd name="T8" fmla="*/ 0 w 720"/>
                <a:gd name="T9" fmla="*/ 1078 h 10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0" h="1079">
                  <a:moveTo>
                    <a:pt x="0" y="1078"/>
                  </a:moveTo>
                  <a:lnTo>
                    <a:pt x="719" y="1078"/>
                  </a:lnTo>
                  <a:lnTo>
                    <a:pt x="465" y="0"/>
                  </a:lnTo>
                  <a:lnTo>
                    <a:pt x="253" y="0"/>
                  </a:lnTo>
                  <a:lnTo>
                    <a:pt x="0" y="1078"/>
                  </a:lnTo>
                </a:path>
              </a:pathLst>
            </a:custGeom>
            <a:solidFill>
              <a:srgbClr val="9960BE">
                <a:alpha val="2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82" name="Freeform 110">
              <a:extLst>
                <a:ext uri="{FF2B5EF4-FFF2-40B4-BE49-F238E27FC236}">
                  <a16:creationId xmlns:a16="http://schemas.microsoft.com/office/drawing/2014/main" id="{741BF6E0-96FF-F944-9B0A-1C5E68E7B5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00272" y="7692944"/>
              <a:ext cx="538319" cy="395500"/>
            </a:xfrm>
            <a:custGeom>
              <a:avLst/>
              <a:gdLst>
                <a:gd name="T0" fmla="*/ 430 w 431"/>
                <a:gd name="T1" fmla="*/ 213 h 316"/>
                <a:gd name="T2" fmla="*/ 430 w 431"/>
                <a:gd name="T3" fmla="*/ 213 h 316"/>
                <a:gd name="T4" fmla="*/ 211 w 431"/>
                <a:gd name="T5" fmla="*/ 314 h 316"/>
                <a:gd name="T6" fmla="*/ 211 w 431"/>
                <a:gd name="T7" fmla="*/ 314 h 316"/>
                <a:gd name="T8" fmla="*/ 0 w 431"/>
                <a:gd name="T9" fmla="*/ 213 h 316"/>
                <a:gd name="T10" fmla="*/ 0 w 431"/>
                <a:gd name="T11" fmla="*/ 0 h 316"/>
                <a:gd name="T12" fmla="*/ 430 w 431"/>
                <a:gd name="T13" fmla="*/ 0 h 316"/>
                <a:gd name="T14" fmla="*/ 430 w 431"/>
                <a:gd name="T15" fmla="*/ 213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1" h="316">
                  <a:moveTo>
                    <a:pt x="430" y="213"/>
                  </a:moveTo>
                  <a:lnTo>
                    <a:pt x="430" y="213"/>
                  </a:lnTo>
                  <a:cubicBezTo>
                    <a:pt x="430" y="213"/>
                    <a:pt x="321" y="315"/>
                    <a:pt x="211" y="314"/>
                  </a:cubicBezTo>
                  <a:lnTo>
                    <a:pt x="211" y="314"/>
                  </a:lnTo>
                  <a:cubicBezTo>
                    <a:pt x="104" y="312"/>
                    <a:pt x="0" y="213"/>
                    <a:pt x="0" y="213"/>
                  </a:cubicBezTo>
                  <a:lnTo>
                    <a:pt x="0" y="0"/>
                  </a:lnTo>
                  <a:lnTo>
                    <a:pt x="430" y="0"/>
                  </a:lnTo>
                  <a:lnTo>
                    <a:pt x="430" y="213"/>
                  </a:lnTo>
                </a:path>
              </a:pathLst>
            </a:custGeom>
            <a:solidFill>
              <a:srgbClr val="2C215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83" name="Freeform 111">
              <a:extLst>
                <a:ext uri="{FF2B5EF4-FFF2-40B4-BE49-F238E27FC236}">
                  <a16:creationId xmlns:a16="http://schemas.microsoft.com/office/drawing/2014/main" id="{3280216D-EF2A-F34B-A552-FA1D5394F9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27734" y="8220279"/>
              <a:ext cx="115355" cy="120848"/>
            </a:xfrm>
            <a:custGeom>
              <a:avLst/>
              <a:gdLst>
                <a:gd name="T0" fmla="*/ 93 w 94"/>
                <a:gd name="T1" fmla="*/ 94 h 95"/>
                <a:gd name="T2" fmla="*/ 0 w 94"/>
                <a:gd name="T3" fmla="*/ 94 h 95"/>
                <a:gd name="T4" fmla="*/ 33 w 94"/>
                <a:gd name="T5" fmla="*/ 0 h 95"/>
                <a:gd name="T6" fmla="*/ 60 w 94"/>
                <a:gd name="T7" fmla="*/ 0 h 95"/>
                <a:gd name="T8" fmla="*/ 93 w 94"/>
                <a:gd name="T9" fmla="*/ 94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5">
                  <a:moveTo>
                    <a:pt x="93" y="94"/>
                  </a:moveTo>
                  <a:lnTo>
                    <a:pt x="0" y="94"/>
                  </a:lnTo>
                  <a:lnTo>
                    <a:pt x="33" y="0"/>
                  </a:lnTo>
                  <a:lnTo>
                    <a:pt x="60" y="0"/>
                  </a:lnTo>
                  <a:lnTo>
                    <a:pt x="93" y="94"/>
                  </a:lnTo>
                </a:path>
              </a:pathLst>
            </a:custGeom>
            <a:solidFill>
              <a:srgbClr val="E8BA7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84" name="Freeform 112">
              <a:extLst>
                <a:ext uri="{FF2B5EF4-FFF2-40B4-BE49-F238E27FC236}">
                  <a16:creationId xmlns:a16="http://schemas.microsoft.com/office/drawing/2014/main" id="{1F29EF29-C8C9-B149-9969-EA3625664B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79424" y="7407307"/>
              <a:ext cx="774518" cy="521842"/>
            </a:xfrm>
            <a:custGeom>
              <a:avLst/>
              <a:gdLst>
                <a:gd name="T0" fmla="*/ 621 w 622"/>
                <a:gd name="T1" fmla="*/ 208 h 417"/>
                <a:gd name="T2" fmla="*/ 311 w 622"/>
                <a:gd name="T3" fmla="*/ 416 h 417"/>
                <a:gd name="T4" fmla="*/ 0 w 622"/>
                <a:gd name="T5" fmla="*/ 208 h 417"/>
                <a:gd name="T6" fmla="*/ 311 w 622"/>
                <a:gd name="T7" fmla="*/ 0 h 417"/>
                <a:gd name="T8" fmla="*/ 621 w 622"/>
                <a:gd name="T9" fmla="*/ 208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2" h="417">
                  <a:moveTo>
                    <a:pt x="621" y="208"/>
                  </a:moveTo>
                  <a:lnTo>
                    <a:pt x="311" y="416"/>
                  </a:lnTo>
                  <a:lnTo>
                    <a:pt x="0" y="208"/>
                  </a:lnTo>
                  <a:lnTo>
                    <a:pt x="311" y="0"/>
                  </a:lnTo>
                  <a:lnTo>
                    <a:pt x="621" y="208"/>
                  </a:lnTo>
                </a:path>
              </a:pathLst>
            </a:custGeom>
            <a:solidFill>
              <a:srgbClr val="3D2B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85" name="Freeform 113">
              <a:extLst>
                <a:ext uri="{FF2B5EF4-FFF2-40B4-BE49-F238E27FC236}">
                  <a16:creationId xmlns:a16="http://schemas.microsoft.com/office/drawing/2014/main" id="{FEBEBECF-04C1-A249-AD4F-B92A8DB022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82665" y="7687454"/>
              <a:ext cx="197750" cy="538319"/>
            </a:xfrm>
            <a:custGeom>
              <a:avLst/>
              <a:gdLst>
                <a:gd name="T0" fmla="*/ 4 w 157"/>
                <a:gd name="T1" fmla="*/ 431 h 432"/>
                <a:gd name="T2" fmla="*/ 4 w 157"/>
                <a:gd name="T3" fmla="*/ 431 h 432"/>
                <a:gd name="T4" fmla="*/ 0 w 157"/>
                <a:gd name="T5" fmla="*/ 428 h 432"/>
                <a:gd name="T6" fmla="*/ 0 w 157"/>
                <a:gd name="T7" fmla="*/ 92 h 432"/>
                <a:gd name="T8" fmla="*/ 0 w 157"/>
                <a:gd name="T9" fmla="*/ 92 h 432"/>
                <a:gd name="T10" fmla="*/ 2 w 157"/>
                <a:gd name="T11" fmla="*/ 89 h 432"/>
                <a:gd name="T12" fmla="*/ 151 w 157"/>
                <a:gd name="T13" fmla="*/ 1 h 432"/>
                <a:gd name="T14" fmla="*/ 151 w 157"/>
                <a:gd name="T15" fmla="*/ 1 h 432"/>
                <a:gd name="T16" fmla="*/ 155 w 157"/>
                <a:gd name="T17" fmla="*/ 2 h 432"/>
                <a:gd name="T18" fmla="*/ 155 w 157"/>
                <a:gd name="T19" fmla="*/ 2 h 432"/>
                <a:gd name="T20" fmla="*/ 154 w 157"/>
                <a:gd name="T21" fmla="*/ 6 h 432"/>
                <a:gd name="T22" fmla="*/ 7 w 157"/>
                <a:gd name="T23" fmla="*/ 94 h 432"/>
                <a:gd name="T24" fmla="*/ 7 w 157"/>
                <a:gd name="T25" fmla="*/ 428 h 432"/>
                <a:gd name="T26" fmla="*/ 7 w 157"/>
                <a:gd name="T27" fmla="*/ 428 h 432"/>
                <a:gd name="T28" fmla="*/ 4 w 157"/>
                <a:gd name="T29" fmla="*/ 431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432">
                  <a:moveTo>
                    <a:pt x="4" y="431"/>
                  </a:moveTo>
                  <a:lnTo>
                    <a:pt x="4" y="431"/>
                  </a:lnTo>
                  <a:cubicBezTo>
                    <a:pt x="2" y="431"/>
                    <a:pt x="0" y="430"/>
                    <a:pt x="0" y="428"/>
                  </a:cubicBezTo>
                  <a:lnTo>
                    <a:pt x="0" y="92"/>
                  </a:lnTo>
                  <a:lnTo>
                    <a:pt x="0" y="92"/>
                  </a:lnTo>
                  <a:cubicBezTo>
                    <a:pt x="0" y="91"/>
                    <a:pt x="1" y="90"/>
                    <a:pt x="2" y="89"/>
                  </a:cubicBezTo>
                  <a:lnTo>
                    <a:pt x="151" y="1"/>
                  </a:lnTo>
                  <a:lnTo>
                    <a:pt x="151" y="1"/>
                  </a:lnTo>
                  <a:cubicBezTo>
                    <a:pt x="152" y="0"/>
                    <a:pt x="154" y="1"/>
                    <a:pt x="155" y="2"/>
                  </a:cubicBezTo>
                  <a:lnTo>
                    <a:pt x="155" y="2"/>
                  </a:lnTo>
                  <a:cubicBezTo>
                    <a:pt x="156" y="3"/>
                    <a:pt x="156" y="6"/>
                    <a:pt x="154" y="6"/>
                  </a:cubicBezTo>
                  <a:lnTo>
                    <a:pt x="7" y="94"/>
                  </a:lnTo>
                  <a:lnTo>
                    <a:pt x="7" y="428"/>
                  </a:lnTo>
                  <a:lnTo>
                    <a:pt x="7" y="428"/>
                  </a:lnTo>
                  <a:cubicBezTo>
                    <a:pt x="7" y="430"/>
                    <a:pt x="5" y="431"/>
                    <a:pt x="4" y="431"/>
                  </a:cubicBezTo>
                </a:path>
              </a:pathLst>
            </a:custGeom>
            <a:solidFill>
              <a:srgbClr val="E8BA7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86" name="Freeform 114">
              <a:extLst>
                <a:ext uri="{FF2B5EF4-FFF2-40B4-BE49-F238E27FC236}">
                  <a16:creationId xmlns:a16="http://schemas.microsoft.com/office/drawing/2014/main" id="{54F09280-655F-4C4C-890A-FD7E787D1D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03512" y="7643508"/>
              <a:ext cx="131833" cy="65917"/>
            </a:xfrm>
            <a:custGeom>
              <a:avLst/>
              <a:gdLst>
                <a:gd name="T0" fmla="*/ 104 w 105"/>
                <a:gd name="T1" fmla="*/ 28 h 55"/>
                <a:gd name="T2" fmla="*/ 104 w 105"/>
                <a:gd name="T3" fmla="*/ 28 h 55"/>
                <a:gd name="T4" fmla="*/ 52 w 105"/>
                <a:gd name="T5" fmla="*/ 54 h 55"/>
                <a:gd name="T6" fmla="*/ 52 w 105"/>
                <a:gd name="T7" fmla="*/ 54 h 55"/>
                <a:gd name="T8" fmla="*/ 0 w 105"/>
                <a:gd name="T9" fmla="*/ 28 h 55"/>
                <a:gd name="T10" fmla="*/ 0 w 105"/>
                <a:gd name="T11" fmla="*/ 28 h 55"/>
                <a:gd name="T12" fmla="*/ 52 w 105"/>
                <a:gd name="T13" fmla="*/ 0 h 55"/>
                <a:gd name="T14" fmla="*/ 52 w 105"/>
                <a:gd name="T15" fmla="*/ 0 h 55"/>
                <a:gd name="T16" fmla="*/ 104 w 105"/>
                <a:gd name="T17" fmla="*/ 2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5" h="55">
                  <a:moveTo>
                    <a:pt x="104" y="28"/>
                  </a:moveTo>
                  <a:lnTo>
                    <a:pt x="104" y="28"/>
                  </a:lnTo>
                  <a:cubicBezTo>
                    <a:pt x="104" y="42"/>
                    <a:pt x="81" y="54"/>
                    <a:pt x="52" y="54"/>
                  </a:cubicBezTo>
                  <a:lnTo>
                    <a:pt x="52" y="54"/>
                  </a:lnTo>
                  <a:cubicBezTo>
                    <a:pt x="24" y="54"/>
                    <a:pt x="0" y="42"/>
                    <a:pt x="0" y="28"/>
                  </a:cubicBezTo>
                  <a:lnTo>
                    <a:pt x="0" y="28"/>
                  </a:lnTo>
                  <a:cubicBezTo>
                    <a:pt x="0" y="13"/>
                    <a:pt x="24" y="0"/>
                    <a:pt x="52" y="0"/>
                  </a:cubicBezTo>
                  <a:lnTo>
                    <a:pt x="52" y="0"/>
                  </a:lnTo>
                  <a:cubicBezTo>
                    <a:pt x="81" y="0"/>
                    <a:pt x="104" y="13"/>
                    <a:pt x="104" y="28"/>
                  </a:cubicBezTo>
                </a:path>
              </a:pathLst>
            </a:custGeom>
            <a:solidFill>
              <a:srgbClr val="9960B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87" name="Freeform 115">
              <a:extLst>
                <a:ext uri="{FF2B5EF4-FFF2-40B4-BE49-F238E27FC236}">
                  <a16:creationId xmlns:a16="http://schemas.microsoft.com/office/drawing/2014/main" id="{8A407071-E9D5-C043-9AF4-20B5933EA0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55202" y="8192815"/>
              <a:ext cx="54930" cy="54930"/>
            </a:xfrm>
            <a:custGeom>
              <a:avLst/>
              <a:gdLst>
                <a:gd name="T0" fmla="*/ 44 w 45"/>
                <a:gd name="T1" fmla="*/ 22 h 45"/>
                <a:gd name="T2" fmla="*/ 44 w 45"/>
                <a:gd name="T3" fmla="*/ 22 h 45"/>
                <a:gd name="T4" fmla="*/ 22 w 45"/>
                <a:gd name="T5" fmla="*/ 44 h 45"/>
                <a:gd name="T6" fmla="*/ 22 w 45"/>
                <a:gd name="T7" fmla="*/ 44 h 45"/>
                <a:gd name="T8" fmla="*/ 0 w 45"/>
                <a:gd name="T9" fmla="*/ 22 h 45"/>
                <a:gd name="T10" fmla="*/ 0 w 45"/>
                <a:gd name="T11" fmla="*/ 22 h 45"/>
                <a:gd name="T12" fmla="*/ 22 w 45"/>
                <a:gd name="T13" fmla="*/ 0 h 45"/>
                <a:gd name="T14" fmla="*/ 22 w 45"/>
                <a:gd name="T15" fmla="*/ 0 h 45"/>
                <a:gd name="T16" fmla="*/ 44 w 45"/>
                <a:gd name="T17" fmla="*/ 2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45">
                  <a:moveTo>
                    <a:pt x="44" y="22"/>
                  </a:moveTo>
                  <a:lnTo>
                    <a:pt x="44" y="22"/>
                  </a:lnTo>
                  <a:cubicBezTo>
                    <a:pt x="44" y="34"/>
                    <a:pt x="33" y="44"/>
                    <a:pt x="22" y="44"/>
                  </a:cubicBezTo>
                  <a:lnTo>
                    <a:pt x="22" y="44"/>
                  </a:lnTo>
                  <a:cubicBezTo>
                    <a:pt x="10" y="44"/>
                    <a:pt x="0" y="34"/>
                    <a:pt x="0" y="22"/>
                  </a:cubicBezTo>
                  <a:lnTo>
                    <a:pt x="0" y="22"/>
                  </a:lnTo>
                  <a:cubicBezTo>
                    <a:pt x="0" y="10"/>
                    <a:pt x="10" y="0"/>
                    <a:pt x="22" y="0"/>
                  </a:cubicBezTo>
                  <a:lnTo>
                    <a:pt x="22" y="0"/>
                  </a:lnTo>
                  <a:cubicBezTo>
                    <a:pt x="33" y="0"/>
                    <a:pt x="44" y="10"/>
                    <a:pt x="44" y="22"/>
                  </a:cubicBezTo>
                </a:path>
              </a:pathLst>
            </a:custGeom>
            <a:solidFill>
              <a:srgbClr val="C69B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93" name="Freeform 121">
              <a:extLst>
                <a:ext uri="{FF2B5EF4-FFF2-40B4-BE49-F238E27FC236}">
                  <a16:creationId xmlns:a16="http://schemas.microsoft.com/office/drawing/2014/main" id="{DA799ED0-71C3-3143-BBBD-A4C7C8D403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46271" y="5050790"/>
              <a:ext cx="1312839" cy="725082"/>
            </a:xfrm>
            <a:custGeom>
              <a:avLst/>
              <a:gdLst>
                <a:gd name="T0" fmla="*/ 598 w 1056"/>
                <a:gd name="T1" fmla="*/ 165 h 583"/>
                <a:gd name="T2" fmla="*/ 598 w 1056"/>
                <a:gd name="T3" fmla="*/ 165 h 583"/>
                <a:gd name="T4" fmla="*/ 466 w 1056"/>
                <a:gd name="T5" fmla="*/ 230 h 583"/>
                <a:gd name="T6" fmla="*/ 466 w 1056"/>
                <a:gd name="T7" fmla="*/ 230 h 583"/>
                <a:gd name="T8" fmla="*/ 204 w 1056"/>
                <a:gd name="T9" fmla="*/ 297 h 583"/>
                <a:gd name="T10" fmla="*/ 204 w 1056"/>
                <a:gd name="T11" fmla="*/ 297 h 583"/>
                <a:gd name="T12" fmla="*/ 0 w 1056"/>
                <a:gd name="T13" fmla="*/ 453 h 583"/>
                <a:gd name="T14" fmla="*/ 0 w 1056"/>
                <a:gd name="T15" fmla="*/ 453 h 583"/>
                <a:gd name="T16" fmla="*/ 332 w 1056"/>
                <a:gd name="T17" fmla="*/ 491 h 583"/>
                <a:gd name="T18" fmla="*/ 332 w 1056"/>
                <a:gd name="T19" fmla="*/ 491 h 583"/>
                <a:gd name="T20" fmla="*/ 583 w 1056"/>
                <a:gd name="T21" fmla="*/ 514 h 583"/>
                <a:gd name="T22" fmla="*/ 583 w 1056"/>
                <a:gd name="T23" fmla="*/ 514 h 583"/>
                <a:gd name="T24" fmla="*/ 882 w 1056"/>
                <a:gd name="T25" fmla="*/ 334 h 583"/>
                <a:gd name="T26" fmla="*/ 882 w 1056"/>
                <a:gd name="T27" fmla="*/ 334 h 583"/>
                <a:gd name="T28" fmla="*/ 598 w 1056"/>
                <a:gd name="T29" fmla="*/ 165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56" h="583">
                  <a:moveTo>
                    <a:pt x="598" y="165"/>
                  </a:moveTo>
                  <a:lnTo>
                    <a:pt x="598" y="165"/>
                  </a:lnTo>
                  <a:cubicBezTo>
                    <a:pt x="598" y="165"/>
                    <a:pt x="562" y="236"/>
                    <a:pt x="466" y="230"/>
                  </a:cubicBezTo>
                  <a:lnTo>
                    <a:pt x="466" y="230"/>
                  </a:lnTo>
                  <a:cubicBezTo>
                    <a:pt x="350" y="221"/>
                    <a:pt x="268" y="236"/>
                    <a:pt x="204" y="297"/>
                  </a:cubicBezTo>
                  <a:lnTo>
                    <a:pt x="204" y="297"/>
                  </a:lnTo>
                  <a:cubicBezTo>
                    <a:pt x="141" y="357"/>
                    <a:pt x="139" y="434"/>
                    <a:pt x="0" y="453"/>
                  </a:cubicBezTo>
                  <a:lnTo>
                    <a:pt x="0" y="453"/>
                  </a:lnTo>
                  <a:cubicBezTo>
                    <a:pt x="0" y="453"/>
                    <a:pt x="121" y="582"/>
                    <a:pt x="332" y="491"/>
                  </a:cubicBezTo>
                  <a:lnTo>
                    <a:pt x="332" y="491"/>
                  </a:lnTo>
                  <a:cubicBezTo>
                    <a:pt x="425" y="450"/>
                    <a:pt x="447" y="514"/>
                    <a:pt x="583" y="514"/>
                  </a:cubicBezTo>
                  <a:lnTo>
                    <a:pt x="583" y="514"/>
                  </a:lnTo>
                  <a:cubicBezTo>
                    <a:pt x="718" y="514"/>
                    <a:pt x="882" y="334"/>
                    <a:pt x="882" y="334"/>
                  </a:cubicBezTo>
                  <a:lnTo>
                    <a:pt x="882" y="334"/>
                  </a:lnTo>
                  <a:cubicBezTo>
                    <a:pt x="882" y="334"/>
                    <a:pt x="1055" y="0"/>
                    <a:pt x="598" y="165"/>
                  </a:cubicBezTo>
                </a:path>
              </a:pathLst>
            </a:custGeom>
            <a:solidFill>
              <a:srgbClr val="161B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94" name="Freeform 122">
              <a:extLst>
                <a:ext uri="{FF2B5EF4-FFF2-40B4-BE49-F238E27FC236}">
                  <a16:creationId xmlns:a16="http://schemas.microsoft.com/office/drawing/2014/main" id="{1D6CE9FC-4916-0448-B707-7D8574B3D1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72875" y="4990365"/>
              <a:ext cx="197750" cy="335077"/>
            </a:xfrm>
            <a:custGeom>
              <a:avLst/>
              <a:gdLst>
                <a:gd name="T0" fmla="*/ 0 w 157"/>
                <a:gd name="T1" fmla="*/ 244 h 270"/>
                <a:gd name="T2" fmla="*/ 109 w 157"/>
                <a:gd name="T3" fmla="*/ 269 h 270"/>
                <a:gd name="T4" fmla="*/ 156 w 157"/>
                <a:gd name="T5" fmla="*/ 84 h 270"/>
                <a:gd name="T6" fmla="*/ 82 w 157"/>
                <a:gd name="T7" fmla="*/ 0 h 270"/>
                <a:gd name="T8" fmla="*/ 0 w 157"/>
                <a:gd name="T9" fmla="*/ 24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270">
                  <a:moveTo>
                    <a:pt x="0" y="244"/>
                  </a:moveTo>
                  <a:lnTo>
                    <a:pt x="109" y="269"/>
                  </a:lnTo>
                  <a:lnTo>
                    <a:pt x="156" y="84"/>
                  </a:lnTo>
                  <a:lnTo>
                    <a:pt x="82" y="0"/>
                  </a:lnTo>
                  <a:lnTo>
                    <a:pt x="0" y="244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95" name="Freeform 123">
              <a:extLst>
                <a:ext uri="{FF2B5EF4-FFF2-40B4-BE49-F238E27FC236}">
                  <a16:creationId xmlns:a16="http://schemas.microsoft.com/office/drawing/2014/main" id="{6BF39C39-4E05-BC4E-98A0-0DA03B9083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83728" y="5045298"/>
              <a:ext cx="324092" cy="455925"/>
            </a:xfrm>
            <a:custGeom>
              <a:avLst/>
              <a:gdLst>
                <a:gd name="T0" fmla="*/ 7 w 258"/>
                <a:gd name="T1" fmla="*/ 0 h 364"/>
                <a:gd name="T2" fmla="*/ 257 w 258"/>
                <a:gd name="T3" fmla="*/ 272 h 364"/>
                <a:gd name="T4" fmla="*/ 172 w 258"/>
                <a:gd name="T5" fmla="*/ 363 h 364"/>
                <a:gd name="T6" fmla="*/ 85 w 258"/>
                <a:gd name="T7" fmla="*/ 287 h 364"/>
                <a:gd name="T8" fmla="*/ 73 w 258"/>
                <a:gd name="T9" fmla="*/ 214 h 364"/>
                <a:gd name="T10" fmla="*/ 9 w 258"/>
                <a:gd name="T11" fmla="*/ 37 h 364"/>
                <a:gd name="T12" fmla="*/ 9 w 258"/>
                <a:gd name="T13" fmla="*/ 37 h 364"/>
                <a:gd name="T14" fmla="*/ 7 w 258"/>
                <a:gd name="T15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8" h="364">
                  <a:moveTo>
                    <a:pt x="7" y="0"/>
                  </a:moveTo>
                  <a:lnTo>
                    <a:pt x="257" y="272"/>
                  </a:lnTo>
                  <a:lnTo>
                    <a:pt x="172" y="363"/>
                  </a:lnTo>
                  <a:lnTo>
                    <a:pt x="85" y="287"/>
                  </a:lnTo>
                  <a:lnTo>
                    <a:pt x="73" y="214"/>
                  </a:lnTo>
                  <a:lnTo>
                    <a:pt x="9" y="37"/>
                  </a:lnTo>
                  <a:lnTo>
                    <a:pt x="9" y="37"/>
                  </a:lnTo>
                  <a:cubicBezTo>
                    <a:pt x="1" y="26"/>
                    <a:pt x="0" y="11"/>
                    <a:pt x="7" y="0"/>
                  </a:cubicBezTo>
                </a:path>
              </a:pathLst>
            </a:custGeom>
            <a:solidFill>
              <a:srgbClr val="161B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96" name="Freeform 124">
              <a:extLst>
                <a:ext uri="{FF2B5EF4-FFF2-40B4-BE49-F238E27FC236}">
                  <a16:creationId xmlns:a16="http://schemas.microsoft.com/office/drawing/2014/main" id="{FCD0DEAF-E422-CA44-BF66-0FE0E85307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50769" y="5402348"/>
              <a:ext cx="247190" cy="291129"/>
            </a:xfrm>
            <a:custGeom>
              <a:avLst/>
              <a:gdLst>
                <a:gd name="T0" fmla="*/ 0 w 198"/>
                <a:gd name="T1" fmla="*/ 170 h 233"/>
                <a:gd name="T2" fmla="*/ 93 w 198"/>
                <a:gd name="T3" fmla="*/ 232 h 233"/>
                <a:gd name="T4" fmla="*/ 197 w 198"/>
                <a:gd name="T5" fmla="*/ 76 h 233"/>
                <a:gd name="T6" fmla="*/ 110 w 198"/>
                <a:gd name="T7" fmla="*/ 0 h 233"/>
                <a:gd name="T8" fmla="*/ 0 w 198"/>
                <a:gd name="T9" fmla="*/ 17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233">
                  <a:moveTo>
                    <a:pt x="0" y="170"/>
                  </a:moveTo>
                  <a:lnTo>
                    <a:pt x="93" y="232"/>
                  </a:lnTo>
                  <a:lnTo>
                    <a:pt x="197" y="76"/>
                  </a:lnTo>
                  <a:lnTo>
                    <a:pt x="110" y="0"/>
                  </a:lnTo>
                  <a:lnTo>
                    <a:pt x="0" y="170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97" name="Freeform 125">
              <a:extLst>
                <a:ext uri="{FF2B5EF4-FFF2-40B4-BE49-F238E27FC236}">
                  <a16:creationId xmlns:a16="http://schemas.microsoft.com/office/drawing/2014/main" id="{7F8D93EF-CE16-EB45-AB32-0601693B5C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56396" y="5484741"/>
              <a:ext cx="719592" cy="675646"/>
            </a:xfrm>
            <a:custGeom>
              <a:avLst/>
              <a:gdLst>
                <a:gd name="T0" fmla="*/ 432 w 577"/>
                <a:gd name="T1" fmla="*/ 0 h 544"/>
                <a:gd name="T2" fmla="*/ 576 w 577"/>
                <a:gd name="T3" fmla="*/ 93 h 544"/>
                <a:gd name="T4" fmla="*/ 292 w 577"/>
                <a:gd name="T5" fmla="*/ 543 h 544"/>
                <a:gd name="T6" fmla="*/ 0 w 577"/>
                <a:gd name="T7" fmla="*/ 543 h 544"/>
                <a:gd name="T8" fmla="*/ 432 w 577"/>
                <a:gd name="T9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7" h="544">
                  <a:moveTo>
                    <a:pt x="432" y="0"/>
                  </a:moveTo>
                  <a:lnTo>
                    <a:pt x="576" y="93"/>
                  </a:lnTo>
                  <a:lnTo>
                    <a:pt x="292" y="543"/>
                  </a:lnTo>
                  <a:lnTo>
                    <a:pt x="0" y="543"/>
                  </a:lnTo>
                  <a:lnTo>
                    <a:pt x="432" y="0"/>
                  </a:lnTo>
                </a:path>
              </a:pathLst>
            </a:custGeom>
            <a:solidFill>
              <a:srgbClr val="3D2B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98" name="Freeform 126">
              <a:extLst>
                <a:ext uri="{FF2B5EF4-FFF2-40B4-BE49-F238E27FC236}">
                  <a16:creationId xmlns:a16="http://schemas.microsoft.com/office/drawing/2014/main" id="{3C61B6FD-05DA-C249-8BB0-7DFC6D9D0A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47661" y="5210087"/>
              <a:ext cx="1439177" cy="1054665"/>
            </a:xfrm>
            <a:custGeom>
              <a:avLst/>
              <a:gdLst>
                <a:gd name="T0" fmla="*/ 1154 w 1155"/>
                <a:gd name="T1" fmla="*/ 846 h 847"/>
                <a:gd name="T2" fmla="*/ 1154 w 1155"/>
                <a:gd name="T3" fmla="*/ 616 h 847"/>
                <a:gd name="T4" fmla="*/ 1154 w 1155"/>
                <a:gd name="T5" fmla="*/ 616 h 847"/>
                <a:gd name="T6" fmla="*/ 886 w 1155"/>
                <a:gd name="T7" fmla="*/ 529 h 847"/>
                <a:gd name="T8" fmla="*/ 886 w 1155"/>
                <a:gd name="T9" fmla="*/ 529 h 847"/>
                <a:gd name="T10" fmla="*/ 314 w 1155"/>
                <a:gd name="T11" fmla="*/ 668 h 847"/>
                <a:gd name="T12" fmla="*/ 332 w 1155"/>
                <a:gd name="T13" fmla="*/ 0 h 847"/>
                <a:gd name="T14" fmla="*/ 161 w 1155"/>
                <a:gd name="T15" fmla="*/ 0 h 847"/>
                <a:gd name="T16" fmla="*/ 0 w 1155"/>
                <a:gd name="T17" fmla="*/ 846 h 847"/>
                <a:gd name="T18" fmla="*/ 1154 w 1155"/>
                <a:gd name="T19" fmla="*/ 846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55" h="847">
                  <a:moveTo>
                    <a:pt x="1154" y="846"/>
                  </a:moveTo>
                  <a:lnTo>
                    <a:pt x="1154" y="616"/>
                  </a:lnTo>
                  <a:lnTo>
                    <a:pt x="1154" y="616"/>
                  </a:lnTo>
                  <a:cubicBezTo>
                    <a:pt x="1154" y="616"/>
                    <a:pt x="1048" y="515"/>
                    <a:pt x="886" y="529"/>
                  </a:cubicBezTo>
                  <a:lnTo>
                    <a:pt x="886" y="529"/>
                  </a:lnTo>
                  <a:cubicBezTo>
                    <a:pt x="725" y="544"/>
                    <a:pt x="314" y="668"/>
                    <a:pt x="314" y="668"/>
                  </a:cubicBezTo>
                  <a:lnTo>
                    <a:pt x="332" y="0"/>
                  </a:lnTo>
                  <a:lnTo>
                    <a:pt x="161" y="0"/>
                  </a:lnTo>
                  <a:lnTo>
                    <a:pt x="0" y="846"/>
                  </a:lnTo>
                  <a:lnTo>
                    <a:pt x="1154" y="846"/>
                  </a:lnTo>
                </a:path>
              </a:pathLst>
            </a:custGeom>
            <a:solidFill>
              <a:srgbClr val="9960B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199" name="Freeform 127">
              <a:extLst>
                <a:ext uri="{FF2B5EF4-FFF2-40B4-BE49-F238E27FC236}">
                  <a16:creationId xmlns:a16="http://schemas.microsoft.com/office/drawing/2014/main" id="{B300108A-AF63-2A42-A11B-8248A11B91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78367" y="4655292"/>
              <a:ext cx="313105" cy="439443"/>
            </a:xfrm>
            <a:custGeom>
              <a:avLst/>
              <a:gdLst>
                <a:gd name="T0" fmla="*/ 13 w 250"/>
                <a:gd name="T1" fmla="*/ 0 h 354"/>
                <a:gd name="T2" fmla="*/ 249 w 250"/>
                <a:gd name="T3" fmla="*/ 266 h 354"/>
                <a:gd name="T4" fmla="*/ 152 w 250"/>
                <a:gd name="T5" fmla="*/ 353 h 354"/>
                <a:gd name="T6" fmla="*/ 78 w 250"/>
                <a:gd name="T7" fmla="*/ 269 h 354"/>
                <a:gd name="T8" fmla="*/ 68 w 250"/>
                <a:gd name="T9" fmla="*/ 190 h 354"/>
                <a:gd name="T10" fmla="*/ 6 w 250"/>
                <a:gd name="T11" fmla="*/ 36 h 354"/>
                <a:gd name="T12" fmla="*/ 6 w 250"/>
                <a:gd name="T13" fmla="*/ 36 h 354"/>
                <a:gd name="T14" fmla="*/ 13 w 250"/>
                <a:gd name="T15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0" h="354">
                  <a:moveTo>
                    <a:pt x="13" y="0"/>
                  </a:moveTo>
                  <a:lnTo>
                    <a:pt x="249" y="266"/>
                  </a:lnTo>
                  <a:lnTo>
                    <a:pt x="152" y="353"/>
                  </a:lnTo>
                  <a:lnTo>
                    <a:pt x="78" y="269"/>
                  </a:lnTo>
                  <a:lnTo>
                    <a:pt x="68" y="190"/>
                  </a:lnTo>
                  <a:lnTo>
                    <a:pt x="6" y="36"/>
                  </a:lnTo>
                  <a:lnTo>
                    <a:pt x="6" y="36"/>
                  </a:lnTo>
                  <a:cubicBezTo>
                    <a:pt x="0" y="24"/>
                    <a:pt x="3" y="9"/>
                    <a:pt x="13" y="0"/>
                  </a:cubicBezTo>
                </a:path>
              </a:pathLst>
            </a:custGeom>
            <a:solidFill>
              <a:srgbClr val="161B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00" name="Freeform 128">
              <a:extLst>
                <a:ext uri="{FF2B5EF4-FFF2-40B4-BE49-F238E27FC236}">
                  <a16:creationId xmlns:a16="http://schemas.microsoft.com/office/drawing/2014/main" id="{37422709-F38B-C741-A41D-57BB25BC28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86836" y="5561641"/>
              <a:ext cx="1010721" cy="703110"/>
            </a:xfrm>
            <a:custGeom>
              <a:avLst/>
              <a:gdLst>
                <a:gd name="T0" fmla="*/ 625 w 810"/>
                <a:gd name="T1" fmla="*/ 0 h 565"/>
                <a:gd name="T2" fmla="*/ 445 w 810"/>
                <a:gd name="T3" fmla="*/ 0 h 565"/>
                <a:gd name="T4" fmla="*/ 445 w 810"/>
                <a:gd name="T5" fmla="*/ 0 h 565"/>
                <a:gd name="T6" fmla="*/ 336 w 810"/>
                <a:gd name="T7" fmla="*/ 41 h 565"/>
                <a:gd name="T8" fmla="*/ 0 w 810"/>
                <a:gd name="T9" fmla="*/ 334 h 565"/>
                <a:gd name="T10" fmla="*/ 0 w 810"/>
                <a:gd name="T11" fmla="*/ 564 h 565"/>
                <a:gd name="T12" fmla="*/ 310 w 810"/>
                <a:gd name="T13" fmla="*/ 564 h 565"/>
                <a:gd name="T14" fmla="*/ 511 w 810"/>
                <a:gd name="T15" fmla="*/ 411 h 565"/>
                <a:gd name="T16" fmla="*/ 544 w 810"/>
                <a:gd name="T17" fmla="*/ 409 h 565"/>
                <a:gd name="T18" fmla="*/ 544 w 810"/>
                <a:gd name="T19" fmla="*/ 409 h 565"/>
                <a:gd name="T20" fmla="*/ 614 w 810"/>
                <a:gd name="T21" fmla="*/ 357 h 565"/>
                <a:gd name="T22" fmla="*/ 644 w 810"/>
                <a:gd name="T23" fmla="*/ 282 h 565"/>
                <a:gd name="T24" fmla="*/ 669 w 810"/>
                <a:gd name="T25" fmla="*/ 377 h 565"/>
                <a:gd name="T26" fmla="*/ 809 w 810"/>
                <a:gd name="T27" fmla="*/ 324 h 565"/>
                <a:gd name="T28" fmla="*/ 724 w 810"/>
                <a:gd name="T29" fmla="*/ 72 h 565"/>
                <a:gd name="T30" fmla="*/ 724 w 810"/>
                <a:gd name="T31" fmla="*/ 72 h 565"/>
                <a:gd name="T32" fmla="*/ 625 w 810"/>
                <a:gd name="T3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10" h="565">
                  <a:moveTo>
                    <a:pt x="625" y="0"/>
                  </a:moveTo>
                  <a:lnTo>
                    <a:pt x="445" y="0"/>
                  </a:lnTo>
                  <a:lnTo>
                    <a:pt x="445" y="0"/>
                  </a:lnTo>
                  <a:cubicBezTo>
                    <a:pt x="405" y="0"/>
                    <a:pt x="367" y="14"/>
                    <a:pt x="336" y="41"/>
                  </a:cubicBezTo>
                  <a:lnTo>
                    <a:pt x="0" y="334"/>
                  </a:lnTo>
                  <a:lnTo>
                    <a:pt x="0" y="564"/>
                  </a:lnTo>
                  <a:lnTo>
                    <a:pt x="310" y="564"/>
                  </a:lnTo>
                  <a:lnTo>
                    <a:pt x="511" y="411"/>
                  </a:lnTo>
                  <a:lnTo>
                    <a:pt x="544" y="409"/>
                  </a:lnTo>
                  <a:lnTo>
                    <a:pt x="544" y="409"/>
                  </a:lnTo>
                  <a:cubicBezTo>
                    <a:pt x="575" y="407"/>
                    <a:pt x="602" y="387"/>
                    <a:pt x="614" y="357"/>
                  </a:cubicBezTo>
                  <a:lnTo>
                    <a:pt x="644" y="282"/>
                  </a:lnTo>
                  <a:lnTo>
                    <a:pt x="669" y="377"/>
                  </a:lnTo>
                  <a:lnTo>
                    <a:pt x="809" y="324"/>
                  </a:lnTo>
                  <a:lnTo>
                    <a:pt x="724" y="72"/>
                  </a:lnTo>
                  <a:lnTo>
                    <a:pt x="724" y="72"/>
                  </a:lnTo>
                  <a:cubicBezTo>
                    <a:pt x="710" y="29"/>
                    <a:pt x="669" y="0"/>
                    <a:pt x="625" y="0"/>
                  </a:cubicBezTo>
                </a:path>
              </a:pathLst>
            </a:custGeom>
            <a:solidFill>
              <a:srgbClr val="D8BE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01" name="Freeform 129">
              <a:extLst>
                <a:ext uri="{FF2B5EF4-FFF2-40B4-BE49-F238E27FC236}">
                  <a16:creationId xmlns:a16="http://schemas.microsoft.com/office/drawing/2014/main" id="{7CF6B8B9-BA2B-B548-9109-46DD09B34A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85580" y="5380375"/>
              <a:ext cx="197750" cy="329582"/>
            </a:xfrm>
            <a:custGeom>
              <a:avLst/>
              <a:gdLst>
                <a:gd name="T0" fmla="*/ 20 w 158"/>
                <a:gd name="T1" fmla="*/ 42 h 263"/>
                <a:gd name="T2" fmla="*/ 0 w 158"/>
                <a:gd name="T3" fmla="*/ 182 h 263"/>
                <a:gd name="T4" fmla="*/ 0 w 158"/>
                <a:gd name="T5" fmla="*/ 182 h 263"/>
                <a:gd name="T6" fmla="*/ 106 w 158"/>
                <a:gd name="T7" fmla="*/ 256 h 263"/>
                <a:gd name="T8" fmla="*/ 106 w 158"/>
                <a:gd name="T9" fmla="*/ 256 h 263"/>
                <a:gd name="T10" fmla="*/ 111 w 158"/>
                <a:gd name="T11" fmla="*/ 169 h 263"/>
                <a:gd name="T12" fmla="*/ 137 w 158"/>
                <a:gd name="T13" fmla="*/ 0 h 263"/>
                <a:gd name="T14" fmla="*/ 20 w 158"/>
                <a:gd name="T15" fmla="*/ 4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8" h="263">
                  <a:moveTo>
                    <a:pt x="20" y="42"/>
                  </a:moveTo>
                  <a:lnTo>
                    <a:pt x="0" y="182"/>
                  </a:lnTo>
                  <a:lnTo>
                    <a:pt x="0" y="182"/>
                  </a:lnTo>
                  <a:cubicBezTo>
                    <a:pt x="0" y="182"/>
                    <a:pt x="56" y="262"/>
                    <a:pt x="106" y="256"/>
                  </a:cubicBezTo>
                  <a:lnTo>
                    <a:pt x="106" y="256"/>
                  </a:lnTo>
                  <a:cubicBezTo>
                    <a:pt x="157" y="250"/>
                    <a:pt x="111" y="169"/>
                    <a:pt x="111" y="169"/>
                  </a:cubicBezTo>
                  <a:lnTo>
                    <a:pt x="137" y="0"/>
                  </a:lnTo>
                  <a:lnTo>
                    <a:pt x="20" y="42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02" name="Freeform 130">
              <a:extLst>
                <a:ext uri="{FF2B5EF4-FFF2-40B4-BE49-F238E27FC236}">
                  <a16:creationId xmlns:a16="http://schemas.microsoft.com/office/drawing/2014/main" id="{07C47084-534B-8646-A3DC-AAB5855D5B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96569" y="5396852"/>
              <a:ext cx="115351" cy="153804"/>
            </a:xfrm>
            <a:custGeom>
              <a:avLst/>
              <a:gdLst>
                <a:gd name="T0" fmla="*/ 88 w 93"/>
                <a:gd name="T1" fmla="*/ 0 h 125"/>
                <a:gd name="T2" fmla="*/ 14 w 93"/>
                <a:gd name="T3" fmla="*/ 27 h 125"/>
                <a:gd name="T4" fmla="*/ 0 w 93"/>
                <a:gd name="T5" fmla="*/ 119 h 125"/>
                <a:gd name="T6" fmla="*/ 0 w 93"/>
                <a:gd name="T7" fmla="*/ 119 h 125"/>
                <a:gd name="T8" fmla="*/ 88 w 93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25">
                  <a:moveTo>
                    <a:pt x="88" y="0"/>
                  </a:moveTo>
                  <a:lnTo>
                    <a:pt x="14" y="27"/>
                  </a:lnTo>
                  <a:lnTo>
                    <a:pt x="0" y="119"/>
                  </a:lnTo>
                  <a:lnTo>
                    <a:pt x="0" y="119"/>
                  </a:lnTo>
                  <a:cubicBezTo>
                    <a:pt x="91" y="124"/>
                    <a:pt x="92" y="36"/>
                    <a:pt x="88" y="0"/>
                  </a:cubicBezTo>
                </a:path>
              </a:pathLst>
            </a:custGeom>
            <a:solidFill>
              <a:srgbClr val="E0B2A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03" name="Freeform 131">
              <a:extLst>
                <a:ext uri="{FF2B5EF4-FFF2-40B4-BE49-F238E27FC236}">
                  <a16:creationId xmlns:a16="http://schemas.microsoft.com/office/drawing/2014/main" id="{6B61AD38-6C28-D34E-BDCE-F497B18081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70227" y="5100226"/>
              <a:ext cx="346064" cy="400994"/>
            </a:xfrm>
            <a:custGeom>
              <a:avLst/>
              <a:gdLst>
                <a:gd name="T0" fmla="*/ 275 w 276"/>
                <a:gd name="T1" fmla="*/ 124 h 321"/>
                <a:gd name="T2" fmla="*/ 275 w 276"/>
                <a:gd name="T3" fmla="*/ 124 h 321"/>
                <a:gd name="T4" fmla="*/ 119 w 276"/>
                <a:gd name="T5" fmla="*/ 311 h 321"/>
                <a:gd name="T6" fmla="*/ 119 w 276"/>
                <a:gd name="T7" fmla="*/ 311 h 321"/>
                <a:gd name="T8" fmla="*/ 26 w 276"/>
                <a:gd name="T9" fmla="*/ 111 h 321"/>
                <a:gd name="T10" fmla="*/ 26 w 276"/>
                <a:gd name="T11" fmla="*/ 111 h 321"/>
                <a:gd name="T12" fmla="*/ 153 w 276"/>
                <a:gd name="T13" fmla="*/ 0 h 321"/>
                <a:gd name="T14" fmla="*/ 153 w 276"/>
                <a:gd name="T15" fmla="*/ 0 h 321"/>
                <a:gd name="T16" fmla="*/ 275 w 276"/>
                <a:gd name="T17" fmla="*/ 124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6" h="321">
                  <a:moveTo>
                    <a:pt x="275" y="124"/>
                  </a:moveTo>
                  <a:lnTo>
                    <a:pt x="275" y="124"/>
                  </a:lnTo>
                  <a:cubicBezTo>
                    <a:pt x="275" y="192"/>
                    <a:pt x="228" y="294"/>
                    <a:pt x="119" y="311"/>
                  </a:cubicBezTo>
                  <a:lnTo>
                    <a:pt x="119" y="311"/>
                  </a:lnTo>
                  <a:cubicBezTo>
                    <a:pt x="61" y="320"/>
                    <a:pt x="0" y="261"/>
                    <a:pt x="26" y="111"/>
                  </a:cubicBezTo>
                  <a:lnTo>
                    <a:pt x="26" y="111"/>
                  </a:lnTo>
                  <a:cubicBezTo>
                    <a:pt x="37" y="44"/>
                    <a:pt x="84" y="0"/>
                    <a:pt x="153" y="0"/>
                  </a:cubicBezTo>
                  <a:lnTo>
                    <a:pt x="153" y="0"/>
                  </a:lnTo>
                  <a:cubicBezTo>
                    <a:pt x="220" y="0"/>
                    <a:pt x="275" y="56"/>
                    <a:pt x="275" y="124"/>
                  </a:cubicBez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04" name="Freeform 132">
              <a:extLst>
                <a:ext uri="{FF2B5EF4-FFF2-40B4-BE49-F238E27FC236}">
                  <a16:creationId xmlns:a16="http://schemas.microsoft.com/office/drawing/2014/main" id="{37AA7D30-51BD-8E47-8D02-6BAA7D7F35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87830" y="5001354"/>
              <a:ext cx="505361" cy="477896"/>
            </a:xfrm>
            <a:custGeom>
              <a:avLst/>
              <a:gdLst>
                <a:gd name="T0" fmla="*/ 267 w 405"/>
                <a:gd name="T1" fmla="*/ 142 h 382"/>
                <a:gd name="T2" fmla="*/ 267 w 405"/>
                <a:gd name="T3" fmla="*/ 142 h 382"/>
                <a:gd name="T4" fmla="*/ 0 w 405"/>
                <a:gd name="T5" fmla="*/ 206 h 382"/>
                <a:gd name="T6" fmla="*/ 0 w 405"/>
                <a:gd name="T7" fmla="*/ 206 h 382"/>
                <a:gd name="T8" fmla="*/ 165 w 405"/>
                <a:gd name="T9" fmla="*/ 21 h 382"/>
                <a:gd name="T10" fmla="*/ 165 w 405"/>
                <a:gd name="T11" fmla="*/ 21 h 382"/>
                <a:gd name="T12" fmla="*/ 307 w 405"/>
                <a:gd name="T13" fmla="*/ 101 h 382"/>
                <a:gd name="T14" fmla="*/ 307 w 405"/>
                <a:gd name="T15" fmla="*/ 101 h 382"/>
                <a:gd name="T16" fmla="*/ 394 w 405"/>
                <a:gd name="T17" fmla="*/ 203 h 382"/>
                <a:gd name="T18" fmla="*/ 394 w 405"/>
                <a:gd name="T19" fmla="*/ 203 h 382"/>
                <a:gd name="T20" fmla="*/ 284 w 405"/>
                <a:gd name="T21" fmla="*/ 375 h 382"/>
                <a:gd name="T22" fmla="*/ 291 w 405"/>
                <a:gd name="T23" fmla="*/ 329 h 382"/>
                <a:gd name="T24" fmla="*/ 282 w 405"/>
                <a:gd name="T25" fmla="*/ 261 h 382"/>
                <a:gd name="T26" fmla="*/ 282 w 405"/>
                <a:gd name="T27" fmla="*/ 261 h 382"/>
                <a:gd name="T28" fmla="*/ 320 w 405"/>
                <a:gd name="T29" fmla="*/ 207 h 382"/>
                <a:gd name="T30" fmla="*/ 320 w 405"/>
                <a:gd name="T31" fmla="*/ 207 h 382"/>
                <a:gd name="T32" fmla="*/ 270 w 405"/>
                <a:gd name="T33" fmla="*/ 218 h 382"/>
                <a:gd name="T34" fmla="*/ 267 w 405"/>
                <a:gd name="T35" fmla="*/ 14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5" h="382">
                  <a:moveTo>
                    <a:pt x="267" y="142"/>
                  </a:moveTo>
                  <a:lnTo>
                    <a:pt x="267" y="142"/>
                  </a:lnTo>
                  <a:cubicBezTo>
                    <a:pt x="267" y="142"/>
                    <a:pt x="196" y="268"/>
                    <a:pt x="0" y="206"/>
                  </a:cubicBezTo>
                  <a:lnTo>
                    <a:pt x="0" y="206"/>
                  </a:lnTo>
                  <a:cubicBezTo>
                    <a:pt x="0" y="206"/>
                    <a:pt x="41" y="42"/>
                    <a:pt x="165" y="21"/>
                  </a:cubicBezTo>
                  <a:lnTo>
                    <a:pt x="165" y="21"/>
                  </a:lnTo>
                  <a:cubicBezTo>
                    <a:pt x="288" y="0"/>
                    <a:pt x="307" y="101"/>
                    <a:pt x="307" y="101"/>
                  </a:cubicBezTo>
                  <a:lnTo>
                    <a:pt x="307" y="101"/>
                  </a:lnTo>
                  <a:cubicBezTo>
                    <a:pt x="307" y="101"/>
                    <a:pt x="404" y="108"/>
                    <a:pt x="394" y="203"/>
                  </a:cubicBezTo>
                  <a:lnTo>
                    <a:pt x="394" y="203"/>
                  </a:lnTo>
                  <a:cubicBezTo>
                    <a:pt x="385" y="296"/>
                    <a:pt x="312" y="381"/>
                    <a:pt x="284" y="375"/>
                  </a:cubicBezTo>
                  <a:lnTo>
                    <a:pt x="291" y="329"/>
                  </a:lnTo>
                  <a:lnTo>
                    <a:pt x="282" y="261"/>
                  </a:lnTo>
                  <a:lnTo>
                    <a:pt x="282" y="261"/>
                  </a:lnTo>
                  <a:cubicBezTo>
                    <a:pt x="282" y="261"/>
                    <a:pt x="325" y="261"/>
                    <a:pt x="320" y="207"/>
                  </a:cubicBezTo>
                  <a:lnTo>
                    <a:pt x="320" y="207"/>
                  </a:lnTo>
                  <a:cubicBezTo>
                    <a:pt x="316" y="177"/>
                    <a:pt x="277" y="185"/>
                    <a:pt x="270" y="218"/>
                  </a:cubicBezTo>
                  <a:lnTo>
                    <a:pt x="267" y="142"/>
                  </a:lnTo>
                </a:path>
              </a:pathLst>
            </a:custGeom>
            <a:solidFill>
              <a:srgbClr val="292D5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05" name="Freeform 133">
              <a:extLst>
                <a:ext uri="{FF2B5EF4-FFF2-40B4-BE49-F238E27FC236}">
                  <a16:creationId xmlns:a16="http://schemas.microsoft.com/office/drawing/2014/main" id="{E0E7174A-9487-9D45-8722-50D73D7AC4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86836" y="5792352"/>
              <a:ext cx="637193" cy="472402"/>
            </a:xfrm>
            <a:custGeom>
              <a:avLst/>
              <a:gdLst>
                <a:gd name="T0" fmla="*/ 0 w 512"/>
                <a:gd name="T1" fmla="*/ 377 h 378"/>
                <a:gd name="T2" fmla="*/ 310 w 512"/>
                <a:gd name="T3" fmla="*/ 377 h 378"/>
                <a:gd name="T4" fmla="*/ 511 w 512"/>
                <a:gd name="T5" fmla="*/ 224 h 378"/>
                <a:gd name="T6" fmla="*/ 481 w 512"/>
                <a:gd name="T7" fmla="*/ 224 h 378"/>
                <a:gd name="T8" fmla="*/ 481 w 512"/>
                <a:gd name="T9" fmla="*/ 224 h 378"/>
                <a:gd name="T10" fmla="*/ 354 w 512"/>
                <a:gd name="T11" fmla="*/ 120 h 378"/>
                <a:gd name="T12" fmla="*/ 338 w 512"/>
                <a:gd name="T13" fmla="*/ 35 h 378"/>
                <a:gd name="T14" fmla="*/ 338 w 512"/>
                <a:gd name="T15" fmla="*/ 35 h 378"/>
                <a:gd name="T16" fmla="*/ 223 w 512"/>
                <a:gd name="T17" fmla="*/ 33 h 378"/>
                <a:gd name="T18" fmla="*/ 0 w 512"/>
                <a:gd name="T19" fmla="*/ 267 h 378"/>
                <a:gd name="T20" fmla="*/ 0 w 512"/>
                <a:gd name="T21" fmla="*/ 377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2" h="378">
                  <a:moveTo>
                    <a:pt x="0" y="377"/>
                  </a:moveTo>
                  <a:lnTo>
                    <a:pt x="310" y="377"/>
                  </a:lnTo>
                  <a:lnTo>
                    <a:pt x="511" y="224"/>
                  </a:lnTo>
                  <a:lnTo>
                    <a:pt x="481" y="224"/>
                  </a:lnTo>
                  <a:lnTo>
                    <a:pt x="481" y="224"/>
                  </a:lnTo>
                  <a:cubicBezTo>
                    <a:pt x="419" y="225"/>
                    <a:pt x="365" y="181"/>
                    <a:pt x="354" y="120"/>
                  </a:cubicBezTo>
                  <a:lnTo>
                    <a:pt x="338" y="35"/>
                  </a:lnTo>
                  <a:lnTo>
                    <a:pt x="338" y="35"/>
                  </a:lnTo>
                  <a:cubicBezTo>
                    <a:pt x="307" y="1"/>
                    <a:pt x="254" y="0"/>
                    <a:pt x="223" y="33"/>
                  </a:cubicBezTo>
                  <a:lnTo>
                    <a:pt x="0" y="267"/>
                  </a:lnTo>
                  <a:lnTo>
                    <a:pt x="0" y="377"/>
                  </a:lnTo>
                </a:path>
              </a:pathLst>
            </a:custGeom>
            <a:solidFill>
              <a:srgbClr val="9960BE">
                <a:alpha val="2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06" name="Freeform 134">
              <a:extLst>
                <a:ext uri="{FF2B5EF4-FFF2-40B4-BE49-F238E27FC236}">
                  <a16:creationId xmlns:a16="http://schemas.microsoft.com/office/drawing/2014/main" id="{02F4F3CC-67C9-214C-B822-118229B292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4727" y="5885735"/>
              <a:ext cx="829452" cy="379019"/>
            </a:xfrm>
            <a:custGeom>
              <a:avLst/>
              <a:gdLst>
                <a:gd name="T0" fmla="*/ 186 w 666"/>
                <a:gd name="T1" fmla="*/ 0 h 304"/>
                <a:gd name="T2" fmla="*/ 41 w 666"/>
                <a:gd name="T3" fmla="*/ 153 h 304"/>
                <a:gd name="T4" fmla="*/ 41 w 666"/>
                <a:gd name="T5" fmla="*/ 153 h 304"/>
                <a:gd name="T6" fmla="*/ 36 w 666"/>
                <a:gd name="T7" fmla="*/ 303 h 304"/>
                <a:gd name="T8" fmla="*/ 665 w 666"/>
                <a:gd name="T9" fmla="*/ 303 h 304"/>
                <a:gd name="T10" fmla="*/ 664 w 666"/>
                <a:gd name="T11" fmla="*/ 251 h 304"/>
                <a:gd name="T12" fmla="*/ 159 w 666"/>
                <a:gd name="T13" fmla="*/ 203 h 304"/>
                <a:gd name="T14" fmla="*/ 283 w 666"/>
                <a:gd name="T15" fmla="*/ 73 h 304"/>
                <a:gd name="T16" fmla="*/ 186 w 666"/>
                <a:gd name="T17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6" h="304">
                  <a:moveTo>
                    <a:pt x="186" y="0"/>
                  </a:moveTo>
                  <a:lnTo>
                    <a:pt x="41" y="153"/>
                  </a:lnTo>
                  <a:lnTo>
                    <a:pt x="41" y="153"/>
                  </a:lnTo>
                  <a:cubicBezTo>
                    <a:pt x="2" y="194"/>
                    <a:pt x="0" y="259"/>
                    <a:pt x="36" y="303"/>
                  </a:cubicBezTo>
                  <a:lnTo>
                    <a:pt x="665" y="303"/>
                  </a:lnTo>
                  <a:lnTo>
                    <a:pt x="664" y="251"/>
                  </a:lnTo>
                  <a:lnTo>
                    <a:pt x="159" y="203"/>
                  </a:lnTo>
                  <a:lnTo>
                    <a:pt x="283" y="73"/>
                  </a:lnTo>
                  <a:lnTo>
                    <a:pt x="186" y="0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07" name="Freeform 135">
              <a:extLst>
                <a:ext uri="{FF2B5EF4-FFF2-40B4-BE49-F238E27FC236}">
                  <a16:creationId xmlns:a16="http://schemas.microsoft.com/office/drawing/2014/main" id="{CCF076F1-E9CD-C749-8270-610F5F5010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39517" y="5687985"/>
              <a:ext cx="357051" cy="362541"/>
            </a:xfrm>
            <a:custGeom>
              <a:avLst/>
              <a:gdLst>
                <a:gd name="T0" fmla="*/ 131 w 286"/>
                <a:gd name="T1" fmla="*/ 288 h 289"/>
                <a:gd name="T2" fmla="*/ 0 w 286"/>
                <a:gd name="T3" fmla="*/ 165 h 289"/>
                <a:gd name="T4" fmla="*/ 120 w 286"/>
                <a:gd name="T5" fmla="*/ 37 h 289"/>
                <a:gd name="T6" fmla="*/ 120 w 286"/>
                <a:gd name="T7" fmla="*/ 37 h 289"/>
                <a:gd name="T8" fmla="*/ 247 w 286"/>
                <a:gd name="T9" fmla="*/ 34 h 289"/>
                <a:gd name="T10" fmla="*/ 247 w 286"/>
                <a:gd name="T11" fmla="*/ 34 h 289"/>
                <a:gd name="T12" fmla="*/ 250 w 286"/>
                <a:gd name="T13" fmla="*/ 160 h 289"/>
                <a:gd name="T14" fmla="*/ 131 w 286"/>
                <a:gd name="T15" fmla="*/ 28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6" h="289">
                  <a:moveTo>
                    <a:pt x="131" y="288"/>
                  </a:moveTo>
                  <a:lnTo>
                    <a:pt x="0" y="165"/>
                  </a:lnTo>
                  <a:lnTo>
                    <a:pt x="120" y="37"/>
                  </a:lnTo>
                  <a:lnTo>
                    <a:pt x="120" y="37"/>
                  </a:lnTo>
                  <a:cubicBezTo>
                    <a:pt x="154" y="1"/>
                    <a:pt x="211" y="0"/>
                    <a:pt x="247" y="34"/>
                  </a:cubicBezTo>
                  <a:lnTo>
                    <a:pt x="247" y="34"/>
                  </a:lnTo>
                  <a:cubicBezTo>
                    <a:pt x="283" y="67"/>
                    <a:pt x="285" y="124"/>
                    <a:pt x="250" y="160"/>
                  </a:cubicBezTo>
                  <a:lnTo>
                    <a:pt x="131" y="288"/>
                  </a:lnTo>
                </a:path>
              </a:pathLst>
            </a:custGeom>
            <a:solidFill>
              <a:srgbClr val="D8BE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08" name="Freeform 136">
              <a:extLst>
                <a:ext uri="{FF2B5EF4-FFF2-40B4-BE49-F238E27FC236}">
                  <a16:creationId xmlns:a16="http://schemas.microsoft.com/office/drawing/2014/main" id="{96C05AB0-9862-A04A-9818-735DF5E039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95443" y="5836295"/>
              <a:ext cx="840434" cy="428458"/>
            </a:xfrm>
            <a:custGeom>
              <a:avLst/>
              <a:gdLst>
                <a:gd name="T0" fmla="*/ 484 w 674"/>
                <a:gd name="T1" fmla="*/ 342 h 343"/>
                <a:gd name="T2" fmla="*/ 0 w 674"/>
                <a:gd name="T3" fmla="*/ 342 h 343"/>
                <a:gd name="T4" fmla="*/ 190 w 674"/>
                <a:gd name="T5" fmla="*/ 0 h 343"/>
                <a:gd name="T6" fmla="*/ 673 w 674"/>
                <a:gd name="T7" fmla="*/ 0 h 343"/>
                <a:gd name="T8" fmla="*/ 484 w 674"/>
                <a:gd name="T9" fmla="*/ 342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4" h="343">
                  <a:moveTo>
                    <a:pt x="484" y="342"/>
                  </a:moveTo>
                  <a:lnTo>
                    <a:pt x="0" y="342"/>
                  </a:lnTo>
                  <a:lnTo>
                    <a:pt x="190" y="0"/>
                  </a:lnTo>
                  <a:lnTo>
                    <a:pt x="673" y="0"/>
                  </a:lnTo>
                  <a:lnTo>
                    <a:pt x="484" y="342"/>
                  </a:lnTo>
                </a:path>
              </a:pathLst>
            </a:custGeom>
            <a:solidFill>
              <a:srgbClr val="292D5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09" name="Freeform 137">
              <a:extLst>
                <a:ext uri="{FF2B5EF4-FFF2-40B4-BE49-F238E27FC236}">
                  <a16:creationId xmlns:a16="http://schemas.microsoft.com/office/drawing/2014/main" id="{43CA4DC0-14E4-AC45-886A-17EAE054EC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90941" y="5984609"/>
              <a:ext cx="126338" cy="137325"/>
            </a:xfrm>
            <a:custGeom>
              <a:avLst/>
              <a:gdLst>
                <a:gd name="T0" fmla="*/ 77 w 103"/>
                <a:gd name="T1" fmla="*/ 77 h 111"/>
                <a:gd name="T2" fmla="*/ 77 w 103"/>
                <a:gd name="T3" fmla="*/ 77 h 111"/>
                <a:gd name="T4" fmla="*/ 14 w 103"/>
                <a:gd name="T5" fmla="*/ 97 h 111"/>
                <a:gd name="T6" fmla="*/ 14 w 103"/>
                <a:gd name="T7" fmla="*/ 97 h 111"/>
                <a:gd name="T8" fmla="*/ 26 w 103"/>
                <a:gd name="T9" fmla="*/ 32 h 111"/>
                <a:gd name="T10" fmla="*/ 26 w 103"/>
                <a:gd name="T11" fmla="*/ 32 h 111"/>
                <a:gd name="T12" fmla="*/ 88 w 103"/>
                <a:gd name="T13" fmla="*/ 12 h 111"/>
                <a:gd name="T14" fmla="*/ 88 w 103"/>
                <a:gd name="T15" fmla="*/ 12 h 111"/>
                <a:gd name="T16" fmla="*/ 77 w 103"/>
                <a:gd name="T17" fmla="*/ 7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3" h="111">
                  <a:moveTo>
                    <a:pt x="77" y="77"/>
                  </a:moveTo>
                  <a:lnTo>
                    <a:pt x="77" y="77"/>
                  </a:lnTo>
                  <a:cubicBezTo>
                    <a:pt x="57" y="100"/>
                    <a:pt x="29" y="110"/>
                    <a:pt x="14" y="97"/>
                  </a:cubicBezTo>
                  <a:lnTo>
                    <a:pt x="14" y="97"/>
                  </a:lnTo>
                  <a:cubicBezTo>
                    <a:pt x="0" y="85"/>
                    <a:pt x="5" y="56"/>
                    <a:pt x="26" y="32"/>
                  </a:cubicBezTo>
                  <a:lnTo>
                    <a:pt x="26" y="32"/>
                  </a:lnTo>
                  <a:cubicBezTo>
                    <a:pt x="46" y="9"/>
                    <a:pt x="74" y="0"/>
                    <a:pt x="88" y="12"/>
                  </a:cubicBezTo>
                  <a:lnTo>
                    <a:pt x="88" y="12"/>
                  </a:lnTo>
                  <a:cubicBezTo>
                    <a:pt x="102" y="25"/>
                    <a:pt x="97" y="53"/>
                    <a:pt x="77" y="77"/>
                  </a:cubicBezTo>
                </a:path>
              </a:pathLst>
            </a:custGeom>
            <a:solidFill>
              <a:srgbClr val="161B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10" name="Freeform 138">
              <a:extLst>
                <a:ext uri="{FF2B5EF4-FFF2-40B4-BE49-F238E27FC236}">
                  <a16:creationId xmlns:a16="http://schemas.microsoft.com/office/drawing/2014/main" id="{81B11AF8-1EFF-DD45-846A-42399DD4C3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45409" y="11257935"/>
              <a:ext cx="444938" cy="164791"/>
            </a:xfrm>
            <a:custGeom>
              <a:avLst/>
              <a:gdLst>
                <a:gd name="T0" fmla="*/ 355 w 356"/>
                <a:gd name="T1" fmla="*/ 130 h 131"/>
                <a:gd name="T2" fmla="*/ 0 w 356"/>
                <a:gd name="T3" fmla="*/ 130 h 131"/>
                <a:gd name="T4" fmla="*/ 0 w 356"/>
                <a:gd name="T5" fmla="*/ 0 h 131"/>
                <a:gd name="T6" fmla="*/ 112 w 356"/>
                <a:gd name="T7" fmla="*/ 0 h 131"/>
                <a:gd name="T8" fmla="*/ 177 w 356"/>
                <a:gd name="T9" fmla="*/ 46 h 131"/>
                <a:gd name="T10" fmla="*/ 334 w 356"/>
                <a:gd name="T11" fmla="*/ 100 h 131"/>
                <a:gd name="T12" fmla="*/ 334 w 356"/>
                <a:gd name="T13" fmla="*/ 100 h 131"/>
                <a:gd name="T14" fmla="*/ 355 w 356"/>
                <a:gd name="T15" fmla="*/ 13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6" h="131">
                  <a:moveTo>
                    <a:pt x="355" y="130"/>
                  </a:moveTo>
                  <a:lnTo>
                    <a:pt x="0" y="130"/>
                  </a:lnTo>
                  <a:lnTo>
                    <a:pt x="0" y="0"/>
                  </a:lnTo>
                  <a:lnTo>
                    <a:pt x="112" y="0"/>
                  </a:lnTo>
                  <a:lnTo>
                    <a:pt x="177" y="46"/>
                  </a:lnTo>
                  <a:lnTo>
                    <a:pt x="334" y="100"/>
                  </a:lnTo>
                  <a:lnTo>
                    <a:pt x="334" y="100"/>
                  </a:lnTo>
                  <a:cubicBezTo>
                    <a:pt x="347" y="105"/>
                    <a:pt x="355" y="116"/>
                    <a:pt x="355" y="130"/>
                  </a:cubicBezTo>
                </a:path>
              </a:pathLst>
            </a:custGeom>
            <a:solidFill>
              <a:srgbClr val="161B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11" name="Freeform 139">
              <a:extLst>
                <a:ext uri="{FF2B5EF4-FFF2-40B4-BE49-F238E27FC236}">
                  <a16:creationId xmlns:a16="http://schemas.microsoft.com/office/drawing/2014/main" id="{0DEDB0E5-73C5-284A-9E67-AF6FB934A8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18212" y="11257935"/>
              <a:ext cx="444936" cy="164791"/>
            </a:xfrm>
            <a:custGeom>
              <a:avLst/>
              <a:gdLst>
                <a:gd name="T0" fmla="*/ 0 w 357"/>
                <a:gd name="T1" fmla="*/ 130 h 131"/>
                <a:gd name="T2" fmla="*/ 356 w 357"/>
                <a:gd name="T3" fmla="*/ 130 h 131"/>
                <a:gd name="T4" fmla="*/ 356 w 357"/>
                <a:gd name="T5" fmla="*/ 0 h 131"/>
                <a:gd name="T6" fmla="*/ 244 w 357"/>
                <a:gd name="T7" fmla="*/ 0 h 131"/>
                <a:gd name="T8" fmla="*/ 178 w 357"/>
                <a:gd name="T9" fmla="*/ 46 h 131"/>
                <a:gd name="T10" fmla="*/ 22 w 357"/>
                <a:gd name="T11" fmla="*/ 100 h 131"/>
                <a:gd name="T12" fmla="*/ 22 w 357"/>
                <a:gd name="T13" fmla="*/ 100 h 131"/>
                <a:gd name="T14" fmla="*/ 0 w 357"/>
                <a:gd name="T15" fmla="*/ 13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7" h="131">
                  <a:moveTo>
                    <a:pt x="0" y="130"/>
                  </a:moveTo>
                  <a:lnTo>
                    <a:pt x="356" y="130"/>
                  </a:lnTo>
                  <a:lnTo>
                    <a:pt x="356" y="0"/>
                  </a:lnTo>
                  <a:lnTo>
                    <a:pt x="244" y="0"/>
                  </a:lnTo>
                  <a:lnTo>
                    <a:pt x="178" y="46"/>
                  </a:lnTo>
                  <a:lnTo>
                    <a:pt x="22" y="100"/>
                  </a:lnTo>
                  <a:lnTo>
                    <a:pt x="22" y="100"/>
                  </a:lnTo>
                  <a:cubicBezTo>
                    <a:pt x="9" y="105"/>
                    <a:pt x="0" y="116"/>
                    <a:pt x="0" y="130"/>
                  </a:cubicBezTo>
                </a:path>
              </a:pathLst>
            </a:custGeom>
            <a:solidFill>
              <a:srgbClr val="161B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12" name="Freeform 140">
              <a:extLst>
                <a:ext uri="{FF2B5EF4-FFF2-40B4-BE49-F238E27FC236}">
                  <a16:creationId xmlns:a16="http://schemas.microsoft.com/office/drawing/2014/main" id="{BF5ACC1F-1463-6142-9594-797FACC977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36676" y="8209292"/>
              <a:ext cx="609729" cy="801984"/>
            </a:xfrm>
            <a:custGeom>
              <a:avLst/>
              <a:gdLst>
                <a:gd name="T0" fmla="*/ 0 w 489"/>
                <a:gd name="T1" fmla="*/ 478 h 642"/>
                <a:gd name="T2" fmla="*/ 0 w 489"/>
                <a:gd name="T3" fmla="*/ 478 h 642"/>
                <a:gd name="T4" fmla="*/ 184 w 489"/>
                <a:gd name="T5" fmla="*/ 637 h 642"/>
                <a:gd name="T6" fmla="*/ 184 w 489"/>
                <a:gd name="T7" fmla="*/ 637 h 642"/>
                <a:gd name="T8" fmla="*/ 396 w 489"/>
                <a:gd name="T9" fmla="*/ 277 h 642"/>
                <a:gd name="T10" fmla="*/ 396 w 489"/>
                <a:gd name="T11" fmla="*/ 277 h 642"/>
                <a:gd name="T12" fmla="*/ 487 w 489"/>
                <a:gd name="T13" fmla="*/ 190 h 642"/>
                <a:gd name="T14" fmla="*/ 487 w 489"/>
                <a:gd name="T15" fmla="*/ 190 h 642"/>
                <a:gd name="T16" fmla="*/ 462 w 489"/>
                <a:gd name="T17" fmla="*/ 171 h 642"/>
                <a:gd name="T18" fmla="*/ 462 w 489"/>
                <a:gd name="T19" fmla="*/ 171 h 642"/>
                <a:gd name="T20" fmla="*/ 437 w 489"/>
                <a:gd name="T21" fmla="*/ 151 h 642"/>
                <a:gd name="T22" fmla="*/ 437 w 489"/>
                <a:gd name="T23" fmla="*/ 151 h 642"/>
                <a:gd name="T24" fmla="*/ 419 w 489"/>
                <a:gd name="T25" fmla="*/ 126 h 642"/>
                <a:gd name="T26" fmla="*/ 419 w 489"/>
                <a:gd name="T27" fmla="*/ 126 h 642"/>
                <a:gd name="T28" fmla="*/ 479 w 489"/>
                <a:gd name="T29" fmla="*/ 17 h 642"/>
                <a:gd name="T30" fmla="*/ 479 w 489"/>
                <a:gd name="T31" fmla="*/ 17 h 642"/>
                <a:gd name="T32" fmla="*/ 389 w 489"/>
                <a:gd name="T33" fmla="*/ 107 h 642"/>
                <a:gd name="T34" fmla="*/ 389 w 489"/>
                <a:gd name="T35" fmla="*/ 107 h 642"/>
                <a:gd name="T36" fmla="*/ 327 w 489"/>
                <a:gd name="T37" fmla="*/ 189 h 642"/>
                <a:gd name="T38" fmla="*/ 327 w 489"/>
                <a:gd name="T39" fmla="*/ 189 h 642"/>
                <a:gd name="T40" fmla="*/ 333 w 489"/>
                <a:gd name="T41" fmla="*/ 251 h 642"/>
                <a:gd name="T42" fmla="*/ 167 w 489"/>
                <a:gd name="T43" fmla="*/ 474 h 642"/>
                <a:gd name="T44" fmla="*/ 70 w 489"/>
                <a:gd name="T45" fmla="*/ 378 h 642"/>
                <a:gd name="T46" fmla="*/ 0 w 489"/>
                <a:gd name="T47" fmla="*/ 478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89" h="642">
                  <a:moveTo>
                    <a:pt x="0" y="478"/>
                  </a:moveTo>
                  <a:lnTo>
                    <a:pt x="0" y="478"/>
                  </a:lnTo>
                  <a:cubicBezTo>
                    <a:pt x="0" y="478"/>
                    <a:pt x="133" y="634"/>
                    <a:pt x="184" y="637"/>
                  </a:cubicBezTo>
                  <a:lnTo>
                    <a:pt x="184" y="637"/>
                  </a:lnTo>
                  <a:cubicBezTo>
                    <a:pt x="234" y="641"/>
                    <a:pt x="396" y="277"/>
                    <a:pt x="396" y="277"/>
                  </a:cubicBezTo>
                  <a:lnTo>
                    <a:pt x="396" y="277"/>
                  </a:lnTo>
                  <a:cubicBezTo>
                    <a:pt x="396" y="277"/>
                    <a:pt x="486" y="214"/>
                    <a:pt x="487" y="190"/>
                  </a:cubicBezTo>
                  <a:lnTo>
                    <a:pt x="487" y="190"/>
                  </a:lnTo>
                  <a:cubicBezTo>
                    <a:pt x="488" y="167"/>
                    <a:pt x="462" y="171"/>
                    <a:pt x="462" y="171"/>
                  </a:cubicBezTo>
                  <a:lnTo>
                    <a:pt x="462" y="171"/>
                  </a:lnTo>
                  <a:cubicBezTo>
                    <a:pt x="462" y="171"/>
                    <a:pt x="464" y="142"/>
                    <a:pt x="437" y="151"/>
                  </a:cubicBezTo>
                  <a:lnTo>
                    <a:pt x="437" y="151"/>
                  </a:lnTo>
                  <a:cubicBezTo>
                    <a:pt x="437" y="151"/>
                    <a:pt x="442" y="126"/>
                    <a:pt x="419" y="126"/>
                  </a:cubicBezTo>
                  <a:lnTo>
                    <a:pt x="419" y="126"/>
                  </a:lnTo>
                  <a:cubicBezTo>
                    <a:pt x="419" y="126"/>
                    <a:pt x="482" y="35"/>
                    <a:pt x="479" y="17"/>
                  </a:cubicBezTo>
                  <a:lnTo>
                    <a:pt x="479" y="17"/>
                  </a:lnTo>
                  <a:cubicBezTo>
                    <a:pt x="476" y="0"/>
                    <a:pt x="389" y="107"/>
                    <a:pt x="389" y="107"/>
                  </a:cubicBezTo>
                  <a:lnTo>
                    <a:pt x="389" y="107"/>
                  </a:lnTo>
                  <a:cubicBezTo>
                    <a:pt x="389" y="107"/>
                    <a:pt x="330" y="153"/>
                    <a:pt x="327" y="189"/>
                  </a:cubicBezTo>
                  <a:lnTo>
                    <a:pt x="327" y="189"/>
                  </a:lnTo>
                  <a:cubicBezTo>
                    <a:pt x="324" y="220"/>
                    <a:pt x="335" y="229"/>
                    <a:pt x="333" y="251"/>
                  </a:cubicBezTo>
                  <a:lnTo>
                    <a:pt x="167" y="474"/>
                  </a:lnTo>
                  <a:lnTo>
                    <a:pt x="70" y="378"/>
                  </a:lnTo>
                  <a:lnTo>
                    <a:pt x="0" y="478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13" name="Freeform 141">
              <a:extLst>
                <a:ext uri="{FF2B5EF4-FFF2-40B4-BE49-F238E27FC236}">
                  <a16:creationId xmlns:a16="http://schemas.microsoft.com/office/drawing/2014/main" id="{129C75A0-B6FF-494E-BBCF-64387E1ACC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18342" y="8895923"/>
              <a:ext cx="708605" cy="895364"/>
            </a:xfrm>
            <a:custGeom>
              <a:avLst/>
              <a:gdLst>
                <a:gd name="T0" fmla="*/ 460 w 571"/>
                <a:gd name="T1" fmla="*/ 0 h 720"/>
                <a:gd name="T2" fmla="*/ 403 w 571"/>
                <a:gd name="T3" fmla="*/ 223 h 720"/>
                <a:gd name="T4" fmla="*/ 179 w 571"/>
                <a:gd name="T5" fmla="*/ 495 h 720"/>
                <a:gd name="T6" fmla="*/ 179 w 571"/>
                <a:gd name="T7" fmla="*/ 495 h 720"/>
                <a:gd name="T8" fmla="*/ 110 w 571"/>
                <a:gd name="T9" fmla="*/ 521 h 720"/>
                <a:gd name="T10" fmla="*/ 110 w 571"/>
                <a:gd name="T11" fmla="*/ 521 h 720"/>
                <a:gd name="T12" fmla="*/ 19 w 571"/>
                <a:gd name="T13" fmla="*/ 562 h 720"/>
                <a:gd name="T14" fmla="*/ 19 w 571"/>
                <a:gd name="T15" fmla="*/ 562 h 720"/>
                <a:gd name="T16" fmla="*/ 102 w 571"/>
                <a:gd name="T17" fmla="*/ 562 h 720"/>
                <a:gd name="T18" fmla="*/ 102 w 571"/>
                <a:gd name="T19" fmla="*/ 562 h 720"/>
                <a:gd name="T20" fmla="*/ 80 w 571"/>
                <a:gd name="T21" fmla="*/ 616 h 720"/>
                <a:gd name="T22" fmla="*/ 80 w 571"/>
                <a:gd name="T23" fmla="*/ 616 h 720"/>
                <a:gd name="T24" fmla="*/ 13 w 571"/>
                <a:gd name="T25" fmla="*/ 644 h 720"/>
                <a:gd name="T26" fmla="*/ 39 w 571"/>
                <a:gd name="T27" fmla="*/ 657 h 720"/>
                <a:gd name="T28" fmla="*/ 39 w 571"/>
                <a:gd name="T29" fmla="*/ 657 h 720"/>
                <a:gd name="T30" fmla="*/ 16 w 571"/>
                <a:gd name="T31" fmla="*/ 678 h 720"/>
                <a:gd name="T32" fmla="*/ 16 w 571"/>
                <a:gd name="T33" fmla="*/ 678 h 720"/>
                <a:gd name="T34" fmla="*/ 35 w 571"/>
                <a:gd name="T35" fmla="*/ 686 h 720"/>
                <a:gd name="T36" fmla="*/ 35 w 571"/>
                <a:gd name="T37" fmla="*/ 686 h 720"/>
                <a:gd name="T38" fmla="*/ 18 w 571"/>
                <a:gd name="T39" fmla="*/ 712 h 720"/>
                <a:gd name="T40" fmla="*/ 18 w 571"/>
                <a:gd name="T41" fmla="*/ 712 h 720"/>
                <a:gd name="T42" fmla="*/ 87 w 571"/>
                <a:gd name="T43" fmla="*/ 703 h 720"/>
                <a:gd name="T44" fmla="*/ 87 w 571"/>
                <a:gd name="T45" fmla="*/ 703 h 720"/>
                <a:gd name="T46" fmla="*/ 96 w 571"/>
                <a:gd name="T47" fmla="*/ 714 h 720"/>
                <a:gd name="T48" fmla="*/ 96 w 571"/>
                <a:gd name="T49" fmla="*/ 714 h 720"/>
                <a:gd name="T50" fmla="*/ 185 w 571"/>
                <a:gd name="T51" fmla="*/ 663 h 720"/>
                <a:gd name="T52" fmla="*/ 185 w 571"/>
                <a:gd name="T53" fmla="*/ 663 h 720"/>
                <a:gd name="T54" fmla="*/ 225 w 571"/>
                <a:gd name="T55" fmla="*/ 552 h 720"/>
                <a:gd name="T56" fmla="*/ 488 w 571"/>
                <a:gd name="T57" fmla="*/ 284 h 720"/>
                <a:gd name="T58" fmla="*/ 570 w 571"/>
                <a:gd name="T59" fmla="*/ 29 h 720"/>
                <a:gd name="T60" fmla="*/ 460 w 571"/>
                <a:gd name="T61" fmla="*/ 0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71" h="720">
                  <a:moveTo>
                    <a:pt x="460" y="0"/>
                  </a:moveTo>
                  <a:lnTo>
                    <a:pt x="403" y="223"/>
                  </a:lnTo>
                  <a:lnTo>
                    <a:pt x="179" y="495"/>
                  </a:lnTo>
                  <a:lnTo>
                    <a:pt x="179" y="495"/>
                  </a:lnTo>
                  <a:cubicBezTo>
                    <a:pt x="179" y="495"/>
                    <a:pt x="131" y="497"/>
                    <a:pt x="110" y="521"/>
                  </a:cubicBezTo>
                  <a:lnTo>
                    <a:pt x="110" y="521"/>
                  </a:lnTo>
                  <a:cubicBezTo>
                    <a:pt x="90" y="545"/>
                    <a:pt x="15" y="551"/>
                    <a:pt x="19" y="562"/>
                  </a:cubicBezTo>
                  <a:lnTo>
                    <a:pt x="19" y="562"/>
                  </a:lnTo>
                  <a:cubicBezTo>
                    <a:pt x="23" y="574"/>
                    <a:pt x="69" y="580"/>
                    <a:pt x="102" y="562"/>
                  </a:cubicBezTo>
                  <a:lnTo>
                    <a:pt x="102" y="562"/>
                  </a:lnTo>
                  <a:cubicBezTo>
                    <a:pt x="102" y="562"/>
                    <a:pt x="105" y="603"/>
                    <a:pt x="80" y="616"/>
                  </a:cubicBezTo>
                  <a:lnTo>
                    <a:pt x="80" y="616"/>
                  </a:lnTo>
                  <a:cubicBezTo>
                    <a:pt x="55" y="629"/>
                    <a:pt x="0" y="638"/>
                    <a:pt x="13" y="644"/>
                  </a:cubicBezTo>
                  <a:lnTo>
                    <a:pt x="39" y="657"/>
                  </a:lnTo>
                  <a:lnTo>
                    <a:pt x="39" y="657"/>
                  </a:lnTo>
                  <a:cubicBezTo>
                    <a:pt x="39" y="657"/>
                    <a:pt x="7" y="670"/>
                    <a:pt x="16" y="678"/>
                  </a:cubicBezTo>
                  <a:lnTo>
                    <a:pt x="16" y="678"/>
                  </a:lnTo>
                  <a:cubicBezTo>
                    <a:pt x="24" y="687"/>
                    <a:pt x="35" y="686"/>
                    <a:pt x="35" y="686"/>
                  </a:cubicBezTo>
                  <a:lnTo>
                    <a:pt x="35" y="686"/>
                  </a:lnTo>
                  <a:cubicBezTo>
                    <a:pt x="35" y="686"/>
                    <a:pt x="0" y="705"/>
                    <a:pt x="18" y="712"/>
                  </a:cubicBezTo>
                  <a:lnTo>
                    <a:pt x="18" y="712"/>
                  </a:lnTo>
                  <a:cubicBezTo>
                    <a:pt x="35" y="719"/>
                    <a:pt x="87" y="703"/>
                    <a:pt x="87" y="703"/>
                  </a:cubicBezTo>
                  <a:lnTo>
                    <a:pt x="87" y="703"/>
                  </a:lnTo>
                  <a:cubicBezTo>
                    <a:pt x="87" y="703"/>
                    <a:pt x="79" y="714"/>
                    <a:pt x="96" y="714"/>
                  </a:cubicBezTo>
                  <a:lnTo>
                    <a:pt x="96" y="714"/>
                  </a:lnTo>
                  <a:cubicBezTo>
                    <a:pt x="113" y="713"/>
                    <a:pt x="181" y="680"/>
                    <a:pt x="185" y="663"/>
                  </a:cubicBezTo>
                  <a:lnTo>
                    <a:pt x="185" y="663"/>
                  </a:lnTo>
                  <a:cubicBezTo>
                    <a:pt x="190" y="646"/>
                    <a:pt x="225" y="552"/>
                    <a:pt x="225" y="552"/>
                  </a:cubicBezTo>
                  <a:lnTo>
                    <a:pt x="488" y="284"/>
                  </a:lnTo>
                  <a:lnTo>
                    <a:pt x="570" y="29"/>
                  </a:lnTo>
                  <a:lnTo>
                    <a:pt x="460" y="0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14" name="Freeform 95">
              <a:extLst>
                <a:ext uri="{FF2B5EF4-FFF2-40B4-BE49-F238E27FC236}">
                  <a16:creationId xmlns:a16="http://schemas.microsoft.com/office/drawing/2014/main" id="{5B136C61-DC54-AC48-A298-671CF5E60C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63804" y="8450985"/>
              <a:ext cx="890278" cy="778763"/>
            </a:xfrm>
            <a:custGeom>
              <a:avLst/>
              <a:gdLst>
                <a:gd name="connsiteX0" fmla="*/ 477907 w 890278"/>
                <a:gd name="connsiteY0" fmla="*/ 0 h 778763"/>
                <a:gd name="connsiteX1" fmla="*/ 657702 w 890278"/>
                <a:gd name="connsiteY1" fmla="*/ 18750 h 778763"/>
                <a:gd name="connsiteX2" fmla="*/ 657811 w 890278"/>
                <a:gd name="connsiteY2" fmla="*/ 21944 h 778763"/>
                <a:gd name="connsiteX3" fmla="*/ 662140 w 890278"/>
                <a:gd name="connsiteY3" fmla="*/ 24765 h 778763"/>
                <a:gd name="connsiteX4" fmla="*/ 890278 w 890278"/>
                <a:gd name="connsiteY4" fmla="*/ 242069 h 778763"/>
                <a:gd name="connsiteX5" fmla="*/ 760304 w 890278"/>
                <a:gd name="connsiteY5" fmla="*/ 376118 h 778763"/>
                <a:gd name="connsiteX6" fmla="*/ 666211 w 890278"/>
                <a:gd name="connsiteY6" fmla="*/ 267096 h 778763"/>
                <a:gd name="connsiteX7" fmla="*/ 683741 w 890278"/>
                <a:gd name="connsiteY7" fmla="*/ 778763 h 778763"/>
                <a:gd name="connsiteX8" fmla="*/ 207595 w 890278"/>
                <a:gd name="connsiteY8" fmla="*/ 778763 h 778763"/>
                <a:gd name="connsiteX9" fmla="*/ 222474 w 890278"/>
                <a:gd name="connsiteY9" fmla="*/ 503758 h 778763"/>
                <a:gd name="connsiteX10" fmla="*/ 186765 w 890278"/>
                <a:gd name="connsiteY10" fmla="*/ 329935 h 778763"/>
                <a:gd name="connsiteX11" fmla="*/ 185576 w 890278"/>
                <a:gd name="connsiteY11" fmla="*/ 330670 h 778763"/>
                <a:gd name="connsiteX12" fmla="*/ 201989 w 890278"/>
                <a:gd name="connsiteY12" fmla="*/ 410047 h 778763"/>
                <a:gd name="connsiteX13" fmla="*/ 173134 w 890278"/>
                <a:gd name="connsiteY13" fmla="*/ 515095 h 778763"/>
                <a:gd name="connsiteX14" fmla="*/ 0 w 890278"/>
                <a:gd name="connsiteY14" fmla="*/ 467574 h 778763"/>
                <a:gd name="connsiteX15" fmla="*/ 134241 w 890278"/>
                <a:gd name="connsiteY15" fmla="*/ 82397 h 778763"/>
                <a:gd name="connsiteX16" fmla="*/ 156334 w 890278"/>
                <a:gd name="connsiteY16" fmla="*/ 189245 h 778763"/>
                <a:gd name="connsiteX17" fmla="*/ 157727 w 890278"/>
                <a:gd name="connsiteY17" fmla="*/ 188587 h 778763"/>
                <a:gd name="connsiteX18" fmla="*/ 135677 w 890278"/>
                <a:gd name="connsiteY18" fmla="*/ 81251 h 778763"/>
                <a:gd name="connsiteX19" fmla="*/ 331591 w 890278"/>
                <a:gd name="connsiteY19" fmla="*/ 18750 h 778763"/>
                <a:gd name="connsiteX0" fmla="*/ 477907 w 890278"/>
                <a:gd name="connsiteY0" fmla="*/ 0 h 778763"/>
                <a:gd name="connsiteX1" fmla="*/ 657702 w 890278"/>
                <a:gd name="connsiteY1" fmla="*/ 18750 h 778763"/>
                <a:gd name="connsiteX2" fmla="*/ 657811 w 890278"/>
                <a:gd name="connsiteY2" fmla="*/ 21944 h 778763"/>
                <a:gd name="connsiteX3" fmla="*/ 662140 w 890278"/>
                <a:gd name="connsiteY3" fmla="*/ 24765 h 778763"/>
                <a:gd name="connsiteX4" fmla="*/ 890278 w 890278"/>
                <a:gd name="connsiteY4" fmla="*/ 242069 h 778763"/>
                <a:gd name="connsiteX5" fmla="*/ 760304 w 890278"/>
                <a:gd name="connsiteY5" fmla="*/ 376118 h 778763"/>
                <a:gd name="connsiteX6" fmla="*/ 666211 w 890278"/>
                <a:gd name="connsiteY6" fmla="*/ 267096 h 778763"/>
                <a:gd name="connsiteX7" fmla="*/ 683741 w 890278"/>
                <a:gd name="connsiteY7" fmla="*/ 778763 h 778763"/>
                <a:gd name="connsiteX8" fmla="*/ 207595 w 890278"/>
                <a:gd name="connsiteY8" fmla="*/ 778763 h 778763"/>
                <a:gd name="connsiteX9" fmla="*/ 222474 w 890278"/>
                <a:gd name="connsiteY9" fmla="*/ 503758 h 778763"/>
                <a:gd name="connsiteX10" fmla="*/ 186765 w 890278"/>
                <a:gd name="connsiteY10" fmla="*/ 329935 h 778763"/>
                <a:gd name="connsiteX11" fmla="*/ 201989 w 890278"/>
                <a:gd name="connsiteY11" fmla="*/ 410047 h 778763"/>
                <a:gd name="connsiteX12" fmla="*/ 173134 w 890278"/>
                <a:gd name="connsiteY12" fmla="*/ 515095 h 778763"/>
                <a:gd name="connsiteX13" fmla="*/ 0 w 890278"/>
                <a:gd name="connsiteY13" fmla="*/ 467574 h 778763"/>
                <a:gd name="connsiteX14" fmla="*/ 134241 w 890278"/>
                <a:gd name="connsiteY14" fmla="*/ 82397 h 778763"/>
                <a:gd name="connsiteX15" fmla="*/ 156334 w 890278"/>
                <a:gd name="connsiteY15" fmla="*/ 189245 h 778763"/>
                <a:gd name="connsiteX16" fmla="*/ 157727 w 890278"/>
                <a:gd name="connsiteY16" fmla="*/ 188587 h 778763"/>
                <a:gd name="connsiteX17" fmla="*/ 135677 w 890278"/>
                <a:gd name="connsiteY17" fmla="*/ 81251 h 778763"/>
                <a:gd name="connsiteX18" fmla="*/ 331591 w 890278"/>
                <a:gd name="connsiteY18" fmla="*/ 18750 h 778763"/>
                <a:gd name="connsiteX19" fmla="*/ 477907 w 890278"/>
                <a:gd name="connsiteY19" fmla="*/ 0 h 778763"/>
                <a:gd name="connsiteX0" fmla="*/ 477907 w 890278"/>
                <a:gd name="connsiteY0" fmla="*/ 0 h 778763"/>
                <a:gd name="connsiteX1" fmla="*/ 657702 w 890278"/>
                <a:gd name="connsiteY1" fmla="*/ 18750 h 778763"/>
                <a:gd name="connsiteX2" fmla="*/ 657811 w 890278"/>
                <a:gd name="connsiteY2" fmla="*/ 21944 h 778763"/>
                <a:gd name="connsiteX3" fmla="*/ 662140 w 890278"/>
                <a:gd name="connsiteY3" fmla="*/ 24765 h 778763"/>
                <a:gd name="connsiteX4" fmla="*/ 890278 w 890278"/>
                <a:gd name="connsiteY4" fmla="*/ 242069 h 778763"/>
                <a:gd name="connsiteX5" fmla="*/ 760304 w 890278"/>
                <a:gd name="connsiteY5" fmla="*/ 376118 h 778763"/>
                <a:gd name="connsiteX6" fmla="*/ 666211 w 890278"/>
                <a:gd name="connsiteY6" fmla="*/ 267096 h 778763"/>
                <a:gd name="connsiteX7" fmla="*/ 683741 w 890278"/>
                <a:gd name="connsiteY7" fmla="*/ 778763 h 778763"/>
                <a:gd name="connsiteX8" fmla="*/ 207595 w 890278"/>
                <a:gd name="connsiteY8" fmla="*/ 778763 h 778763"/>
                <a:gd name="connsiteX9" fmla="*/ 222474 w 890278"/>
                <a:gd name="connsiteY9" fmla="*/ 503758 h 778763"/>
                <a:gd name="connsiteX10" fmla="*/ 201989 w 890278"/>
                <a:gd name="connsiteY10" fmla="*/ 410047 h 778763"/>
                <a:gd name="connsiteX11" fmla="*/ 173134 w 890278"/>
                <a:gd name="connsiteY11" fmla="*/ 515095 h 778763"/>
                <a:gd name="connsiteX12" fmla="*/ 0 w 890278"/>
                <a:gd name="connsiteY12" fmla="*/ 467574 h 778763"/>
                <a:gd name="connsiteX13" fmla="*/ 134241 w 890278"/>
                <a:gd name="connsiteY13" fmla="*/ 82397 h 778763"/>
                <a:gd name="connsiteX14" fmla="*/ 156334 w 890278"/>
                <a:gd name="connsiteY14" fmla="*/ 189245 h 778763"/>
                <a:gd name="connsiteX15" fmla="*/ 157727 w 890278"/>
                <a:gd name="connsiteY15" fmla="*/ 188587 h 778763"/>
                <a:gd name="connsiteX16" fmla="*/ 135677 w 890278"/>
                <a:gd name="connsiteY16" fmla="*/ 81251 h 778763"/>
                <a:gd name="connsiteX17" fmla="*/ 331591 w 890278"/>
                <a:gd name="connsiteY17" fmla="*/ 18750 h 778763"/>
                <a:gd name="connsiteX18" fmla="*/ 477907 w 890278"/>
                <a:gd name="connsiteY18" fmla="*/ 0 h 778763"/>
                <a:gd name="connsiteX0" fmla="*/ 477907 w 890278"/>
                <a:gd name="connsiteY0" fmla="*/ 0 h 778763"/>
                <a:gd name="connsiteX1" fmla="*/ 657702 w 890278"/>
                <a:gd name="connsiteY1" fmla="*/ 18750 h 778763"/>
                <a:gd name="connsiteX2" fmla="*/ 657811 w 890278"/>
                <a:gd name="connsiteY2" fmla="*/ 21944 h 778763"/>
                <a:gd name="connsiteX3" fmla="*/ 662140 w 890278"/>
                <a:gd name="connsiteY3" fmla="*/ 24765 h 778763"/>
                <a:gd name="connsiteX4" fmla="*/ 890278 w 890278"/>
                <a:gd name="connsiteY4" fmla="*/ 242069 h 778763"/>
                <a:gd name="connsiteX5" fmla="*/ 760304 w 890278"/>
                <a:gd name="connsiteY5" fmla="*/ 376118 h 778763"/>
                <a:gd name="connsiteX6" fmla="*/ 666211 w 890278"/>
                <a:gd name="connsiteY6" fmla="*/ 267096 h 778763"/>
                <a:gd name="connsiteX7" fmla="*/ 683741 w 890278"/>
                <a:gd name="connsiteY7" fmla="*/ 778763 h 778763"/>
                <a:gd name="connsiteX8" fmla="*/ 207595 w 890278"/>
                <a:gd name="connsiteY8" fmla="*/ 778763 h 778763"/>
                <a:gd name="connsiteX9" fmla="*/ 222474 w 890278"/>
                <a:gd name="connsiteY9" fmla="*/ 503758 h 778763"/>
                <a:gd name="connsiteX10" fmla="*/ 201989 w 890278"/>
                <a:gd name="connsiteY10" fmla="*/ 410047 h 778763"/>
                <a:gd name="connsiteX11" fmla="*/ 173134 w 890278"/>
                <a:gd name="connsiteY11" fmla="*/ 515095 h 778763"/>
                <a:gd name="connsiteX12" fmla="*/ 0 w 890278"/>
                <a:gd name="connsiteY12" fmla="*/ 467574 h 778763"/>
                <a:gd name="connsiteX13" fmla="*/ 134241 w 890278"/>
                <a:gd name="connsiteY13" fmla="*/ 82397 h 778763"/>
                <a:gd name="connsiteX14" fmla="*/ 156334 w 890278"/>
                <a:gd name="connsiteY14" fmla="*/ 189245 h 778763"/>
                <a:gd name="connsiteX15" fmla="*/ 135677 w 890278"/>
                <a:gd name="connsiteY15" fmla="*/ 81251 h 778763"/>
                <a:gd name="connsiteX16" fmla="*/ 331591 w 890278"/>
                <a:gd name="connsiteY16" fmla="*/ 18750 h 778763"/>
                <a:gd name="connsiteX17" fmla="*/ 477907 w 890278"/>
                <a:gd name="connsiteY17" fmla="*/ 0 h 778763"/>
                <a:gd name="connsiteX0" fmla="*/ 477907 w 890278"/>
                <a:gd name="connsiteY0" fmla="*/ 0 h 778763"/>
                <a:gd name="connsiteX1" fmla="*/ 657702 w 890278"/>
                <a:gd name="connsiteY1" fmla="*/ 18750 h 778763"/>
                <a:gd name="connsiteX2" fmla="*/ 657811 w 890278"/>
                <a:gd name="connsiteY2" fmla="*/ 21944 h 778763"/>
                <a:gd name="connsiteX3" fmla="*/ 662140 w 890278"/>
                <a:gd name="connsiteY3" fmla="*/ 24765 h 778763"/>
                <a:gd name="connsiteX4" fmla="*/ 890278 w 890278"/>
                <a:gd name="connsiteY4" fmla="*/ 242069 h 778763"/>
                <a:gd name="connsiteX5" fmla="*/ 760304 w 890278"/>
                <a:gd name="connsiteY5" fmla="*/ 376118 h 778763"/>
                <a:gd name="connsiteX6" fmla="*/ 666211 w 890278"/>
                <a:gd name="connsiteY6" fmla="*/ 267096 h 778763"/>
                <a:gd name="connsiteX7" fmla="*/ 683741 w 890278"/>
                <a:gd name="connsiteY7" fmla="*/ 778763 h 778763"/>
                <a:gd name="connsiteX8" fmla="*/ 207595 w 890278"/>
                <a:gd name="connsiteY8" fmla="*/ 778763 h 778763"/>
                <a:gd name="connsiteX9" fmla="*/ 222474 w 890278"/>
                <a:gd name="connsiteY9" fmla="*/ 503758 h 778763"/>
                <a:gd name="connsiteX10" fmla="*/ 201989 w 890278"/>
                <a:gd name="connsiteY10" fmla="*/ 410047 h 778763"/>
                <a:gd name="connsiteX11" fmla="*/ 173134 w 890278"/>
                <a:gd name="connsiteY11" fmla="*/ 515095 h 778763"/>
                <a:gd name="connsiteX12" fmla="*/ 0 w 890278"/>
                <a:gd name="connsiteY12" fmla="*/ 467574 h 778763"/>
                <a:gd name="connsiteX13" fmla="*/ 134241 w 890278"/>
                <a:gd name="connsiteY13" fmla="*/ 82397 h 778763"/>
                <a:gd name="connsiteX14" fmla="*/ 135677 w 890278"/>
                <a:gd name="connsiteY14" fmla="*/ 81251 h 778763"/>
                <a:gd name="connsiteX15" fmla="*/ 331591 w 890278"/>
                <a:gd name="connsiteY15" fmla="*/ 18750 h 778763"/>
                <a:gd name="connsiteX16" fmla="*/ 477907 w 890278"/>
                <a:gd name="connsiteY16" fmla="*/ 0 h 778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90278" h="778763">
                  <a:moveTo>
                    <a:pt x="477907" y="0"/>
                  </a:moveTo>
                  <a:lnTo>
                    <a:pt x="657702" y="18750"/>
                  </a:lnTo>
                  <a:cubicBezTo>
                    <a:pt x="657738" y="19815"/>
                    <a:pt x="657775" y="20879"/>
                    <a:pt x="657811" y="21944"/>
                  </a:cubicBezTo>
                  <a:lnTo>
                    <a:pt x="662140" y="24765"/>
                  </a:lnTo>
                  <a:cubicBezTo>
                    <a:pt x="692896" y="45165"/>
                    <a:pt x="820292" y="133545"/>
                    <a:pt x="890278" y="242069"/>
                  </a:cubicBezTo>
                  <a:cubicBezTo>
                    <a:pt x="890278" y="242069"/>
                    <a:pt x="839038" y="359832"/>
                    <a:pt x="760304" y="376118"/>
                  </a:cubicBezTo>
                  <a:lnTo>
                    <a:pt x="666211" y="267096"/>
                  </a:lnTo>
                  <a:lnTo>
                    <a:pt x="683741" y="778763"/>
                  </a:lnTo>
                  <a:lnTo>
                    <a:pt x="207595" y="778763"/>
                  </a:lnTo>
                  <a:lnTo>
                    <a:pt x="222474" y="503758"/>
                  </a:lnTo>
                  <a:lnTo>
                    <a:pt x="201989" y="410047"/>
                  </a:lnTo>
                  <a:lnTo>
                    <a:pt x="173134" y="515095"/>
                  </a:lnTo>
                  <a:cubicBezTo>
                    <a:pt x="116677" y="511344"/>
                    <a:pt x="0" y="467574"/>
                    <a:pt x="0" y="467574"/>
                  </a:cubicBezTo>
                  <a:cubicBezTo>
                    <a:pt x="56457" y="206204"/>
                    <a:pt x="134241" y="82397"/>
                    <a:pt x="134241" y="82397"/>
                  </a:cubicBezTo>
                  <a:lnTo>
                    <a:pt x="135677" y="81251"/>
                  </a:lnTo>
                  <a:lnTo>
                    <a:pt x="331591" y="18750"/>
                  </a:lnTo>
                  <a:lnTo>
                    <a:pt x="477907" y="0"/>
                  </a:lnTo>
                  <a:close/>
                </a:path>
              </a:pathLst>
            </a:custGeom>
            <a:solidFill>
              <a:srgbClr val="0544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15" name="Freeform 143">
              <a:extLst>
                <a:ext uri="{FF2B5EF4-FFF2-40B4-BE49-F238E27FC236}">
                  <a16:creationId xmlns:a16="http://schemas.microsoft.com/office/drawing/2014/main" id="{7C124934-EECD-F44F-8670-E49ACB0749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70893" y="9225507"/>
              <a:ext cx="313101" cy="2054399"/>
            </a:xfrm>
            <a:custGeom>
              <a:avLst/>
              <a:gdLst>
                <a:gd name="T0" fmla="*/ 0 w 252"/>
                <a:gd name="T1" fmla="*/ 0 h 1648"/>
                <a:gd name="T2" fmla="*/ 0 w 252"/>
                <a:gd name="T3" fmla="*/ 1647 h 1648"/>
                <a:gd name="T4" fmla="*/ 178 w 252"/>
                <a:gd name="T5" fmla="*/ 1647 h 1648"/>
                <a:gd name="T6" fmla="*/ 251 w 252"/>
                <a:gd name="T7" fmla="*/ 0 h 1648"/>
                <a:gd name="T8" fmla="*/ 0 w 252"/>
                <a:gd name="T9" fmla="*/ 0 h 1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648">
                  <a:moveTo>
                    <a:pt x="0" y="0"/>
                  </a:moveTo>
                  <a:lnTo>
                    <a:pt x="0" y="1647"/>
                  </a:lnTo>
                  <a:lnTo>
                    <a:pt x="178" y="1647"/>
                  </a:lnTo>
                  <a:lnTo>
                    <a:pt x="251" y="0"/>
                  </a:lnTo>
                  <a:lnTo>
                    <a:pt x="0" y="0"/>
                  </a:lnTo>
                </a:path>
              </a:pathLst>
            </a:custGeom>
            <a:solidFill>
              <a:srgbClr val="27A6B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16" name="Freeform 144">
              <a:extLst>
                <a:ext uri="{FF2B5EF4-FFF2-40B4-BE49-F238E27FC236}">
                  <a16:creationId xmlns:a16="http://schemas.microsoft.com/office/drawing/2014/main" id="{E3253C80-2A28-6045-92EE-5784F94C0E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83728" y="7000821"/>
              <a:ext cx="922832" cy="988747"/>
            </a:xfrm>
            <a:custGeom>
              <a:avLst/>
              <a:gdLst>
                <a:gd name="T0" fmla="*/ 371 w 741"/>
                <a:gd name="T1" fmla="*/ 0 h 795"/>
                <a:gd name="T2" fmla="*/ 371 w 741"/>
                <a:gd name="T3" fmla="*/ 0 h 795"/>
                <a:gd name="T4" fmla="*/ 0 w 741"/>
                <a:gd name="T5" fmla="*/ 369 h 795"/>
                <a:gd name="T6" fmla="*/ 0 w 741"/>
                <a:gd name="T7" fmla="*/ 369 h 795"/>
                <a:gd name="T8" fmla="*/ 117 w 741"/>
                <a:gd name="T9" fmla="*/ 638 h 795"/>
                <a:gd name="T10" fmla="*/ 62 w 741"/>
                <a:gd name="T11" fmla="*/ 794 h 795"/>
                <a:gd name="T12" fmla="*/ 232 w 741"/>
                <a:gd name="T13" fmla="*/ 712 h 795"/>
                <a:gd name="T14" fmla="*/ 232 w 741"/>
                <a:gd name="T15" fmla="*/ 712 h 795"/>
                <a:gd name="T16" fmla="*/ 371 w 741"/>
                <a:gd name="T17" fmla="*/ 739 h 795"/>
                <a:gd name="T18" fmla="*/ 371 w 741"/>
                <a:gd name="T19" fmla="*/ 739 h 795"/>
                <a:gd name="T20" fmla="*/ 740 w 741"/>
                <a:gd name="T21" fmla="*/ 369 h 795"/>
                <a:gd name="T22" fmla="*/ 740 w 741"/>
                <a:gd name="T23" fmla="*/ 369 h 795"/>
                <a:gd name="T24" fmla="*/ 371 w 741"/>
                <a:gd name="T25" fmla="*/ 0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1" h="795">
                  <a:moveTo>
                    <a:pt x="371" y="0"/>
                  </a:moveTo>
                  <a:lnTo>
                    <a:pt x="371" y="0"/>
                  </a:lnTo>
                  <a:cubicBezTo>
                    <a:pt x="166" y="0"/>
                    <a:pt x="0" y="165"/>
                    <a:pt x="0" y="369"/>
                  </a:cubicBezTo>
                  <a:lnTo>
                    <a:pt x="0" y="369"/>
                  </a:lnTo>
                  <a:cubicBezTo>
                    <a:pt x="0" y="475"/>
                    <a:pt x="45" y="570"/>
                    <a:pt x="117" y="638"/>
                  </a:cubicBezTo>
                  <a:lnTo>
                    <a:pt x="62" y="794"/>
                  </a:lnTo>
                  <a:lnTo>
                    <a:pt x="232" y="712"/>
                  </a:lnTo>
                  <a:lnTo>
                    <a:pt x="232" y="712"/>
                  </a:lnTo>
                  <a:cubicBezTo>
                    <a:pt x="274" y="729"/>
                    <a:pt x="321" y="739"/>
                    <a:pt x="371" y="739"/>
                  </a:cubicBezTo>
                  <a:lnTo>
                    <a:pt x="371" y="739"/>
                  </a:lnTo>
                  <a:cubicBezTo>
                    <a:pt x="574" y="739"/>
                    <a:pt x="740" y="573"/>
                    <a:pt x="740" y="369"/>
                  </a:cubicBezTo>
                  <a:lnTo>
                    <a:pt x="740" y="369"/>
                  </a:lnTo>
                  <a:cubicBezTo>
                    <a:pt x="740" y="165"/>
                    <a:pt x="574" y="0"/>
                    <a:pt x="371" y="0"/>
                  </a:cubicBezTo>
                </a:path>
              </a:pathLst>
            </a:custGeom>
            <a:solidFill>
              <a:srgbClr val="0544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17" name="Freeform 147">
              <a:extLst>
                <a:ext uri="{FF2B5EF4-FFF2-40B4-BE49-F238E27FC236}">
                  <a16:creationId xmlns:a16="http://schemas.microsoft.com/office/drawing/2014/main" id="{E067D4DF-A71B-FF46-8811-24EE91E954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36810" y="8126897"/>
              <a:ext cx="208735" cy="428458"/>
            </a:xfrm>
            <a:custGeom>
              <a:avLst/>
              <a:gdLst>
                <a:gd name="T0" fmla="*/ 32 w 169"/>
                <a:gd name="T1" fmla="*/ 67 h 342"/>
                <a:gd name="T2" fmla="*/ 50 w 169"/>
                <a:gd name="T3" fmla="*/ 274 h 342"/>
                <a:gd name="T4" fmla="*/ 50 w 169"/>
                <a:gd name="T5" fmla="*/ 274 h 342"/>
                <a:gd name="T6" fmla="*/ 168 w 169"/>
                <a:gd name="T7" fmla="*/ 259 h 342"/>
                <a:gd name="T8" fmla="*/ 133 w 169"/>
                <a:gd name="T9" fmla="*/ 65 h 342"/>
                <a:gd name="T10" fmla="*/ 30 w 169"/>
                <a:gd name="T11" fmla="*/ 6 h 342"/>
                <a:gd name="T12" fmla="*/ 30 w 169"/>
                <a:gd name="T13" fmla="*/ 6 h 342"/>
                <a:gd name="T14" fmla="*/ 5 w 169"/>
                <a:gd name="T15" fmla="*/ 18 h 342"/>
                <a:gd name="T16" fmla="*/ 5 w 169"/>
                <a:gd name="T17" fmla="*/ 18 h 342"/>
                <a:gd name="T18" fmla="*/ 32 w 169"/>
                <a:gd name="T19" fmla="*/ 67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9" h="342">
                  <a:moveTo>
                    <a:pt x="32" y="67"/>
                  </a:moveTo>
                  <a:lnTo>
                    <a:pt x="50" y="274"/>
                  </a:lnTo>
                  <a:lnTo>
                    <a:pt x="50" y="274"/>
                  </a:lnTo>
                  <a:cubicBezTo>
                    <a:pt x="50" y="274"/>
                    <a:pt x="112" y="341"/>
                    <a:pt x="168" y="259"/>
                  </a:cubicBezTo>
                  <a:lnTo>
                    <a:pt x="133" y="65"/>
                  </a:lnTo>
                  <a:lnTo>
                    <a:pt x="30" y="6"/>
                  </a:lnTo>
                  <a:lnTo>
                    <a:pt x="30" y="6"/>
                  </a:lnTo>
                  <a:cubicBezTo>
                    <a:pt x="20" y="0"/>
                    <a:pt x="7" y="6"/>
                    <a:pt x="5" y="18"/>
                  </a:cubicBezTo>
                  <a:lnTo>
                    <a:pt x="5" y="18"/>
                  </a:lnTo>
                  <a:cubicBezTo>
                    <a:pt x="0" y="38"/>
                    <a:pt x="1" y="64"/>
                    <a:pt x="32" y="67"/>
                  </a:cubicBez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18" name="Freeform 148">
              <a:extLst>
                <a:ext uri="{FF2B5EF4-FFF2-40B4-BE49-F238E27FC236}">
                  <a16:creationId xmlns:a16="http://schemas.microsoft.com/office/drawing/2014/main" id="{F6EC9E46-6396-3D4D-9686-A225A8F798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86246" y="8170843"/>
              <a:ext cx="148314" cy="225212"/>
            </a:xfrm>
            <a:custGeom>
              <a:avLst/>
              <a:gdLst>
                <a:gd name="T0" fmla="*/ 119 w 120"/>
                <a:gd name="T1" fmla="*/ 178 h 183"/>
                <a:gd name="T2" fmla="*/ 92 w 120"/>
                <a:gd name="T3" fmla="*/ 31 h 183"/>
                <a:gd name="T4" fmla="*/ 39 w 120"/>
                <a:gd name="T5" fmla="*/ 0 h 183"/>
                <a:gd name="T6" fmla="*/ 39 w 120"/>
                <a:gd name="T7" fmla="*/ 0 h 183"/>
                <a:gd name="T8" fmla="*/ 119 w 120"/>
                <a:gd name="T9" fmla="*/ 17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83">
                  <a:moveTo>
                    <a:pt x="119" y="178"/>
                  </a:moveTo>
                  <a:lnTo>
                    <a:pt x="92" y="31"/>
                  </a:lnTo>
                  <a:lnTo>
                    <a:pt x="39" y="0"/>
                  </a:lnTo>
                  <a:lnTo>
                    <a:pt x="39" y="0"/>
                  </a:lnTo>
                  <a:cubicBezTo>
                    <a:pt x="29" y="41"/>
                    <a:pt x="0" y="182"/>
                    <a:pt x="119" y="178"/>
                  </a:cubicBezTo>
                </a:path>
              </a:pathLst>
            </a:custGeom>
            <a:solidFill>
              <a:srgbClr val="E0B2A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19" name="Freeform 149">
              <a:extLst>
                <a:ext uri="{FF2B5EF4-FFF2-40B4-BE49-F238E27FC236}">
                  <a16:creationId xmlns:a16="http://schemas.microsoft.com/office/drawing/2014/main" id="{D1A394E5-54BE-2944-B1EA-C82D776215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86244" y="8028021"/>
              <a:ext cx="241693" cy="324088"/>
            </a:xfrm>
            <a:custGeom>
              <a:avLst/>
              <a:gdLst>
                <a:gd name="T0" fmla="*/ 186 w 193"/>
                <a:gd name="T1" fmla="*/ 87 h 261"/>
                <a:gd name="T2" fmla="*/ 186 w 193"/>
                <a:gd name="T3" fmla="*/ 87 h 261"/>
                <a:gd name="T4" fmla="*/ 120 w 193"/>
                <a:gd name="T5" fmla="*/ 260 h 261"/>
                <a:gd name="T6" fmla="*/ 120 w 193"/>
                <a:gd name="T7" fmla="*/ 260 h 261"/>
                <a:gd name="T8" fmla="*/ 0 w 193"/>
                <a:gd name="T9" fmla="*/ 105 h 261"/>
                <a:gd name="T10" fmla="*/ 0 w 193"/>
                <a:gd name="T11" fmla="*/ 105 h 261"/>
                <a:gd name="T12" fmla="*/ 99 w 193"/>
                <a:gd name="T13" fmla="*/ 0 h 261"/>
                <a:gd name="T14" fmla="*/ 99 w 193"/>
                <a:gd name="T15" fmla="*/ 0 h 261"/>
                <a:gd name="T16" fmla="*/ 186 w 193"/>
                <a:gd name="T17" fmla="*/ 87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3" h="261">
                  <a:moveTo>
                    <a:pt x="186" y="87"/>
                  </a:moveTo>
                  <a:lnTo>
                    <a:pt x="186" y="87"/>
                  </a:lnTo>
                  <a:cubicBezTo>
                    <a:pt x="186" y="136"/>
                    <a:pt x="192" y="260"/>
                    <a:pt x="120" y="260"/>
                  </a:cubicBezTo>
                  <a:lnTo>
                    <a:pt x="120" y="260"/>
                  </a:lnTo>
                  <a:cubicBezTo>
                    <a:pt x="50" y="260"/>
                    <a:pt x="0" y="179"/>
                    <a:pt x="0" y="105"/>
                  </a:cubicBezTo>
                  <a:lnTo>
                    <a:pt x="0" y="105"/>
                  </a:lnTo>
                  <a:cubicBezTo>
                    <a:pt x="0" y="31"/>
                    <a:pt x="50" y="0"/>
                    <a:pt x="99" y="0"/>
                  </a:cubicBezTo>
                  <a:lnTo>
                    <a:pt x="99" y="0"/>
                  </a:lnTo>
                  <a:cubicBezTo>
                    <a:pt x="147" y="0"/>
                    <a:pt x="186" y="39"/>
                    <a:pt x="186" y="87"/>
                  </a:cubicBez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20" name="Freeform 150">
              <a:extLst>
                <a:ext uri="{FF2B5EF4-FFF2-40B4-BE49-F238E27FC236}">
                  <a16:creationId xmlns:a16="http://schemas.microsoft.com/office/drawing/2014/main" id="{A58A8097-434F-694C-9CDE-B34ECB62D8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14838" y="7896191"/>
              <a:ext cx="406485" cy="291129"/>
            </a:xfrm>
            <a:custGeom>
              <a:avLst/>
              <a:gdLst>
                <a:gd name="T0" fmla="*/ 58 w 325"/>
                <a:gd name="T1" fmla="*/ 198 h 234"/>
                <a:gd name="T2" fmla="*/ 59 w 325"/>
                <a:gd name="T3" fmla="*/ 233 h 234"/>
                <a:gd name="T4" fmla="*/ 87 w 325"/>
                <a:gd name="T5" fmla="*/ 215 h 234"/>
                <a:gd name="T6" fmla="*/ 86 w 325"/>
                <a:gd name="T7" fmla="*/ 150 h 234"/>
                <a:gd name="T8" fmla="*/ 86 w 325"/>
                <a:gd name="T9" fmla="*/ 150 h 234"/>
                <a:gd name="T10" fmla="*/ 240 w 325"/>
                <a:gd name="T11" fmla="*/ 164 h 234"/>
                <a:gd name="T12" fmla="*/ 240 w 325"/>
                <a:gd name="T13" fmla="*/ 164 h 234"/>
                <a:gd name="T14" fmla="*/ 297 w 325"/>
                <a:gd name="T15" fmla="*/ 66 h 234"/>
                <a:gd name="T16" fmla="*/ 297 w 325"/>
                <a:gd name="T17" fmla="*/ 66 h 234"/>
                <a:gd name="T18" fmla="*/ 255 w 325"/>
                <a:gd name="T19" fmla="*/ 69 h 234"/>
                <a:gd name="T20" fmla="*/ 255 w 325"/>
                <a:gd name="T21" fmla="*/ 69 h 234"/>
                <a:gd name="T22" fmla="*/ 274 w 325"/>
                <a:gd name="T23" fmla="*/ 5 h 234"/>
                <a:gd name="T24" fmla="*/ 274 w 325"/>
                <a:gd name="T25" fmla="*/ 5 h 234"/>
                <a:gd name="T26" fmla="*/ 161 w 325"/>
                <a:gd name="T27" fmla="*/ 43 h 234"/>
                <a:gd name="T28" fmla="*/ 161 w 325"/>
                <a:gd name="T29" fmla="*/ 43 h 234"/>
                <a:gd name="T30" fmla="*/ 159 w 325"/>
                <a:gd name="T31" fmla="*/ 0 h 234"/>
                <a:gd name="T32" fmla="*/ 159 w 325"/>
                <a:gd name="T33" fmla="*/ 0 h 234"/>
                <a:gd name="T34" fmla="*/ 80 w 325"/>
                <a:gd name="T35" fmla="*/ 64 h 234"/>
                <a:gd name="T36" fmla="*/ 80 w 325"/>
                <a:gd name="T37" fmla="*/ 64 h 234"/>
                <a:gd name="T38" fmla="*/ 70 w 325"/>
                <a:gd name="T39" fmla="*/ 38 h 234"/>
                <a:gd name="T40" fmla="*/ 70 w 325"/>
                <a:gd name="T41" fmla="*/ 38 h 234"/>
                <a:gd name="T42" fmla="*/ 20 w 325"/>
                <a:gd name="T43" fmla="*/ 87 h 234"/>
                <a:gd name="T44" fmla="*/ 20 w 325"/>
                <a:gd name="T45" fmla="*/ 87 h 234"/>
                <a:gd name="T46" fmla="*/ 0 w 325"/>
                <a:gd name="T47" fmla="*/ 140 h 234"/>
                <a:gd name="T48" fmla="*/ 0 w 325"/>
                <a:gd name="T49" fmla="*/ 140 h 234"/>
                <a:gd name="T50" fmla="*/ 58 w 325"/>
                <a:gd name="T51" fmla="*/ 198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25" h="234">
                  <a:moveTo>
                    <a:pt x="58" y="198"/>
                  </a:moveTo>
                  <a:lnTo>
                    <a:pt x="59" y="233"/>
                  </a:lnTo>
                  <a:lnTo>
                    <a:pt x="87" y="215"/>
                  </a:lnTo>
                  <a:lnTo>
                    <a:pt x="86" y="150"/>
                  </a:lnTo>
                  <a:lnTo>
                    <a:pt x="86" y="150"/>
                  </a:lnTo>
                  <a:cubicBezTo>
                    <a:pt x="86" y="150"/>
                    <a:pt x="201" y="102"/>
                    <a:pt x="240" y="164"/>
                  </a:cubicBezTo>
                  <a:lnTo>
                    <a:pt x="240" y="164"/>
                  </a:lnTo>
                  <a:cubicBezTo>
                    <a:pt x="240" y="164"/>
                    <a:pt x="311" y="68"/>
                    <a:pt x="297" y="66"/>
                  </a:cubicBezTo>
                  <a:lnTo>
                    <a:pt x="297" y="66"/>
                  </a:lnTo>
                  <a:cubicBezTo>
                    <a:pt x="281" y="63"/>
                    <a:pt x="255" y="69"/>
                    <a:pt x="255" y="69"/>
                  </a:cubicBezTo>
                  <a:lnTo>
                    <a:pt x="255" y="69"/>
                  </a:lnTo>
                  <a:cubicBezTo>
                    <a:pt x="255" y="69"/>
                    <a:pt x="324" y="5"/>
                    <a:pt x="274" y="5"/>
                  </a:cubicBezTo>
                  <a:lnTo>
                    <a:pt x="274" y="5"/>
                  </a:lnTo>
                  <a:cubicBezTo>
                    <a:pt x="224" y="6"/>
                    <a:pt x="161" y="43"/>
                    <a:pt x="161" y="43"/>
                  </a:cubicBezTo>
                  <a:lnTo>
                    <a:pt x="161" y="43"/>
                  </a:lnTo>
                  <a:cubicBezTo>
                    <a:pt x="161" y="43"/>
                    <a:pt x="177" y="1"/>
                    <a:pt x="159" y="0"/>
                  </a:cubicBezTo>
                  <a:lnTo>
                    <a:pt x="159" y="0"/>
                  </a:lnTo>
                  <a:cubicBezTo>
                    <a:pt x="141" y="0"/>
                    <a:pt x="80" y="64"/>
                    <a:pt x="80" y="64"/>
                  </a:cubicBezTo>
                  <a:lnTo>
                    <a:pt x="80" y="64"/>
                  </a:lnTo>
                  <a:cubicBezTo>
                    <a:pt x="80" y="64"/>
                    <a:pt x="84" y="36"/>
                    <a:pt x="70" y="38"/>
                  </a:cubicBezTo>
                  <a:lnTo>
                    <a:pt x="70" y="38"/>
                  </a:lnTo>
                  <a:cubicBezTo>
                    <a:pt x="62" y="39"/>
                    <a:pt x="37" y="66"/>
                    <a:pt x="20" y="87"/>
                  </a:cubicBezTo>
                  <a:lnTo>
                    <a:pt x="20" y="87"/>
                  </a:lnTo>
                  <a:cubicBezTo>
                    <a:pt x="7" y="101"/>
                    <a:pt x="0" y="120"/>
                    <a:pt x="0" y="140"/>
                  </a:cubicBezTo>
                  <a:lnTo>
                    <a:pt x="0" y="140"/>
                  </a:lnTo>
                  <a:cubicBezTo>
                    <a:pt x="0" y="173"/>
                    <a:pt x="9" y="220"/>
                    <a:pt x="58" y="198"/>
                  </a:cubicBezTo>
                </a:path>
              </a:pathLst>
            </a:custGeom>
            <a:solidFill>
              <a:srgbClr val="161B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21" name="Freeform 151">
              <a:extLst>
                <a:ext uri="{FF2B5EF4-FFF2-40B4-BE49-F238E27FC236}">
                  <a16:creationId xmlns:a16="http://schemas.microsoft.com/office/drawing/2014/main" id="{7649D14E-C74B-1E4E-9C80-4A1805A6F1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57656" y="9225507"/>
              <a:ext cx="758041" cy="2054399"/>
            </a:xfrm>
            <a:custGeom>
              <a:avLst/>
              <a:gdLst>
                <a:gd name="T0" fmla="*/ 236 w 610"/>
                <a:gd name="T1" fmla="*/ 0 h 1648"/>
                <a:gd name="T2" fmla="*/ 609 w 610"/>
                <a:gd name="T3" fmla="*/ 1647 h 1648"/>
                <a:gd name="T4" fmla="*/ 451 w 610"/>
                <a:gd name="T5" fmla="*/ 1647 h 1648"/>
                <a:gd name="T6" fmla="*/ 0 w 610"/>
                <a:gd name="T7" fmla="*/ 0 h 1648"/>
                <a:gd name="T8" fmla="*/ 236 w 610"/>
                <a:gd name="T9" fmla="*/ 0 h 1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0" h="1648">
                  <a:moveTo>
                    <a:pt x="236" y="0"/>
                  </a:moveTo>
                  <a:lnTo>
                    <a:pt x="609" y="1647"/>
                  </a:lnTo>
                  <a:lnTo>
                    <a:pt x="451" y="1647"/>
                  </a:lnTo>
                  <a:lnTo>
                    <a:pt x="0" y="0"/>
                  </a:lnTo>
                  <a:lnTo>
                    <a:pt x="236" y="0"/>
                  </a:lnTo>
                </a:path>
              </a:pathLst>
            </a:custGeom>
            <a:gradFill>
              <a:gsLst>
                <a:gs pos="15000">
                  <a:srgbClr val="27A6BC"/>
                </a:gs>
                <a:gs pos="78000">
                  <a:srgbClr val="73D1E3"/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22" name="Freeform 152">
              <a:extLst>
                <a:ext uri="{FF2B5EF4-FFF2-40B4-BE49-F238E27FC236}">
                  <a16:creationId xmlns:a16="http://schemas.microsoft.com/office/drawing/2014/main" id="{F3341716-9C32-314A-8D54-CE47DD9DDF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62945" y="9653966"/>
              <a:ext cx="1636927" cy="598740"/>
            </a:xfrm>
            <a:custGeom>
              <a:avLst/>
              <a:gdLst>
                <a:gd name="T0" fmla="*/ 693 w 1314"/>
                <a:gd name="T1" fmla="*/ 107 h 479"/>
                <a:gd name="T2" fmla="*/ 693 w 1314"/>
                <a:gd name="T3" fmla="*/ 107 h 479"/>
                <a:gd name="T4" fmla="*/ 370 w 1314"/>
                <a:gd name="T5" fmla="*/ 191 h 479"/>
                <a:gd name="T6" fmla="*/ 370 w 1314"/>
                <a:gd name="T7" fmla="*/ 191 h 479"/>
                <a:gd name="T8" fmla="*/ 0 w 1314"/>
                <a:gd name="T9" fmla="*/ 266 h 479"/>
                <a:gd name="T10" fmla="*/ 0 w 1314"/>
                <a:gd name="T11" fmla="*/ 266 h 479"/>
                <a:gd name="T12" fmla="*/ 363 w 1314"/>
                <a:gd name="T13" fmla="*/ 411 h 479"/>
                <a:gd name="T14" fmla="*/ 363 w 1314"/>
                <a:gd name="T15" fmla="*/ 411 h 479"/>
                <a:gd name="T16" fmla="*/ 694 w 1314"/>
                <a:gd name="T17" fmla="*/ 450 h 479"/>
                <a:gd name="T18" fmla="*/ 694 w 1314"/>
                <a:gd name="T19" fmla="*/ 450 h 479"/>
                <a:gd name="T20" fmla="*/ 1088 w 1314"/>
                <a:gd name="T21" fmla="*/ 353 h 479"/>
                <a:gd name="T22" fmla="*/ 1088 w 1314"/>
                <a:gd name="T23" fmla="*/ 353 h 479"/>
                <a:gd name="T24" fmla="*/ 1282 w 1314"/>
                <a:gd name="T25" fmla="*/ 102 h 479"/>
                <a:gd name="T26" fmla="*/ 1127 w 1314"/>
                <a:gd name="T27" fmla="*/ 0 h 479"/>
                <a:gd name="T28" fmla="*/ 809 w 1314"/>
                <a:gd name="T29" fmla="*/ 102 h 479"/>
                <a:gd name="T30" fmla="*/ 693 w 1314"/>
                <a:gd name="T31" fmla="*/ 107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4" h="479">
                  <a:moveTo>
                    <a:pt x="693" y="107"/>
                  </a:moveTo>
                  <a:lnTo>
                    <a:pt x="693" y="107"/>
                  </a:lnTo>
                  <a:cubicBezTo>
                    <a:pt x="693" y="107"/>
                    <a:pt x="520" y="105"/>
                    <a:pt x="370" y="191"/>
                  </a:cubicBezTo>
                  <a:lnTo>
                    <a:pt x="370" y="191"/>
                  </a:lnTo>
                  <a:cubicBezTo>
                    <a:pt x="183" y="298"/>
                    <a:pt x="48" y="314"/>
                    <a:pt x="0" y="266"/>
                  </a:cubicBezTo>
                  <a:lnTo>
                    <a:pt x="0" y="266"/>
                  </a:lnTo>
                  <a:cubicBezTo>
                    <a:pt x="0" y="266"/>
                    <a:pt x="166" y="478"/>
                    <a:pt x="363" y="411"/>
                  </a:cubicBezTo>
                  <a:lnTo>
                    <a:pt x="363" y="411"/>
                  </a:lnTo>
                  <a:cubicBezTo>
                    <a:pt x="561" y="344"/>
                    <a:pt x="630" y="450"/>
                    <a:pt x="694" y="450"/>
                  </a:cubicBezTo>
                  <a:lnTo>
                    <a:pt x="694" y="450"/>
                  </a:lnTo>
                  <a:cubicBezTo>
                    <a:pt x="759" y="450"/>
                    <a:pt x="940" y="342"/>
                    <a:pt x="1088" y="353"/>
                  </a:cubicBezTo>
                  <a:lnTo>
                    <a:pt x="1088" y="353"/>
                  </a:lnTo>
                  <a:cubicBezTo>
                    <a:pt x="1313" y="369"/>
                    <a:pt x="1282" y="102"/>
                    <a:pt x="1282" y="102"/>
                  </a:cubicBezTo>
                  <a:lnTo>
                    <a:pt x="1127" y="0"/>
                  </a:lnTo>
                  <a:lnTo>
                    <a:pt x="809" y="102"/>
                  </a:lnTo>
                  <a:lnTo>
                    <a:pt x="693" y="107"/>
                  </a:lnTo>
                </a:path>
              </a:pathLst>
            </a:custGeom>
            <a:solidFill>
              <a:srgbClr val="161B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23" name="Freeform 153">
              <a:extLst>
                <a:ext uri="{FF2B5EF4-FFF2-40B4-BE49-F238E27FC236}">
                  <a16:creationId xmlns:a16="http://schemas.microsoft.com/office/drawing/2014/main" id="{3623779E-F0E9-8746-A368-3F213E4343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84651" y="10137351"/>
              <a:ext cx="631703" cy="1054665"/>
            </a:xfrm>
            <a:custGeom>
              <a:avLst/>
              <a:gdLst>
                <a:gd name="T0" fmla="*/ 219 w 507"/>
                <a:gd name="T1" fmla="*/ 0 h 845"/>
                <a:gd name="T2" fmla="*/ 71 w 507"/>
                <a:gd name="T3" fmla="*/ 38 h 845"/>
                <a:gd name="T4" fmla="*/ 71 w 507"/>
                <a:gd name="T5" fmla="*/ 38 h 845"/>
                <a:gd name="T6" fmla="*/ 3 w 507"/>
                <a:gd name="T7" fmla="*/ 371 h 845"/>
                <a:gd name="T8" fmla="*/ 3 w 507"/>
                <a:gd name="T9" fmla="*/ 371 h 845"/>
                <a:gd name="T10" fmla="*/ 46 w 507"/>
                <a:gd name="T11" fmla="*/ 456 h 845"/>
                <a:gd name="T12" fmla="*/ 74 w 507"/>
                <a:gd name="T13" fmla="*/ 708 h 845"/>
                <a:gd name="T14" fmla="*/ 74 w 507"/>
                <a:gd name="T15" fmla="*/ 708 h 845"/>
                <a:gd name="T16" fmla="*/ 464 w 507"/>
                <a:gd name="T17" fmla="*/ 673 h 845"/>
                <a:gd name="T18" fmla="*/ 425 w 507"/>
                <a:gd name="T19" fmla="*/ 393 h 845"/>
                <a:gd name="T20" fmla="*/ 506 w 507"/>
                <a:gd name="T21" fmla="*/ 87 h 845"/>
                <a:gd name="T22" fmla="*/ 385 w 507"/>
                <a:gd name="T23" fmla="*/ 8 h 845"/>
                <a:gd name="T24" fmla="*/ 219 w 507"/>
                <a:gd name="T25" fmla="*/ 0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7" h="845">
                  <a:moveTo>
                    <a:pt x="219" y="0"/>
                  </a:moveTo>
                  <a:lnTo>
                    <a:pt x="71" y="38"/>
                  </a:lnTo>
                  <a:lnTo>
                    <a:pt x="71" y="38"/>
                  </a:lnTo>
                  <a:cubicBezTo>
                    <a:pt x="71" y="38"/>
                    <a:pt x="5" y="305"/>
                    <a:pt x="3" y="371"/>
                  </a:cubicBezTo>
                  <a:lnTo>
                    <a:pt x="3" y="371"/>
                  </a:lnTo>
                  <a:cubicBezTo>
                    <a:pt x="0" y="438"/>
                    <a:pt x="46" y="456"/>
                    <a:pt x="46" y="456"/>
                  </a:cubicBezTo>
                  <a:lnTo>
                    <a:pt x="74" y="708"/>
                  </a:lnTo>
                  <a:lnTo>
                    <a:pt x="74" y="708"/>
                  </a:lnTo>
                  <a:cubicBezTo>
                    <a:pt x="74" y="708"/>
                    <a:pt x="331" y="844"/>
                    <a:pt x="464" y="673"/>
                  </a:cubicBezTo>
                  <a:lnTo>
                    <a:pt x="425" y="393"/>
                  </a:lnTo>
                  <a:lnTo>
                    <a:pt x="506" y="87"/>
                  </a:lnTo>
                  <a:lnTo>
                    <a:pt x="385" y="8"/>
                  </a:lnTo>
                  <a:lnTo>
                    <a:pt x="219" y="0"/>
                  </a:lnTo>
                </a:path>
              </a:pathLst>
            </a:custGeom>
            <a:solidFill>
              <a:srgbClr val="3D2B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24" name="Freeform 154">
              <a:extLst>
                <a:ext uri="{FF2B5EF4-FFF2-40B4-BE49-F238E27FC236}">
                  <a16:creationId xmlns:a16="http://schemas.microsoft.com/office/drawing/2014/main" id="{1DBD7459-ABBD-204E-9D13-026EE15CA7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74922" y="10812997"/>
              <a:ext cx="1977497" cy="472402"/>
            </a:xfrm>
            <a:custGeom>
              <a:avLst/>
              <a:gdLst>
                <a:gd name="T0" fmla="*/ 1564 w 1587"/>
                <a:gd name="T1" fmla="*/ 28 h 378"/>
                <a:gd name="T2" fmla="*/ 1564 w 1587"/>
                <a:gd name="T3" fmla="*/ 28 h 378"/>
                <a:gd name="T4" fmla="*/ 779 w 1587"/>
                <a:gd name="T5" fmla="*/ 156 h 378"/>
                <a:gd name="T6" fmla="*/ 779 w 1587"/>
                <a:gd name="T7" fmla="*/ 156 h 378"/>
                <a:gd name="T8" fmla="*/ 0 w 1587"/>
                <a:gd name="T9" fmla="*/ 27 h 378"/>
                <a:gd name="T10" fmla="*/ 54 w 1587"/>
                <a:gd name="T11" fmla="*/ 40 h 378"/>
                <a:gd name="T12" fmla="*/ 54 w 1587"/>
                <a:gd name="T13" fmla="*/ 40 h 378"/>
                <a:gd name="T14" fmla="*/ 164 w 1587"/>
                <a:gd name="T15" fmla="*/ 77 h 378"/>
                <a:gd name="T16" fmla="*/ 441 w 1587"/>
                <a:gd name="T17" fmla="*/ 286 h 378"/>
                <a:gd name="T18" fmla="*/ 441 w 1587"/>
                <a:gd name="T19" fmla="*/ 286 h 378"/>
                <a:gd name="T20" fmla="*/ 682 w 1587"/>
                <a:gd name="T21" fmla="*/ 373 h 378"/>
                <a:gd name="T22" fmla="*/ 760 w 1587"/>
                <a:gd name="T23" fmla="*/ 377 h 378"/>
                <a:gd name="T24" fmla="*/ 760 w 1587"/>
                <a:gd name="T25" fmla="*/ 377 h 378"/>
                <a:gd name="T26" fmla="*/ 800 w 1587"/>
                <a:gd name="T27" fmla="*/ 377 h 378"/>
                <a:gd name="T28" fmla="*/ 800 w 1587"/>
                <a:gd name="T29" fmla="*/ 377 h 378"/>
                <a:gd name="T30" fmla="*/ 1134 w 1587"/>
                <a:gd name="T31" fmla="*/ 194 h 378"/>
                <a:gd name="T32" fmla="*/ 1158 w 1587"/>
                <a:gd name="T33" fmla="*/ 160 h 378"/>
                <a:gd name="T34" fmla="*/ 1158 w 1587"/>
                <a:gd name="T35" fmla="*/ 160 h 378"/>
                <a:gd name="T36" fmla="*/ 1554 w 1587"/>
                <a:gd name="T37" fmla="*/ 39 h 378"/>
                <a:gd name="T38" fmla="*/ 1586 w 1587"/>
                <a:gd name="T39" fmla="*/ 37 h 378"/>
                <a:gd name="T40" fmla="*/ 1586 w 1587"/>
                <a:gd name="T41" fmla="*/ 37 h 378"/>
                <a:gd name="T42" fmla="*/ 1564 w 1587"/>
                <a:gd name="T43" fmla="*/ 2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87" h="378">
                  <a:moveTo>
                    <a:pt x="1564" y="28"/>
                  </a:moveTo>
                  <a:lnTo>
                    <a:pt x="1564" y="28"/>
                  </a:lnTo>
                  <a:cubicBezTo>
                    <a:pt x="1461" y="0"/>
                    <a:pt x="779" y="156"/>
                    <a:pt x="779" y="156"/>
                  </a:cubicBezTo>
                  <a:lnTo>
                    <a:pt x="779" y="156"/>
                  </a:lnTo>
                  <a:cubicBezTo>
                    <a:pt x="779" y="156"/>
                    <a:pt x="115" y="4"/>
                    <a:pt x="0" y="27"/>
                  </a:cubicBezTo>
                  <a:lnTo>
                    <a:pt x="54" y="40"/>
                  </a:lnTo>
                  <a:lnTo>
                    <a:pt x="54" y="40"/>
                  </a:lnTo>
                  <a:cubicBezTo>
                    <a:pt x="92" y="49"/>
                    <a:pt x="129" y="61"/>
                    <a:pt x="164" y="77"/>
                  </a:cubicBezTo>
                  <a:lnTo>
                    <a:pt x="441" y="286"/>
                  </a:lnTo>
                  <a:lnTo>
                    <a:pt x="441" y="286"/>
                  </a:lnTo>
                  <a:cubicBezTo>
                    <a:pt x="510" y="339"/>
                    <a:pt x="595" y="369"/>
                    <a:pt x="682" y="373"/>
                  </a:cubicBezTo>
                  <a:lnTo>
                    <a:pt x="760" y="377"/>
                  </a:lnTo>
                  <a:lnTo>
                    <a:pt x="760" y="377"/>
                  </a:lnTo>
                  <a:cubicBezTo>
                    <a:pt x="773" y="377"/>
                    <a:pt x="786" y="377"/>
                    <a:pt x="800" y="377"/>
                  </a:cubicBezTo>
                  <a:lnTo>
                    <a:pt x="800" y="377"/>
                  </a:lnTo>
                  <a:cubicBezTo>
                    <a:pt x="934" y="371"/>
                    <a:pt x="1057" y="303"/>
                    <a:pt x="1134" y="194"/>
                  </a:cubicBezTo>
                  <a:lnTo>
                    <a:pt x="1158" y="160"/>
                  </a:lnTo>
                  <a:lnTo>
                    <a:pt x="1158" y="160"/>
                  </a:lnTo>
                  <a:cubicBezTo>
                    <a:pt x="1279" y="90"/>
                    <a:pt x="1415" y="49"/>
                    <a:pt x="1554" y="39"/>
                  </a:cubicBezTo>
                  <a:lnTo>
                    <a:pt x="1586" y="37"/>
                  </a:lnTo>
                  <a:lnTo>
                    <a:pt x="1586" y="37"/>
                  </a:lnTo>
                  <a:cubicBezTo>
                    <a:pt x="1579" y="33"/>
                    <a:pt x="1571" y="30"/>
                    <a:pt x="1564" y="28"/>
                  </a:cubicBezTo>
                </a:path>
              </a:pathLst>
            </a:custGeom>
            <a:solidFill>
              <a:srgbClr val="C69B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25" name="Freeform 155">
              <a:extLst>
                <a:ext uri="{FF2B5EF4-FFF2-40B4-BE49-F238E27FC236}">
                  <a16:creationId xmlns:a16="http://schemas.microsoft.com/office/drawing/2014/main" id="{A3E213AE-BDBC-3845-9D43-BFE954D9E3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73532" y="11274410"/>
              <a:ext cx="368032" cy="379022"/>
            </a:xfrm>
            <a:custGeom>
              <a:avLst/>
              <a:gdLst>
                <a:gd name="T0" fmla="*/ 295 w 296"/>
                <a:gd name="T1" fmla="*/ 298 h 306"/>
                <a:gd name="T2" fmla="*/ 102 w 296"/>
                <a:gd name="T3" fmla="*/ 0 h 306"/>
                <a:gd name="T4" fmla="*/ 0 w 296"/>
                <a:gd name="T5" fmla="*/ 65 h 306"/>
                <a:gd name="T6" fmla="*/ 31 w 296"/>
                <a:gd name="T7" fmla="*/ 143 h 306"/>
                <a:gd name="T8" fmla="*/ 126 w 296"/>
                <a:gd name="T9" fmla="*/ 195 h 306"/>
                <a:gd name="T10" fmla="*/ 258 w 296"/>
                <a:gd name="T11" fmla="*/ 296 h 306"/>
                <a:gd name="T12" fmla="*/ 258 w 296"/>
                <a:gd name="T13" fmla="*/ 296 h 306"/>
                <a:gd name="T14" fmla="*/ 295 w 296"/>
                <a:gd name="T15" fmla="*/ 298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6" h="306">
                  <a:moveTo>
                    <a:pt x="295" y="298"/>
                  </a:moveTo>
                  <a:lnTo>
                    <a:pt x="102" y="0"/>
                  </a:lnTo>
                  <a:lnTo>
                    <a:pt x="0" y="65"/>
                  </a:lnTo>
                  <a:lnTo>
                    <a:pt x="31" y="143"/>
                  </a:lnTo>
                  <a:lnTo>
                    <a:pt x="126" y="195"/>
                  </a:lnTo>
                  <a:lnTo>
                    <a:pt x="258" y="296"/>
                  </a:lnTo>
                  <a:lnTo>
                    <a:pt x="258" y="296"/>
                  </a:lnTo>
                  <a:cubicBezTo>
                    <a:pt x="268" y="305"/>
                    <a:pt x="283" y="305"/>
                    <a:pt x="295" y="298"/>
                  </a:cubicBezTo>
                </a:path>
              </a:pathLst>
            </a:custGeom>
            <a:solidFill>
              <a:srgbClr val="3D2B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26" name="Freeform 156">
              <a:extLst>
                <a:ext uri="{FF2B5EF4-FFF2-40B4-BE49-F238E27FC236}">
                  <a16:creationId xmlns:a16="http://schemas.microsoft.com/office/drawing/2014/main" id="{7A1054A9-D445-F749-9113-0CD057518D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19726" y="11312865"/>
              <a:ext cx="192255" cy="137325"/>
            </a:xfrm>
            <a:custGeom>
              <a:avLst/>
              <a:gdLst>
                <a:gd name="T0" fmla="*/ 46 w 156"/>
                <a:gd name="T1" fmla="*/ 0 h 112"/>
                <a:gd name="T2" fmla="*/ 124 w 156"/>
                <a:gd name="T3" fmla="*/ 33 h 112"/>
                <a:gd name="T4" fmla="*/ 155 w 156"/>
                <a:gd name="T5" fmla="*/ 111 h 112"/>
                <a:gd name="T6" fmla="*/ 0 w 156"/>
                <a:gd name="T7" fmla="*/ 51 h 112"/>
                <a:gd name="T8" fmla="*/ 46 w 156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12">
                  <a:moveTo>
                    <a:pt x="46" y="0"/>
                  </a:moveTo>
                  <a:lnTo>
                    <a:pt x="124" y="33"/>
                  </a:lnTo>
                  <a:lnTo>
                    <a:pt x="155" y="111"/>
                  </a:lnTo>
                  <a:lnTo>
                    <a:pt x="0" y="51"/>
                  </a:lnTo>
                  <a:lnTo>
                    <a:pt x="46" y="0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27" name="Freeform 157">
              <a:extLst>
                <a:ext uri="{FF2B5EF4-FFF2-40B4-BE49-F238E27FC236}">
                  <a16:creationId xmlns:a16="http://schemas.microsoft.com/office/drawing/2014/main" id="{2ECCC515-6053-2A4F-9305-5CEDC33B4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65921" y="9791289"/>
              <a:ext cx="307611" cy="494374"/>
            </a:xfrm>
            <a:custGeom>
              <a:avLst/>
              <a:gdLst>
                <a:gd name="T0" fmla="*/ 65 w 247"/>
                <a:gd name="T1" fmla="*/ 69 h 399"/>
                <a:gd name="T2" fmla="*/ 73 w 247"/>
                <a:gd name="T3" fmla="*/ 281 h 399"/>
                <a:gd name="T4" fmla="*/ 73 w 247"/>
                <a:gd name="T5" fmla="*/ 281 h 399"/>
                <a:gd name="T6" fmla="*/ 33 w 247"/>
                <a:gd name="T7" fmla="*/ 321 h 399"/>
                <a:gd name="T8" fmla="*/ 33 w 247"/>
                <a:gd name="T9" fmla="*/ 321 h 399"/>
                <a:gd name="T10" fmla="*/ 120 w 247"/>
                <a:gd name="T11" fmla="*/ 394 h 399"/>
                <a:gd name="T12" fmla="*/ 120 w 247"/>
                <a:gd name="T13" fmla="*/ 394 h 399"/>
                <a:gd name="T14" fmla="*/ 239 w 247"/>
                <a:gd name="T15" fmla="*/ 289 h 399"/>
                <a:gd name="T16" fmla="*/ 239 w 247"/>
                <a:gd name="T17" fmla="*/ 289 h 399"/>
                <a:gd name="T18" fmla="*/ 190 w 247"/>
                <a:gd name="T19" fmla="*/ 272 h 399"/>
                <a:gd name="T20" fmla="*/ 187 w 247"/>
                <a:gd name="T21" fmla="*/ 85 h 399"/>
                <a:gd name="T22" fmla="*/ 187 w 247"/>
                <a:gd name="T23" fmla="*/ 85 h 399"/>
                <a:gd name="T24" fmla="*/ 220 w 247"/>
                <a:gd name="T25" fmla="*/ 53 h 399"/>
                <a:gd name="T26" fmla="*/ 220 w 247"/>
                <a:gd name="T27" fmla="*/ 53 h 399"/>
                <a:gd name="T28" fmla="*/ 182 w 247"/>
                <a:gd name="T29" fmla="*/ 35 h 399"/>
                <a:gd name="T30" fmla="*/ 65 w 247"/>
                <a:gd name="T31" fmla="*/ 69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399">
                  <a:moveTo>
                    <a:pt x="65" y="69"/>
                  </a:moveTo>
                  <a:lnTo>
                    <a:pt x="73" y="281"/>
                  </a:lnTo>
                  <a:lnTo>
                    <a:pt x="73" y="281"/>
                  </a:lnTo>
                  <a:cubicBezTo>
                    <a:pt x="73" y="281"/>
                    <a:pt x="0" y="285"/>
                    <a:pt x="33" y="321"/>
                  </a:cubicBezTo>
                  <a:lnTo>
                    <a:pt x="33" y="321"/>
                  </a:lnTo>
                  <a:cubicBezTo>
                    <a:pt x="65" y="356"/>
                    <a:pt x="101" y="398"/>
                    <a:pt x="120" y="394"/>
                  </a:cubicBezTo>
                  <a:lnTo>
                    <a:pt x="120" y="394"/>
                  </a:lnTo>
                  <a:cubicBezTo>
                    <a:pt x="138" y="391"/>
                    <a:pt x="246" y="293"/>
                    <a:pt x="239" y="289"/>
                  </a:cubicBezTo>
                  <a:lnTo>
                    <a:pt x="239" y="289"/>
                  </a:lnTo>
                  <a:cubicBezTo>
                    <a:pt x="232" y="285"/>
                    <a:pt x="190" y="272"/>
                    <a:pt x="190" y="272"/>
                  </a:cubicBezTo>
                  <a:lnTo>
                    <a:pt x="187" y="85"/>
                  </a:lnTo>
                  <a:lnTo>
                    <a:pt x="187" y="85"/>
                  </a:lnTo>
                  <a:cubicBezTo>
                    <a:pt x="187" y="85"/>
                    <a:pt x="216" y="75"/>
                    <a:pt x="220" y="53"/>
                  </a:cubicBezTo>
                  <a:lnTo>
                    <a:pt x="220" y="53"/>
                  </a:lnTo>
                  <a:cubicBezTo>
                    <a:pt x="225" y="19"/>
                    <a:pt x="204" y="0"/>
                    <a:pt x="182" y="35"/>
                  </a:cubicBezTo>
                  <a:lnTo>
                    <a:pt x="65" y="69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28" name="Freeform 158">
              <a:extLst>
                <a:ext uri="{FF2B5EF4-FFF2-40B4-BE49-F238E27FC236}">
                  <a16:creationId xmlns:a16="http://schemas.microsoft.com/office/drawing/2014/main" id="{50356CA0-7D32-8E4A-834C-E907E9FE2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42825" y="9846217"/>
              <a:ext cx="137325" cy="263667"/>
            </a:xfrm>
            <a:custGeom>
              <a:avLst/>
              <a:gdLst>
                <a:gd name="T0" fmla="*/ 84 w 111"/>
                <a:gd name="T1" fmla="*/ 0 h 211"/>
                <a:gd name="T2" fmla="*/ 0 w 111"/>
                <a:gd name="T3" fmla="*/ 25 h 211"/>
                <a:gd name="T4" fmla="*/ 8 w 111"/>
                <a:gd name="T5" fmla="*/ 210 h 211"/>
                <a:gd name="T6" fmla="*/ 8 w 111"/>
                <a:gd name="T7" fmla="*/ 210 h 211"/>
                <a:gd name="T8" fmla="*/ 84 w 111"/>
                <a:gd name="T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11">
                  <a:moveTo>
                    <a:pt x="84" y="0"/>
                  </a:moveTo>
                  <a:lnTo>
                    <a:pt x="0" y="25"/>
                  </a:lnTo>
                  <a:lnTo>
                    <a:pt x="8" y="210"/>
                  </a:lnTo>
                  <a:lnTo>
                    <a:pt x="8" y="210"/>
                  </a:lnTo>
                  <a:cubicBezTo>
                    <a:pt x="110" y="189"/>
                    <a:pt x="89" y="29"/>
                    <a:pt x="84" y="0"/>
                  </a:cubicBezTo>
                </a:path>
              </a:pathLst>
            </a:custGeom>
            <a:solidFill>
              <a:srgbClr val="E0B2A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29" name="Freeform 159">
              <a:extLst>
                <a:ext uri="{FF2B5EF4-FFF2-40B4-BE49-F238E27FC236}">
                  <a16:creationId xmlns:a16="http://schemas.microsoft.com/office/drawing/2014/main" id="{D581C2DB-965E-CE45-97C4-3277DEBFD4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27468" y="9686923"/>
              <a:ext cx="263667" cy="368032"/>
            </a:xfrm>
            <a:custGeom>
              <a:avLst/>
              <a:gdLst>
                <a:gd name="T0" fmla="*/ 212 w 213"/>
                <a:gd name="T1" fmla="*/ 106 h 295"/>
                <a:gd name="T2" fmla="*/ 212 w 213"/>
                <a:gd name="T3" fmla="*/ 106 h 295"/>
                <a:gd name="T4" fmla="*/ 76 w 213"/>
                <a:gd name="T5" fmla="*/ 289 h 295"/>
                <a:gd name="T6" fmla="*/ 76 w 213"/>
                <a:gd name="T7" fmla="*/ 289 h 295"/>
                <a:gd name="T8" fmla="*/ 0 w 213"/>
                <a:gd name="T9" fmla="*/ 106 h 295"/>
                <a:gd name="T10" fmla="*/ 0 w 213"/>
                <a:gd name="T11" fmla="*/ 106 h 295"/>
                <a:gd name="T12" fmla="*/ 106 w 213"/>
                <a:gd name="T13" fmla="*/ 0 h 295"/>
                <a:gd name="T14" fmla="*/ 106 w 213"/>
                <a:gd name="T15" fmla="*/ 0 h 295"/>
                <a:gd name="T16" fmla="*/ 212 w 213"/>
                <a:gd name="T17" fmla="*/ 106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295">
                  <a:moveTo>
                    <a:pt x="212" y="106"/>
                  </a:moveTo>
                  <a:lnTo>
                    <a:pt x="212" y="106"/>
                  </a:lnTo>
                  <a:cubicBezTo>
                    <a:pt x="212" y="294"/>
                    <a:pt x="92" y="289"/>
                    <a:pt x="76" y="289"/>
                  </a:cubicBezTo>
                  <a:lnTo>
                    <a:pt x="76" y="289"/>
                  </a:lnTo>
                  <a:cubicBezTo>
                    <a:pt x="57" y="289"/>
                    <a:pt x="0" y="247"/>
                    <a:pt x="0" y="106"/>
                  </a:cubicBezTo>
                  <a:lnTo>
                    <a:pt x="0" y="106"/>
                  </a:lnTo>
                  <a:cubicBezTo>
                    <a:pt x="0" y="47"/>
                    <a:pt x="48" y="0"/>
                    <a:pt x="106" y="0"/>
                  </a:cubicBezTo>
                  <a:lnTo>
                    <a:pt x="106" y="0"/>
                  </a:lnTo>
                  <a:cubicBezTo>
                    <a:pt x="165" y="0"/>
                    <a:pt x="212" y="47"/>
                    <a:pt x="212" y="106"/>
                  </a:cubicBez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30" name="Freeform 160">
              <a:extLst>
                <a:ext uri="{FF2B5EF4-FFF2-40B4-BE49-F238E27FC236}">
                  <a16:creationId xmlns:a16="http://schemas.microsoft.com/office/drawing/2014/main" id="{A0A77FDA-C4F5-884D-B677-DCEA02515F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25354" y="9461706"/>
              <a:ext cx="736069" cy="368035"/>
            </a:xfrm>
            <a:custGeom>
              <a:avLst/>
              <a:gdLst>
                <a:gd name="T0" fmla="*/ 234 w 592"/>
                <a:gd name="T1" fmla="*/ 234 h 297"/>
                <a:gd name="T2" fmla="*/ 234 w 592"/>
                <a:gd name="T3" fmla="*/ 234 h 297"/>
                <a:gd name="T4" fmla="*/ 263 w 592"/>
                <a:gd name="T5" fmla="*/ 258 h 297"/>
                <a:gd name="T6" fmla="*/ 263 w 592"/>
                <a:gd name="T7" fmla="*/ 258 h 297"/>
                <a:gd name="T8" fmla="*/ 416 w 592"/>
                <a:gd name="T9" fmla="*/ 232 h 297"/>
                <a:gd name="T10" fmla="*/ 416 w 592"/>
                <a:gd name="T11" fmla="*/ 232 h 297"/>
                <a:gd name="T12" fmla="*/ 454 w 592"/>
                <a:gd name="T13" fmla="*/ 296 h 297"/>
                <a:gd name="T14" fmla="*/ 589 w 592"/>
                <a:gd name="T15" fmla="*/ 255 h 297"/>
                <a:gd name="T16" fmla="*/ 589 w 592"/>
                <a:gd name="T17" fmla="*/ 255 h 297"/>
                <a:gd name="T18" fmla="*/ 511 w 592"/>
                <a:gd name="T19" fmla="*/ 127 h 297"/>
                <a:gd name="T20" fmla="*/ 511 w 592"/>
                <a:gd name="T21" fmla="*/ 127 h 297"/>
                <a:gd name="T22" fmla="*/ 392 w 592"/>
                <a:gd name="T23" fmla="*/ 28 h 297"/>
                <a:gd name="T24" fmla="*/ 392 w 592"/>
                <a:gd name="T25" fmla="*/ 28 h 297"/>
                <a:gd name="T26" fmla="*/ 0 w 592"/>
                <a:gd name="T27" fmla="*/ 260 h 297"/>
                <a:gd name="T28" fmla="*/ 0 w 592"/>
                <a:gd name="T29" fmla="*/ 260 h 297"/>
                <a:gd name="T30" fmla="*/ 234 w 592"/>
                <a:gd name="T31" fmla="*/ 234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92" h="297">
                  <a:moveTo>
                    <a:pt x="234" y="234"/>
                  </a:moveTo>
                  <a:lnTo>
                    <a:pt x="234" y="234"/>
                  </a:lnTo>
                  <a:cubicBezTo>
                    <a:pt x="241" y="231"/>
                    <a:pt x="234" y="247"/>
                    <a:pt x="263" y="258"/>
                  </a:cubicBezTo>
                  <a:lnTo>
                    <a:pt x="263" y="258"/>
                  </a:lnTo>
                  <a:cubicBezTo>
                    <a:pt x="299" y="272"/>
                    <a:pt x="378" y="264"/>
                    <a:pt x="416" y="232"/>
                  </a:cubicBezTo>
                  <a:lnTo>
                    <a:pt x="416" y="232"/>
                  </a:lnTo>
                  <a:cubicBezTo>
                    <a:pt x="416" y="232"/>
                    <a:pt x="397" y="283"/>
                    <a:pt x="454" y="296"/>
                  </a:cubicBezTo>
                  <a:lnTo>
                    <a:pt x="589" y="255"/>
                  </a:lnTo>
                  <a:lnTo>
                    <a:pt x="589" y="255"/>
                  </a:lnTo>
                  <a:cubicBezTo>
                    <a:pt x="589" y="255"/>
                    <a:pt x="591" y="114"/>
                    <a:pt x="511" y="127"/>
                  </a:cubicBezTo>
                  <a:lnTo>
                    <a:pt x="511" y="127"/>
                  </a:lnTo>
                  <a:cubicBezTo>
                    <a:pt x="511" y="127"/>
                    <a:pt x="501" y="0"/>
                    <a:pt x="392" y="28"/>
                  </a:cubicBezTo>
                  <a:lnTo>
                    <a:pt x="392" y="28"/>
                  </a:lnTo>
                  <a:cubicBezTo>
                    <a:pt x="196" y="80"/>
                    <a:pt x="251" y="253"/>
                    <a:pt x="0" y="260"/>
                  </a:cubicBezTo>
                  <a:lnTo>
                    <a:pt x="0" y="260"/>
                  </a:lnTo>
                  <a:cubicBezTo>
                    <a:pt x="0" y="260"/>
                    <a:pt x="137" y="283"/>
                    <a:pt x="234" y="234"/>
                  </a:cubicBezTo>
                </a:path>
              </a:pathLst>
            </a:custGeom>
            <a:solidFill>
              <a:srgbClr val="292D5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31" name="Freeform 161">
              <a:extLst>
                <a:ext uri="{FF2B5EF4-FFF2-40B4-BE49-F238E27FC236}">
                  <a16:creationId xmlns:a16="http://schemas.microsoft.com/office/drawing/2014/main" id="{64462F10-7172-EA42-ABB3-225998743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88161" y="10851446"/>
              <a:ext cx="1241428" cy="609727"/>
            </a:xfrm>
            <a:custGeom>
              <a:avLst/>
              <a:gdLst>
                <a:gd name="T0" fmla="*/ 798 w 995"/>
                <a:gd name="T1" fmla="*/ 276 h 488"/>
                <a:gd name="T2" fmla="*/ 313 w 995"/>
                <a:gd name="T3" fmla="*/ 50 h 488"/>
                <a:gd name="T4" fmla="*/ 313 w 995"/>
                <a:gd name="T5" fmla="*/ 50 h 488"/>
                <a:gd name="T6" fmla="*/ 203 w 995"/>
                <a:gd name="T7" fmla="*/ 12 h 488"/>
                <a:gd name="T8" fmla="*/ 149 w 995"/>
                <a:gd name="T9" fmla="*/ 0 h 488"/>
                <a:gd name="T10" fmla="*/ 149 w 995"/>
                <a:gd name="T11" fmla="*/ 0 h 488"/>
                <a:gd name="T12" fmla="*/ 145 w 995"/>
                <a:gd name="T13" fmla="*/ 1 h 488"/>
                <a:gd name="T14" fmla="*/ 145 w 995"/>
                <a:gd name="T15" fmla="*/ 1 h 488"/>
                <a:gd name="T16" fmla="*/ 332 w 995"/>
                <a:gd name="T17" fmla="*/ 292 h 488"/>
                <a:gd name="T18" fmla="*/ 332 w 995"/>
                <a:gd name="T19" fmla="*/ 292 h 488"/>
                <a:gd name="T20" fmla="*/ 930 w 995"/>
                <a:gd name="T21" fmla="*/ 487 h 488"/>
                <a:gd name="T22" fmla="*/ 994 w 995"/>
                <a:gd name="T23" fmla="*/ 369 h 488"/>
                <a:gd name="T24" fmla="*/ 798 w 995"/>
                <a:gd name="T25" fmla="*/ 27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5" h="488">
                  <a:moveTo>
                    <a:pt x="798" y="276"/>
                  </a:moveTo>
                  <a:lnTo>
                    <a:pt x="313" y="50"/>
                  </a:lnTo>
                  <a:lnTo>
                    <a:pt x="313" y="50"/>
                  </a:lnTo>
                  <a:cubicBezTo>
                    <a:pt x="278" y="34"/>
                    <a:pt x="241" y="22"/>
                    <a:pt x="203" y="12"/>
                  </a:cubicBezTo>
                  <a:lnTo>
                    <a:pt x="149" y="0"/>
                  </a:lnTo>
                  <a:lnTo>
                    <a:pt x="149" y="0"/>
                  </a:lnTo>
                  <a:cubicBezTo>
                    <a:pt x="147" y="1"/>
                    <a:pt x="146" y="1"/>
                    <a:pt x="145" y="1"/>
                  </a:cubicBezTo>
                  <a:lnTo>
                    <a:pt x="145" y="1"/>
                  </a:lnTo>
                  <a:cubicBezTo>
                    <a:pt x="42" y="29"/>
                    <a:pt x="0" y="225"/>
                    <a:pt x="332" y="292"/>
                  </a:cubicBezTo>
                  <a:lnTo>
                    <a:pt x="332" y="292"/>
                  </a:lnTo>
                  <a:cubicBezTo>
                    <a:pt x="582" y="343"/>
                    <a:pt x="930" y="487"/>
                    <a:pt x="930" y="487"/>
                  </a:cubicBezTo>
                  <a:lnTo>
                    <a:pt x="994" y="369"/>
                  </a:lnTo>
                  <a:lnTo>
                    <a:pt x="798" y="276"/>
                  </a:lnTo>
                </a:path>
              </a:pathLst>
            </a:custGeom>
            <a:solidFill>
              <a:srgbClr val="E8BA7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32" name="Freeform 162">
              <a:extLst>
                <a:ext uri="{FF2B5EF4-FFF2-40B4-BE49-F238E27FC236}">
                  <a16:creationId xmlns:a16="http://schemas.microsoft.com/office/drawing/2014/main" id="{6D1AAAFA-81FE-D749-96A7-2B516EF327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12115" y="11213989"/>
              <a:ext cx="411977" cy="247186"/>
            </a:xfrm>
            <a:custGeom>
              <a:avLst/>
              <a:gdLst>
                <a:gd name="T0" fmla="*/ 331 w 332"/>
                <a:gd name="T1" fmla="*/ 79 h 197"/>
                <a:gd name="T2" fmla="*/ 165 w 332"/>
                <a:gd name="T3" fmla="*/ 0 h 197"/>
                <a:gd name="T4" fmla="*/ 0 w 332"/>
                <a:gd name="T5" fmla="*/ 96 h 197"/>
                <a:gd name="T6" fmla="*/ 0 w 332"/>
                <a:gd name="T7" fmla="*/ 96 h 197"/>
                <a:gd name="T8" fmla="*/ 267 w 332"/>
                <a:gd name="T9" fmla="*/ 196 h 197"/>
                <a:gd name="T10" fmla="*/ 331 w 332"/>
                <a:gd name="T11" fmla="*/ 79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2" h="197">
                  <a:moveTo>
                    <a:pt x="331" y="79"/>
                  </a:moveTo>
                  <a:lnTo>
                    <a:pt x="165" y="0"/>
                  </a:lnTo>
                  <a:lnTo>
                    <a:pt x="0" y="96"/>
                  </a:lnTo>
                  <a:lnTo>
                    <a:pt x="0" y="96"/>
                  </a:lnTo>
                  <a:cubicBezTo>
                    <a:pt x="148" y="147"/>
                    <a:pt x="267" y="196"/>
                    <a:pt x="267" y="196"/>
                  </a:cubicBezTo>
                  <a:lnTo>
                    <a:pt x="331" y="79"/>
                  </a:lnTo>
                </a:path>
              </a:pathLst>
            </a:custGeom>
            <a:solidFill>
              <a:srgbClr val="C69B66">
                <a:alpha val="5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33" name="Freeform 163">
              <a:extLst>
                <a:ext uri="{FF2B5EF4-FFF2-40B4-BE49-F238E27FC236}">
                  <a16:creationId xmlns:a16="http://schemas.microsoft.com/office/drawing/2014/main" id="{D28454FF-E772-E948-AEBC-4F59761BF5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78164" y="11307369"/>
              <a:ext cx="422966" cy="335077"/>
            </a:xfrm>
            <a:custGeom>
              <a:avLst/>
              <a:gdLst>
                <a:gd name="T0" fmla="*/ 0 w 340"/>
                <a:gd name="T1" fmla="*/ 257 h 269"/>
                <a:gd name="T2" fmla="*/ 245 w 340"/>
                <a:gd name="T3" fmla="*/ 0 h 269"/>
                <a:gd name="T4" fmla="*/ 339 w 340"/>
                <a:gd name="T5" fmla="*/ 90 h 269"/>
                <a:gd name="T6" fmla="*/ 261 w 340"/>
                <a:gd name="T7" fmla="*/ 171 h 269"/>
                <a:gd name="T8" fmla="*/ 184 w 340"/>
                <a:gd name="T9" fmla="*/ 187 h 269"/>
                <a:gd name="T10" fmla="*/ 36 w 340"/>
                <a:gd name="T11" fmla="*/ 262 h 269"/>
                <a:gd name="T12" fmla="*/ 36 w 340"/>
                <a:gd name="T13" fmla="*/ 262 h 269"/>
                <a:gd name="T14" fmla="*/ 0 w 340"/>
                <a:gd name="T15" fmla="*/ 257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0" h="269">
                  <a:moveTo>
                    <a:pt x="0" y="257"/>
                  </a:moveTo>
                  <a:lnTo>
                    <a:pt x="245" y="0"/>
                  </a:lnTo>
                  <a:lnTo>
                    <a:pt x="339" y="90"/>
                  </a:lnTo>
                  <a:lnTo>
                    <a:pt x="261" y="171"/>
                  </a:lnTo>
                  <a:lnTo>
                    <a:pt x="184" y="187"/>
                  </a:lnTo>
                  <a:lnTo>
                    <a:pt x="36" y="262"/>
                  </a:lnTo>
                  <a:lnTo>
                    <a:pt x="36" y="262"/>
                  </a:lnTo>
                  <a:cubicBezTo>
                    <a:pt x="23" y="268"/>
                    <a:pt x="9" y="266"/>
                    <a:pt x="0" y="257"/>
                  </a:cubicBezTo>
                </a:path>
              </a:pathLst>
            </a:custGeom>
            <a:solidFill>
              <a:srgbClr val="3D2B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34" name="Freeform 164">
              <a:extLst>
                <a:ext uri="{FF2B5EF4-FFF2-40B4-BE49-F238E27FC236}">
                  <a16:creationId xmlns:a16="http://schemas.microsoft.com/office/drawing/2014/main" id="{5C193B85-4463-5A4F-BF00-BCBC9D6632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02254" y="11389765"/>
              <a:ext cx="241693" cy="131833"/>
            </a:xfrm>
            <a:custGeom>
              <a:avLst/>
              <a:gdLst>
                <a:gd name="T0" fmla="*/ 153 w 196"/>
                <a:gd name="T1" fmla="*/ 0 h 107"/>
                <a:gd name="T2" fmla="*/ 78 w 196"/>
                <a:gd name="T3" fmla="*/ 25 h 107"/>
                <a:gd name="T4" fmla="*/ 0 w 196"/>
                <a:gd name="T5" fmla="*/ 106 h 107"/>
                <a:gd name="T6" fmla="*/ 195 w 196"/>
                <a:gd name="T7" fmla="*/ 100 h 107"/>
                <a:gd name="T8" fmla="*/ 153 w 196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" h="107">
                  <a:moveTo>
                    <a:pt x="153" y="0"/>
                  </a:moveTo>
                  <a:lnTo>
                    <a:pt x="78" y="25"/>
                  </a:lnTo>
                  <a:lnTo>
                    <a:pt x="0" y="106"/>
                  </a:lnTo>
                  <a:lnTo>
                    <a:pt x="195" y="100"/>
                  </a:lnTo>
                  <a:lnTo>
                    <a:pt x="153" y="0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35" name="Freeform 165">
              <a:extLst>
                <a:ext uri="{FF2B5EF4-FFF2-40B4-BE49-F238E27FC236}">
                  <a16:creationId xmlns:a16="http://schemas.microsoft.com/office/drawing/2014/main" id="{0E87872C-F599-6748-AB2D-B7F8276967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89019" y="10862435"/>
              <a:ext cx="1378753" cy="686629"/>
            </a:xfrm>
            <a:custGeom>
              <a:avLst/>
              <a:gdLst>
                <a:gd name="T0" fmla="*/ 1009 w 1109"/>
                <a:gd name="T1" fmla="*/ 0 h 551"/>
                <a:gd name="T2" fmla="*/ 977 w 1109"/>
                <a:gd name="T3" fmla="*/ 2 h 551"/>
                <a:gd name="T4" fmla="*/ 977 w 1109"/>
                <a:gd name="T5" fmla="*/ 2 h 551"/>
                <a:gd name="T6" fmla="*/ 581 w 1109"/>
                <a:gd name="T7" fmla="*/ 123 h 551"/>
                <a:gd name="T8" fmla="*/ 333 w 1109"/>
                <a:gd name="T9" fmla="*/ 266 h 551"/>
                <a:gd name="T10" fmla="*/ 0 w 1109"/>
                <a:gd name="T11" fmla="*/ 424 h 551"/>
                <a:gd name="T12" fmla="*/ 52 w 1109"/>
                <a:gd name="T13" fmla="*/ 550 h 551"/>
                <a:gd name="T14" fmla="*/ 52 w 1109"/>
                <a:gd name="T15" fmla="*/ 550 h 551"/>
                <a:gd name="T16" fmla="*/ 799 w 1109"/>
                <a:gd name="T17" fmla="*/ 282 h 551"/>
                <a:gd name="T18" fmla="*/ 799 w 1109"/>
                <a:gd name="T19" fmla="*/ 282 h 551"/>
                <a:gd name="T20" fmla="*/ 1009 w 1109"/>
                <a:gd name="T2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09" h="551">
                  <a:moveTo>
                    <a:pt x="1009" y="0"/>
                  </a:moveTo>
                  <a:lnTo>
                    <a:pt x="977" y="2"/>
                  </a:lnTo>
                  <a:lnTo>
                    <a:pt x="977" y="2"/>
                  </a:lnTo>
                  <a:cubicBezTo>
                    <a:pt x="838" y="12"/>
                    <a:pt x="702" y="53"/>
                    <a:pt x="581" y="123"/>
                  </a:cubicBezTo>
                  <a:lnTo>
                    <a:pt x="333" y="266"/>
                  </a:lnTo>
                  <a:lnTo>
                    <a:pt x="0" y="424"/>
                  </a:lnTo>
                  <a:lnTo>
                    <a:pt x="52" y="550"/>
                  </a:lnTo>
                  <a:lnTo>
                    <a:pt x="52" y="550"/>
                  </a:lnTo>
                  <a:cubicBezTo>
                    <a:pt x="52" y="550"/>
                    <a:pt x="549" y="333"/>
                    <a:pt x="799" y="282"/>
                  </a:cubicBezTo>
                  <a:lnTo>
                    <a:pt x="799" y="282"/>
                  </a:lnTo>
                  <a:cubicBezTo>
                    <a:pt x="1108" y="220"/>
                    <a:pt x="1094" y="47"/>
                    <a:pt x="1009" y="0"/>
                  </a:cubicBezTo>
                </a:path>
              </a:pathLst>
            </a:custGeom>
            <a:solidFill>
              <a:srgbClr val="E8BA7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36" name="Freeform 166">
              <a:extLst>
                <a:ext uri="{FF2B5EF4-FFF2-40B4-BE49-F238E27FC236}">
                  <a16:creationId xmlns:a16="http://schemas.microsoft.com/office/drawing/2014/main" id="{F68E9523-4BFE-3347-9363-6D15A526B0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38589" y="10444961"/>
              <a:ext cx="433949" cy="543810"/>
            </a:xfrm>
            <a:custGeom>
              <a:avLst/>
              <a:gdLst>
                <a:gd name="T0" fmla="*/ 143 w 350"/>
                <a:gd name="T1" fmla="*/ 0 h 438"/>
                <a:gd name="T2" fmla="*/ 143 w 350"/>
                <a:gd name="T3" fmla="*/ 0 h 438"/>
                <a:gd name="T4" fmla="*/ 31 w 350"/>
                <a:gd name="T5" fmla="*/ 213 h 438"/>
                <a:gd name="T6" fmla="*/ 31 w 350"/>
                <a:gd name="T7" fmla="*/ 213 h 438"/>
                <a:gd name="T8" fmla="*/ 314 w 350"/>
                <a:gd name="T9" fmla="*/ 437 h 438"/>
                <a:gd name="T10" fmla="*/ 349 w 350"/>
                <a:gd name="T11" fmla="*/ 388 h 438"/>
                <a:gd name="T12" fmla="*/ 155 w 350"/>
                <a:gd name="T13" fmla="*/ 160 h 438"/>
                <a:gd name="T14" fmla="*/ 239 w 350"/>
                <a:gd name="T15" fmla="*/ 80 h 438"/>
                <a:gd name="T16" fmla="*/ 143 w 350"/>
                <a:gd name="T17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0" h="438">
                  <a:moveTo>
                    <a:pt x="143" y="0"/>
                  </a:moveTo>
                  <a:lnTo>
                    <a:pt x="143" y="0"/>
                  </a:lnTo>
                  <a:cubicBezTo>
                    <a:pt x="143" y="0"/>
                    <a:pt x="0" y="170"/>
                    <a:pt x="31" y="213"/>
                  </a:cubicBezTo>
                  <a:lnTo>
                    <a:pt x="31" y="213"/>
                  </a:lnTo>
                  <a:cubicBezTo>
                    <a:pt x="63" y="257"/>
                    <a:pt x="314" y="437"/>
                    <a:pt x="314" y="437"/>
                  </a:cubicBezTo>
                  <a:lnTo>
                    <a:pt x="349" y="388"/>
                  </a:lnTo>
                  <a:lnTo>
                    <a:pt x="155" y="160"/>
                  </a:lnTo>
                  <a:lnTo>
                    <a:pt x="239" y="80"/>
                  </a:lnTo>
                  <a:lnTo>
                    <a:pt x="143" y="0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37" name="Freeform 168">
              <a:extLst>
                <a:ext uri="{FF2B5EF4-FFF2-40B4-BE49-F238E27FC236}">
                  <a16:creationId xmlns:a16="http://schemas.microsoft.com/office/drawing/2014/main" id="{5E17B60B-3448-324E-BF21-92B19B8371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06491" y="10648204"/>
              <a:ext cx="329582" cy="411981"/>
            </a:xfrm>
            <a:custGeom>
              <a:avLst/>
              <a:gdLst>
                <a:gd name="T0" fmla="*/ 97 w 263"/>
                <a:gd name="T1" fmla="*/ 29 h 329"/>
                <a:gd name="T2" fmla="*/ 127 w 263"/>
                <a:gd name="T3" fmla="*/ 125 h 329"/>
                <a:gd name="T4" fmla="*/ 0 w 263"/>
                <a:gd name="T5" fmla="*/ 283 h 329"/>
                <a:gd name="T6" fmla="*/ 39 w 263"/>
                <a:gd name="T7" fmla="*/ 328 h 329"/>
                <a:gd name="T8" fmla="*/ 39 w 263"/>
                <a:gd name="T9" fmla="*/ 328 h 329"/>
                <a:gd name="T10" fmla="*/ 252 w 263"/>
                <a:gd name="T11" fmla="*/ 161 h 329"/>
                <a:gd name="T12" fmla="*/ 252 w 263"/>
                <a:gd name="T13" fmla="*/ 161 h 329"/>
                <a:gd name="T14" fmla="*/ 212 w 263"/>
                <a:gd name="T15" fmla="*/ 0 h 329"/>
                <a:gd name="T16" fmla="*/ 97 w 263"/>
                <a:gd name="T17" fmla="*/ 29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3" h="329">
                  <a:moveTo>
                    <a:pt x="97" y="29"/>
                  </a:moveTo>
                  <a:lnTo>
                    <a:pt x="127" y="125"/>
                  </a:lnTo>
                  <a:lnTo>
                    <a:pt x="0" y="283"/>
                  </a:lnTo>
                  <a:lnTo>
                    <a:pt x="39" y="328"/>
                  </a:lnTo>
                  <a:lnTo>
                    <a:pt x="39" y="328"/>
                  </a:lnTo>
                  <a:cubicBezTo>
                    <a:pt x="39" y="328"/>
                    <a:pt x="238" y="190"/>
                    <a:pt x="252" y="161"/>
                  </a:cubicBezTo>
                  <a:lnTo>
                    <a:pt x="252" y="161"/>
                  </a:lnTo>
                  <a:cubicBezTo>
                    <a:pt x="262" y="142"/>
                    <a:pt x="212" y="0"/>
                    <a:pt x="212" y="0"/>
                  </a:cubicBezTo>
                  <a:lnTo>
                    <a:pt x="97" y="29"/>
                  </a:lnTo>
                </a:path>
              </a:pathLst>
            </a:custGeom>
            <a:solidFill>
              <a:srgbClr val="E8D0C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38" name="Freeform 119">
              <a:extLst>
                <a:ext uri="{FF2B5EF4-FFF2-40B4-BE49-F238E27FC236}">
                  <a16:creationId xmlns:a16="http://schemas.microsoft.com/office/drawing/2014/main" id="{853B8BD4-AEE0-C14B-9D42-13A65BE8D0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86898" y="10186789"/>
              <a:ext cx="1009468" cy="526080"/>
            </a:xfrm>
            <a:custGeom>
              <a:avLst/>
              <a:gdLst>
                <a:gd name="connsiteX0" fmla="*/ 827745 w 1009468"/>
                <a:gd name="connsiteY0" fmla="*/ 60424 h 526080"/>
                <a:gd name="connsiteX1" fmla="*/ 1009468 w 1009468"/>
                <a:gd name="connsiteY1" fmla="*/ 468499 h 526080"/>
                <a:gd name="connsiteX2" fmla="*/ 842785 w 1009468"/>
                <a:gd name="connsiteY2" fmla="*/ 526080 h 526080"/>
                <a:gd name="connsiteX3" fmla="*/ 752550 w 1009468"/>
                <a:gd name="connsiteY3" fmla="*/ 344574 h 526080"/>
                <a:gd name="connsiteX4" fmla="*/ 284397 w 1009468"/>
                <a:gd name="connsiteY4" fmla="*/ 0 h 526080"/>
                <a:gd name="connsiteX5" fmla="*/ 212366 w 1009468"/>
                <a:gd name="connsiteY5" fmla="*/ 321694 h 526080"/>
                <a:gd name="connsiteX6" fmla="*/ 146545 w 1009468"/>
                <a:gd name="connsiteY6" fmla="*/ 388765 h 526080"/>
                <a:gd name="connsiteX7" fmla="*/ 0 w 1009468"/>
                <a:gd name="connsiteY7" fmla="*/ 260833 h 526080"/>
                <a:gd name="connsiteX8" fmla="*/ 76998 w 1009468"/>
                <a:gd name="connsiteY8" fmla="*/ 162710 h 526080"/>
                <a:gd name="connsiteX9" fmla="*/ 284397 w 1009468"/>
                <a:gd name="connsiteY9" fmla="*/ 0 h 5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468" h="526080">
                  <a:moveTo>
                    <a:pt x="827745" y="60424"/>
                  </a:moveTo>
                  <a:cubicBezTo>
                    <a:pt x="827745" y="60424"/>
                    <a:pt x="935526" y="179342"/>
                    <a:pt x="1009468" y="468499"/>
                  </a:cubicBezTo>
                  <a:lnTo>
                    <a:pt x="842785" y="526080"/>
                  </a:lnTo>
                  <a:lnTo>
                    <a:pt x="752550" y="344574"/>
                  </a:lnTo>
                  <a:close/>
                  <a:moveTo>
                    <a:pt x="284397" y="0"/>
                  </a:moveTo>
                  <a:lnTo>
                    <a:pt x="212366" y="321694"/>
                  </a:lnTo>
                  <a:lnTo>
                    <a:pt x="146545" y="388765"/>
                  </a:lnTo>
                  <a:lnTo>
                    <a:pt x="0" y="260833"/>
                  </a:lnTo>
                  <a:lnTo>
                    <a:pt x="76998" y="162710"/>
                  </a:lnTo>
                  <a:cubicBezTo>
                    <a:pt x="176351" y="28567"/>
                    <a:pt x="284397" y="0"/>
                    <a:pt x="284397" y="0"/>
                  </a:cubicBezTo>
                  <a:close/>
                </a:path>
              </a:pathLst>
            </a:custGeom>
            <a:solidFill>
              <a:srgbClr val="2C215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39" name="Freeform 170">
              <a:extLst>
                <a:ext uri="{FF2B5EF4-FFF2-40B4-BE49-F238E27FC236}">
                  <a16:creationId xmlns:a16="http://schemas.microsoft.com/office/drawing/2014/main" id="{91F7183B-A32C-D243-A692-A44FA9A33B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51692" y="10697642"/>
              <a:ext cx="736069" cy="390005"/>
            </a:xfrm>
            <a:custGeom>
              <a:avLst/>
              <a:gdLst>
                <a:gd name="T0" fmla="*/ 521 w 590"/>
                <a:gd name="T1" fmla="*/ 312 h 313"/>
                <a:gd name="T2" fmla="*/ 67 w 590"/>
                <a:gd name="T3" fmla="*/ 312 h 313"/>
                <a:gd name="T4" fmla="*/ 0 w 590"/>
                <a:gd name="T5" fmla="*/ 0 h 313"/>
                <a:gd name="T6" fmla="*/ 589 w 590"/>
                <a:gd name="T7" fmla="*/ 0 h 313"/>
                <a:gd name="T8" fmla="*/ 521 w 590"/>
                <a:gd name="T9" fmla="*/ 312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0" h="313">
                  <a:moveTo>
                    <a:pt x="521" y="312"/>
                  </a:moveTo>
                  <a:lnTo>
                    <a:pt x="67" y="312"/>
                  </a:lnTo>
                  <a:lnTo>
                    <a:pt x="0" y="0"/>
                  </a:lnTo>
                  <a:lnTo>
                    <a:pt x="589" y="0"/>
                  </a:lnTo>
                  <a:lnTo>
                    <a:pt x="521" y="312"/>
                  </a:lnTo>
                </a:path>
              </a:pathLst>
            </a:custGeom>
            <a:solidFill>
              <a:srgbClr val="D4EFE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  <p:sp>
          <p:nvSpPr>
            <p:cNvPr id="240" name="Freeform 171">
              <a:extLst>
                <a:ext uri="{FF2B5EF4-FFF2-40B4-BE49-F238E27FC236}">
                  <a16:creationId xmlns:a16="http://schemas.microsoft.com/office/drawing/2014/main" id="{D2F19209-6505-A34B-8DD5-271CB655C9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34089" y="11087649"/>
              <a:ext cx="565781" cy="38453"/>
            </a:xfrm>
            <a:custGeom>
              <a:avLst/>
              <a:gdLst>
                <a:gd name="T0" fmla="*/ 425 w 455"/>
                <a:gd name="T1" fmla="*/ 29 h 30"/>
                <a:gd name="T2" fmla="*/ 29 w 455"/>
                <a:gd name="T3" fmla="*/ 29 h 30"/>
                <a:gd name="T4" fmla="*/ 29 w 455"/>
                <a:gd name="T5" fmla="*/ 29 h 30"/>
                <a:gd name="T6" fmla="*/ 0 w 455"/>
                <a:gd name="T7" fmla="*/ 0 h 30"/>
                <a:gd name="T8" fmla="*/ 454 w 455"/>
                <a:gd name="T9" fmla="*/ 0 h 30"/>
                <a:gd name="T10" fmla="*/ 454 w 455"/>
                <a:gd name="T11" fmla="*/ 0 h 30"/>
                <a:gd name="T12" fmla="*/ 425 w 455"/>
                <a:gd name="T13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5" h="30">
                  <a:moveTo>
                    <a:pt x="425" y="29"/>
                  </a:moveTo>
                  <a:lnTo>
                    <a:pt x="29" y="29"/>
                  </a:lnTo>
                  <a:lnTo>
                    <a:pt x="29" y="29"/>
                  </a:lnTo>
                  <a:cubicBezTo>
                    <a:pt x="13" y="29"/>
                    <a:pt x="0" y="16"/>
                    <a:pt x="0" y="0"/>
                  </a:cubicBezTo>
                  <a:lnTo>
                    <a:pt x="454" y="0"/>
                  </a:lnTo>
                  <a:lnTo>
                    <a:pt x="454" y="0"/>
                  </a:lnTo>
                  <a:cubicBezTo>
                    <a:pt x="454" y="16"/>
                    <a:pt x="441" y="29"/>
                    <a:pt x="425" y="29"/>
                  </a:cubicBezTo>
                </a:path>
              </a:pathLst>
            </a:custGeom>
            <a:solidFill>
              <a:srgbClr val="B3E0E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599" dirty="0">
                <a:latin typeface="Poppins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35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018571" y="446149"/>
            <a:ext cx="10764455" cy="641871"/>
          </a:xfrm>
          <a:solidFill>
            <a:srgbClr val="44546A"/>
          </a:solidFill>
        </p:spPr>
        <p:txBody>
          <a:bodyPr>
            <a:normAutofit/>
          </a:bodyPr>
          <a:lstStyle/>
          <a:p>
            <a:r>
              <a:rPr lang="cs-CZ" sz="1800" dirty="0">
                <a:solidFill>
                  <a:schemeClr val="bg1"/>
                </a:solidFill>
              </a:rPr>
              <a:t>Porovnání podílu škol s účastí téměř všech žáků na on-line distanční výuce </a:t>
            </a:r>
            <a:br>
              <a:rPr lang="cs-CZ" sz="1800" dirty="0">
                <a:solidFill>
                  <a:schemeClr val="bg1"/>
                </a:solidFill>
              </a:rPr>
            </a:br>
            <a:r>
              <a:rPr lang="cs-CZ" sz="1800" b="0" dirty="0">
                <a:solidFill>
                  <a:schemeClr val="bg1"/>
                </a:solidFill>
              </a:rPr>
              <a:t>(situace ve školách navštívených Českou školní inspekcí v lednu a únoru 2021)</a:t>
            </a:r>
            <a:endParaRPr lang="en-GB" sz="1800" b="0" dirty="0">
              <a:solidFill>
                <a:schemeClr val="bg1"/>
              </a:solidFill>
            </a:endParaRPr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3717149820"/>
              </p:ext>
            </p:extLst>
          </p:nvPr>
        </p:nvGraphicFramePr>
        <p:xfrm>
          <a:off x="821804" y="1284790"/>
          <a:ext cx="10961224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1018572" y="5856790"/>
            <a:ext cx="10764455" cy="0"/>
          </a:xfrm>
          <a:prstGeom prst="line">
            <a:avLst/>
          </a:prstGeom>
          <a:ln w="19050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28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Freeform 142">
            <a:extLst>
              <a:ext uri="{FF2B5EF4-FFF2-40B4-BE49-F238E27FC236}">
                <a16:creationId xmlns:a16="http://schemas.microsoft.com/office/drawing/2014/main" id="{8BED2DA4-5501-1240-B60D-19AD527EB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014" y="1814045"/>
            <a:ext cx="2004962" cy="2057146"/>
          </a:xfrm>
          <a:prstGeom prst="round2DiagRect">
            <a:avLst>
              <a:gd name="adj1" fmla="val 36394"/>
              <a:gd name="adj2" fmla="val 0"/>
            </a:avLst>
          </a:pr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3" name="Freeform 143">
            <a:extLst>
              <a:ext uri="{FF2B5EF4-FFF2-40B4-BE49-F238E27FC236}">
                <a16:creationId xmlns:a16="http://schemas.microsoft.com/office/drawing/2014/main" id="{483300EB-2752-8B46-A277-A56F69F5E9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8630" y="1814045"/>
            <a:ext cx="2004962" cy="2057146"/>
          </a:xfrm>
          <a:prstGeom prst="round2DiagRect">
            <a:avLst>
              <a:gd name="adj1" fmla="val 35585"/>
              <a:gd name="adj2" fmla="val 0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6" name="Freeform 85">
            <a:extLst>
              <a:ext uri="{FF2B5EF4-FFF2-40B4-BE49-F238E27FC236}">
                <a16:creationId xmlns:a16="http://schemas.microsoft.com/office/drawing/2014/main" id="{1EEC57AE-CF68-484A-B5C5-DA09717C9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5140" y="1923038"/>
            <a:ext cx="607937" cy="480018"/>
          </a:xfrm>
          <a:custGeom>
            <a:avLst/>
            <a:gdLst>
              <a:gd name="connsiteX0" fmla="*/ 35287 w 351390"/>
              <a:gd name="connsiteY0" fmla="*/ 200082 h 277452"/>
              <a:gd name="connsiteX1" fmla="*/ 9754 w 351390"/>
              <a:gd name="connsiteY1" fmla="*/ 260179 h 277452"/>
              <a:gd name="connsiteX2" fmla="*/ 10113 w 351390"/>
              <a:gd name="connsiteY2" fmla="*/ 265577 h 277452"/>
              <a:gd name="connsiteX3" fmla="*/ 14788 w 351390"/>
              <a:gd name="connsiteY3" fmla="*/ 268456 h 277452"/>
              <a:gd name="connsiteX4" fmla="*/ 326577 w 351390"/>
              <a:gd name="connsiteY4" fmla="*/ 268456 h 277452"/>
              <a:gd name="connsiteX5" fmla="*/ 331612 w 351390"/>
              <a:gd name="connsiteY5" fmla="*/ 265577 h 277452"/>
              <a:gd name="connsiteX6" fmla="*/ 331971 w 351390"/>
              <a:gd name="connsiteY6" fmla="*/ 260179 h 277452"/>
              <a:gd name="connsiteX7" fmla="*/ 306079 w 351390"/>
              <a:gd name="connsiteY7" fmla="*/ 200082 h 277452"/>
              <a:gd name="connsiteX8" fmla="*/ 151829 w 351390"/>
              <a:gd name="connsiteY8" fmla="*/ 85961 h 277452"/>
              <a:gd name="connsiteX9" fmla="*/ 149695 w 351390"/>
              <a:gd name="connsiteY9" fmla="*/ 86323 h 277452"/>
              <a:gd name="connsiteX10" fmla="*/ 147917 w 351390"/>
              <a:gd name="connsiteY10" fmla="*/ 89938 h 277452"/>
              <a:gd name="connsiteX11" fmla="*/ 147917 w 351390"/>
              <a:gd name="connsiteY11" fmla="*/ 135488 h 277452"/>
              <a:gd name="connsiteX12" fmla="*/ 149695 w 351390"/>
              <a:gd name="connsiteY12" fmla="*/ 139103 h 277452"/>
              <a:gd name="connsiteX13" fmla="*/ 153963 w 351390"/>
              <a:gd name="connsiteY13" fmla="*/ 139103 h 277452"/>
              <a:gd name="connsiteX14" fmla="*/ 192731 w 351390"/>
              <a:gd name="connsiteY14" fmla="*/ 116328 h 277452"/>
              <a:gd name="connsiteX15" fmla="*/ 194510 w 351390"/>
              <a:gd name="connsiteY15" fmla="*/ 112713 h 277452"/>
              <a:gd name="connsiteX16" fmla="*/ 192731 w 351390"/>
              <a:gd name="connsiteY16" fmla="*/ 109098 h 277452"/>
              <a:gd name="connsiteX17" fmla="*/ 153963 w 351390"/>
              <a:gd name="connsiteY17" fmla="*/ 86323 h 277452"/>
              <a:gd name="connsiteX18" fmla="*/ 151829 w 351390"/>
              <a:gd name="connsiteY18" fmla="*/ 85961 h 277452"/>
              <a:gd name="connsiteX19" fmla="*/ 145427 w 351390"/>
              <a:gd name="connsiteY19" fmla="*/ 78369 h 277452"/>
              <a:gd name="connsiteX20" fmla="*/ 158231 w 351390"/>
              <a:gd name="connsiteY20" fmla="*/ 78369 h 277452"/>
              <a:gd name="connsiteX21" fmla="*/ 197355 w 351390"/>
              <a:gd name="connsiteY21" fmla="*/ 101144 h 277452"/>
              <a:gd name="connsiteX22" fmla="*/ 203757 w 351390"/>
              <a:gd name="connsiteY22" fmla="*/ 112713 h 277452"/>
              <a:gd name="connsiteX23" fmla="*/ 197355 w 351390"/>
              <a:gd name="connsiteY23" fmla="*/ 124281 h 277452"/>
              <a:gd name="connsiteX24" fmla="*/ 158231 w 351390"/>
              <a:gd name="connsiteY24" fmla="*/ 147056 h 277452"/>
              <a:gd name="connsiteX25" fmla="*/ 151829 w 351390"/>
              <a:gd name="connsiteY25" fmla="*/ 148864 h 277452"/>
              <a:gd name="connsiteX26" fmla="*/ 145427 w 351390"/>
              <a:gd name="connsiteY26" fmla="*/ 147056 h 277452"/>
              <a:gd name="connsiteX27" fmla="*/ 139025 w 351390"/>
              <a:gd name="connsiteY27" fmla="*/ 135488 h 277452"/>
              <a:gd name="connsiteX28" fmla="*/ 139025 w 351390"/>
              <a:gd name="connsiteY28" fmla="*/ 89938 h 277452"/>
              <a:gd name="connsiteX29" fmla="*/ 145427 w 351390"/>
              <a:gd name="connsiteY29" fmla="*/ 78369 h 277452"/>
              <a:gd name="connsiteX30" fmla="*/ 64775 w 351390"/>
              <a:gd name="connsiteY30" fmla="*/ 56138 h 277452"/>
              <a:gd name="connsiteX31" fmla="*/ 59021 w 351390"/>
              <a:gd name="connsiteY31" fmla="*/ 61536 h 277452"/>
              <a:gd name="connsiteX32" fmla="*/ 59021 w 351390"/>
              <a:gd name="connsiteY32" fmla="*/ 162657 h 277452"/>
              <a:gd name="connsiteX33" fmla="*/ 65135 w 351390"/>
              <a:gd name="connsiteY33" fmla="*/ 168775 h 277452"/>
              <a:gd name="connsiteX34" fmla="*/ 276230 w 351390"/>
              <a:gd name="connsiteY34" fmla="*/ 168775 h 277452"/>
              <a:gd name="connsiteX35" fmla="*/ 282703 w 351390"/>
              <a:gd name="connsiteY35" fmla="*/ 162657 h 277452"/>
              <a:gd name="connsiteX36" fmla="*/ 282703 w 351390"/>
              <a:gd name="connsiteY36" fmla="*/ 80969 h 277452"/>
              <a:gd name="connsiteX37" fmla="*/ 241707 w 351390"/>
              <a:gd name="connsiteY37" fmla="*/ 80969 h 277452"/>
              <a:gd name="connsiteX38" fmla="*/ 219770 w 351390"/>
              <a:gd name="connsiteY38" fmla="*/ 95723 h 277452"/>
              <a:gd name="connsiteX39" fmla="*/ 214376 w 351390"/>
              <a:gd name="connsiteY39" fmla="*/ 97162 h 277452"/>
              <a:gd name="connsiteX40" fmla="*/ 208982 w 351390"/>
              <a:gd name="connsiteY40" fmla="*/ 95723 h 277452"/>
              <a:gd name="connsiteX41" fmla="*/ 204307 w 351390"/>
              <a:gd name="connsiteY41" fmla="*/ 84567 h 277452"/>
              <a:gd name="connsiteX42" fmla="*/ 208982 w 351390"/>
              <a:gd name="connsiteY42" fmla="*/ 56498 h 277452"/>
              <a:gd name="connsiteX43" fmla="*/ 208982 w 351390"/>
              <a:gd name="connsiteY43" fmla="*/ 56138 h 277452"/>
              <a:gd name="connsiteX44" fmla="*/ 302826 w 351390"/>
              <a:gd name="connsiteY44" fmla="*/ 34925 h 277452"/>
              <a:gd name="connsiteX45" fmla="*/ 308551 w 351390"/>
              <a:gd name="connsiteY45" fmla="*/ 40313 h 277452"/>
              <a:gd name="connsiteX46" fmla="*/ 302826 w 351390"/>
              <a:gd name="connsiteY46" fmla="*/ 45701 h 277452"/>
              <a:gd name="connsiteX47" fmla="*/ 297775 w 351390"/>
              <a:gd name="connsiteY47" fmla="*/ 40313 h 277452"/>
              <a:gd name="connsiteX48" fmla="*/ 302826 w 351390"/>
              <a:gd name="connsiteY48" fmla="*/ 34925 h 277452"/>
              <a:gd name="connsiteX49" fmla="*/ 281526 w 351390"/>
              <a:gd name="connsiteY49" fmla="*/ 34925 h 277452"/>
              <a:gd name="connsiteX50" fmla="*/ 287876 w 351390"/>
              <a:gd name="connsiteY50" fmla="*/ 40313 h 277452"/>
              <a:gd name="connsiteX51" fmla="*/ 281526 w 351390"/>
              <a:gd name="connsiteY51" fmla="*/ 45701 h 277452"/>
              <a:gd name="connsiteX52" fmla="*/ 275550 w 351390"/>
              <a:gd name="connsiteY52" fmla="*/ 40313 h 277452"/>
              <a:gd name="connsiteX53" fmla="*/ 281526 w 351390"/>
              <a:gd name="connsiteY53" fmla="*/ 34925 h 277452"/>
              <a:gd name="connsiteX54" fmla="*/ 259675 w 351390"/>
              <a:gd name="connsiteY54" fmla="*/ 34925 h 277452"/>
              <a:gd name="connsiteX55" fmla="*/ 265651 w 351390"/>
              <a:gd name="connsiteY55" fmla="*/ 40313 h 277452"/>
              <a:gd name="connsiteX56" fmla="*/ 259675 w 351390"/>
              <a:gd name="connsiteY56" fmla="*/ 45701 h 277452"/>
              <a:gd name="connsiteX57" fmla="*/ 253325 w 351390"/>
              <a:gd name="connsiteY57" fmla="*/ 40313 h 277452"/>
              <a:gd name="connsiteX58" fmla="*/ 259675 w 351390"/>
              <a:gd name="connsiteY58" fmla="*/ 34925 h 277452"/>
              <a:gd name="connsiteX59" fmla="*/ 42839 w 351390"/>
              <a:gd name="connsiteY59" fmla="*/ 33827 h 277452"/>
              <a:gd name="connsiteX60" fmla="*/ 36725 w 351390"/>
              <a:gd name="connsiteY60" fmla="*/ 39585 h 277452"/>
              <a:gd name="connsiteX61" fmla="*/ 36725 w 351390"/>
              <a:gd name="connsiteY61" fmla="*/ 191086 h 277452"/>
              <a:gd name="connsiteX62" fmla="*/ 304640 w 351390"/>
              <a:gd name="connsiteY62" fmla="*/ 191086 h 277452"/>
              <a:gd name="connsiteX63" fmla="*/ 304640 w 351390"/>
              <a:gd name="connsiteY63" fmla="*/ 80969 h 277452"/>
              <a:gd name="connsiteX64" fmla="*/ 291334 w 351390"/>
              <a:gd name="connsiteY64" fmla="*/ 80969 h 277452"/>
              <a:gd name="connsiteX65" fmla="*/ 291334 w 351390"/>
              <a:gd name="connsiteY65" fmla="*/ 162657 h 277452"/>
              <a:gd name="connsiteX66" fmla="*/ 276230 w 351390"/>
              <a:gd name="connsiteY66" fmla="*/ 177771 h 277452"/>
              <a:gd name="connsiteX67" fmla="*/ 65135 w 351390"/>
              <a:gd name="connsiteY67" fmla="*/ 177771 h 277452"/>
              <a:gd name="connsiteX68" fmla="*/ 49671 w 351390"/>
              <a:gd name="connsiteY68" fmla="*/ 162657 h 277452"/>
              <a:gd name="connsiteX69" fmla="*/ 49671 w 351390"/>
              <a:gd name="connsiteY69" fmla="*/ 61536 h 277452"/>
              <a:gd name="connsiteX70" fmla="*/ 64775 w 351390"/>
              <a:gd name="connsiteY70" fmla="*/ 46782 h 277452"/>
              <a:gd name="connsiteX71" fmla="*/ 208982 w 351390"/>
              <a:gd name="connsiteY71" fmla="*/ 46782 h 277452"/>
              <a:gd name="connsiteX72" fmla="*/ 208982 w 351390"/>
              <a:gd name="connsiteY72" fmla="*/ 33827 h 277452"/>
              <a:gd name="connsiteX73" fmla="*/ 234874 w 351390"/>
              <a:gd name="connsiteY73" fmla="*/ 8996 h 277452"/>
              <a:gd name="connsiteX74" fmla="*/ 217972 w 351390"/>
              <a:gd name="connsiteY74" fmla="*/ 27349 h 277452"/>
              <a:gd name="connsiteX75" fmla="*/ 217972 w 351390"/>
              <a:gd name="connsiteY75" fmla="*/ 29508 h 277452"/>
              <a:gd name="connsiteX76" fmla="*/ 218332 w 351390"/>
              <a:gd name="connsiteY76" fmla="*/ 51460 h 277452"/>
              <a:gd name="connsiteX77" fmla="*/ 218332 w 351390"/>
              <a:gd name="connsiteY77" fmla="*/ 56858 h 277452"/>
              <a:gd name="connsiteX78" fmla="*/ 218332 w 351390"/>
              <a:gd name="connsiteY78" fmla="*/ 57938 h 277452"/>
              <a:gd name="connsiteX79" fmla="*/ 213297 w 351390"/>
              <a:gd name="connsiteY79" fmla="*/ 86367 h 277452"/>
              <a:gd name="connsiteX80" fmla="*/ 214016 w 351390"/>
              <a:gd name="connsiteY80" fmla="*/ 87806 h 277452"/>
              <a:gd name="connsiteX81" fmla="*/ 214736 w 351390"/>
              <a:gd name="connsiteY81" fmla="*/ 87806 h 277452"/>
              <a:gd name="connsiteX82" fmla="*/ 237751 w 351390"/>
              <a:gd name="connsiteY82" fmla="*/ 72692 h 277452"/>
              <a:gd name="connsiteX83" fmla="*/ 240269 w 351390"/>
              <a:gd name="connsiteY83" fmla="*/ 71972 h 277452"/>
              <a:gd name="connsiteX84" fmla="*/ 325498 w 351390"/>
              <a:gd name="connsiteY84" fmla="*/ 71972 h 277452"/>
              <a:gd name="connsiteX85" fmla="*/ 342040 w 351390"/>
              <a:gd name="connsiteY85" fmla="*/ 53260 h 277452"/>
              <a:gd name="connsiteX86" fmla="*/ 342040 w 351390"/>
              <a:gd name="connsiteY86" fmla="*/ 27349 h 277452"/>
              <a:gd name="connsiteX87" fmla="*/ 325498 w 351390"/>
              <a:gd name="connsiteY87" fmla="*/ 8996 h 277452"/>
              <a:gd name="connsiteX88" fmla="*/ 234874 w 351390"/>
              <a:gd name="connsiteY88" fmla="*/ 0 h 277452"/>
              <a:gd name="connsiteX89" fmla="*/ 325498 w 351390"/>
              <a:gd name="connsiteY89" fmla="*/ 0 h 277452"/>
              <a:gd name="connsiteX90" fmla="*/ 351390 w 351390"/>
              <a:gd name="connsiteY90" fmla="*/ 27349 h 277452"/>
              <a:gd name="connsiteX91" fmla="*/ 351390 w 351390"/>
              <a:gd name="connsiteY91" fmla="*/ 53260 h 277452"/>
              <a:gd name="connsiteX92" fmla="*/ 325498 w 351390"/>
              <a:gd name="connsiteY92" fmla="*/ 80969 h 277452"/>
              <a:gd name="connsiteX93" fmla="*/ 313631 w 351390"/>
              <a:gd name="connsiteY93" fmla="*/ 80969 h 277452"/>
              <a:gd name="connsiteX94" fmla="*/ 313631 w 351390"/>
              <a:gd name="connsiteY94" fmla="*/ 194685 h 277452"/>
              <a:gd name="connsiteX95" fmla="*/ 340242 w 351390"/>
              <a:gd name="connsiteY95" fmla="*/ 256580 h 277452"/>
              <a:gd name="connsiteX96" fmla="*/ 339163 w 351390"/>
              <a:gd name="connsiteY96" fmla="*/ 270975 h 277452"/>
              <a:gd name="connsiteX97" fmla="*/ 326577 w 351390"/>
              <a:gd name="connsiteY97" fmla="*/ 277452 h 277452"/>
              <a:gd name="connsiteX98" fmla="*/ 14788 w 351390"/>
              <a:gd name="connsiteY98" fmla="*/ 277452 h 277452"/>
              <a:gd name="connsiteX99" fmla="*/ 2202 w 351390"/>
              <a:gd name="connsiteY99" fmla="*/ 270975 h 277452"/>
              <a:gd name="connsiteX100" fmla="*/ 1123 w 351390"/>
              <a:gd name="connsiteY100" fmla="*/ 256580 h 277452"/>
              <a:gd name="connsiteX101" fmla="*/ 27735 w 351390"/>
              <a:gd name="connsiteY101" fmla="*/ 194685 h 277452"/>
              <a:gd name="connsiteX102" fmla="*/ 27735 w 351390"/>
              <a:gd name="connsiteY102" fmla="*/ 39585 h 277452"/>
              <a:gd name="connsiteX103" fmla="*/ 42839 w 351390"/>
              <a:gd name="connsiteY103" fmla="*/ 24830 h 277452"/>
              <a:gd name="connsiteX104" fmla="*/ 208982 w 351390"/>
              <a:gd name="connsiteY104" fmla="*/ 24830 h 277452"/>
              <a:gd name="connsiteX105" fmla="*/ 234874 w 351390"/>
              <a:gd name="connsiteY105" fmla="*/ 0 h 277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</a:cxnLst>
            <a:rect l="l" t="t" r="r" b="b"/>
            <a:pathLst>
              <a:path w="351390" h="277452">
                <a:moveTo>
                  <a:pt x="35287" y="200082"/>
                </a:moveTo>
                <a:lnTo>
                  <a:pt x="9754" y="260179"/>
                </a:lnTo>
                <a:cubicBezTo>
                  <a:pt x="8675" y="261978"/>
                  <a:pt x="9035" y="263778"/>
                  <a:pt x="10113" y="265577"/>
                </a:cubicBezTo>
                <a:cubicBezTo>
                  <a:pt x="11192" y="267376"/>
                  <a:pt x="12990" y="268456"/>
                  <a:pt x="14788" y="268456"/>
                </a:cubicBezTo>
                <a:lnTo>
                  <a:pt x="326577" y="268456"/>
                </a:lnTo>
                <a:cubicBezTo>
                  <a:pt x="328735" y="268456"/>
                  <a:pt x="330533" y="267376"/>
                  <a:pt x="331612" y="265577"/>
                </a:cubicBezTo>
                <a:cubicBezTo>
                  <a:pt x="332331" y="263778"/>
                  <a:pt x="332690" y="261978"/>
                  <a:pt x="331971" y="260179"/>
                </a:cubicBezTo>
                <a:lnTo>
                  <a:pt x="306079" y="200082"/>
                </a:lnTo>
                <a:close/>
                <a:moveTo>
                  <a:pt x="151829" y="85961"/>
                </a:moveTo>
                <a:cubicBezTo>
                  <a:pt x="150762" y="85961"/>
                  <a:pt x="150051" y="86323"/>
                  <a:pt x="149695" y="86323"/>
                </a:cubicBezTo>
                <a:cubicBezTo>
                  <a:pt x="149339" y="87046"/>
                  <a:pt x="147917" y="88130"/>
                  <a:pt x="147917" y="89938"/>
                </a:cubicBezTo>
                <a:lnTo>
                  <a:pt x="147917" y="135488"/>
                </a:lnTo>
                <a:cubicBezTo>
                  <a:pt x="147917" y="137657"/>
                  <a:pt x="149339" y="138741"/>
                  <a:pt x="149695" y="139103"/>
                </a:cubicBezTo>
                <a:cubicBezTo>
                  <a:pt x="150406" y="139464"/>
                  <a:pt x="151829" y="140188"/>
                  <a:pt x="153963" y="139103"/>
                </a:cubicBezTo>
                <a:lnTo>
                  <a:pt x="192731" y="116328"/>
                </a:lnTo>
                <a:cubicBezTo>
                  <a:pt x="194510" y="115243"/>
                  <a:pt x="194510" y="113436"/>
                  <a:pt x="194510" y="112713"/>
                </a:cubicBezTo>
                <a:cubicBezTo>
                  <a:pt x="194510" y="111990"/>
                  <a:pt x="194510" y="110544"/>
                  <a:pt x="192731" y="109098"/>
                </a:cubicBezTo>
                <a:lnTo>
                  <a:pt x="153963" y="86323"/>
                </a:lnTo>
                <a:cubicBezTo>
                  <a:pt x="153252" y="86323"/>
                  <a:pt x="152540" y="85961"/>
                  <a:pt x="151829" y="85961"/>
                </a:cubicBezTo>
                <a:close/>
                <a:moveTo>
                  <a:pt x="145427" y="78369"/>
                </a:moveTo>
                <a:cubicBezTo>
                  <a:pt x="149339" y="76200"/>
                  <a:pt x="154319" y="76200"/>
                  <a:pt x="158231" y="78369"/>
                </a:cubicBezTo>
                <a:lnTo>
                  <a:pt x="197355" y="101144"/>
                </a:lnTo>
                <a:cubicBezTo>
                  <a:pt x="201268" y="103675"/>
                  <a:pt x="203757" y="108013"/>
                  <a:pt x="203757" y="112713"/>
                </a:cubicBezTo>
                <a:cubicBezTo>
                  <a:pt x="203757" y="117412"/>
                  <a:pt x="201268" y="121750"/>
                  <a:pt x="197355" y="124281"/>
                </a:cubicBezTo>
                <a:lnTo>
                  <a:pt x="158231" y="147056"/>
                </a:lnTo>
                <a:cubicBezTo>
                  <a:pt x="156453" y="148141"/>
                  <a:pt x="153963" y="148864"/>
                  <a:pt x="151829" y="148864"/>
                </a:cubicBezTo>
                <a:cubicBezTo>
                  <a:pt x="149695" y="148864"/>
                  <a:pt x="147561" y="148141"/>
                  <a:pt x="145427" y="147056"/>
                </a:cubicBezTo>
                <a:cubicBezTo>
                  <a:pt x="141159" y="144526"/>
                  <a:pt x="139025" y="140549"/>
                  <a:pt x="139025" y="135488"/>
                </a:cubicBezTo>
                <a:lnTo>
                  <a:pt x="139025" y="89938"/>
                </a:lnTo>
                <a:cubicBezTo>
                  <a:pt x="139025" y="85238"/>
                  <a:pt x="141159" y="80900"/>
                  <a:pt x="145427" y="78369"/>
                </a:cubicBezTo>
                <a:close/>
                <a:moveTo>
                  <a:pt x="64775" y="56138"/>
                </a:moveTo>
                <a:cubicBezTo>
                  <a:pt x="61898" y="56138"/>
                  <a:pt x="59021" y="58657"/>
                  <a:pt x="59021" y="61536"/>
                </a:cubicBezTo>
                <a:lnTo>
                  <a:pt x="59021" y="162657"/>
                </a:lnTo>
                <a:cubicBezTo>
                  <a:pt x="59021" y="165896"/>
                  <a:pt x="61898" y="168775"/>
                  <a:pt x="65135" y="168775"/>
                </a:cubicBezTo>
                <a:lnTo>
                  <a:pt x="276230" y="168775"/>
                </a:lnTo>
                <a:cubicBezTo>
                  <a:pt x="279826" y="168775"/>
                  <a:pt x="282703" y="165896"/>
                  <a:pt x="282703" y="162657"/>
                </a:cubicBezTo>
                <a:lnTo>
                  <a:pt x="282703" y="80969"/>
                </a:lnTo>
                <a:lnTo>
                  <a:pt x="241707" y="80969"/>
                </a:lnTo>
                <a:lnTo>
                  <a:pt x="219770" y="95723"/>
                </a:lnTo>
                <a:cubicBezTo>
                  <a:pt x="217972" y="96803"/>
                  <a:pt x="216174" y="97162"/>
                  <a:pt x="214376" y="97162"/>
                </a:cubicBezTo>
                <a:cubicBezTo>
                  <a:pt x="212218" y="97162"/>
                  <a:pt x="210780" y="96803"/>
                  <a:pt x="208982" y="95723"/>
                </a:cubicBezTo>
                <a:cubicBezTo>
                  <a:pt x="205386" y="93204"/>
                  <a:pt x="203588" y="88886"/>
                  <a:pt x="204307" y="84567"/>
                </a:cubicBezTo>
                <a:lnTo>
                  <a:pt x="208982" y="56498"/>
                </a:lnTo>
                <a:lnTo>
                  <a:pt x="208982" y="56138"/>
                </a:lnTo>
                <a:close/>
                <a:moveTo>
                  <a:pt x="302826" y="34925"/>
                </a:moveTo>
                <a:cubicBezTo>
                  <a:pt x="306194" y="34925"/>
                  <a:pt x="308551" y="37282"/>
                  <a:pt x="308551" y="40313"/>
                </a:cubicBezTo>
                <a:cubicBezTo>
                  <a:pt x="308551" y="43343"/>
                  <a:pt x="306194" y="45701"/>
                  <a:pt x="302826" y="45701"/>
                </a:cubicBezTo>
                <a:cubicBezTo>
                  <a:pt x="300132" y="45701"/>
                  <a:pt x="297775" y="43343"/>
                  <a:pt x="297775" y="40313"/>
                </a:cubicBezTo>
                <a:cubicBezTo>
                  <a:pt x="297775" y="37282"/>
                  <a:pt x="300132" y="34925"/>
                  <a:pt x="302826" y="34925"/>
                </a:cubicBezTo>
                <a:close/>
                <a:moveTo>
                  <a:pt x="281526" y="34925"/>
                </a:moveTo>
                <a:cubicBezTo>
                  <a:pt x="284888" y="34925"/>
                  <a:pt x="287876" y="37282"/>
                  <a:pt x="287876" y="40313"/>
                </a:cubicBezTo>
                <a:cubicBezTo>
                  <a:pt x="287876" y="43343"/>
                  <a:pt x="284888" y="45701"/>
                  <a:pt x="281526" y="45701"/>
                </a:cubicBezTo>
                <a:cubicBezTo>
                  <a:pt x="278165" y="45701"/>
                  <a:pt x="275550" y="43343"/>
                  <a:pt x="275550" y="40313"/>
                </a:cubicBezTo>
                <a:cubicBezTo>
                  <a:pt x="275550" y="37282"/>
                  <a:pt x="278165" y="34925"/>
                  <a:pt x="281526" y="34925"/>
                </a:cubicBezTo>
                <a:close/>
                <a:moveTo>
                  <a:pt x="259675" y="34925"/>
                </a:moveTo>
                <a:cubicBezTo>
                  <a:pt x="263037" y="34925"/>
                  <a:pt x="265651" y="37282"/>
                  <a:pt x="265651" y="40313"/>
                </a:cubicBezTo>
                <a:cubicBezTo>
                  <a:pt x="265651" y="43343"/>
                  <a:pt x="263037" y="45701"/>
                  <a:pt x="259675" y="45701"/>
                </a:cubicBezTo>
                <a:cubicBezTo>
                  <a:pt x="255940" y="45701"/>
                  <a:pt x="253325" y="43343"/>
                  <a:pt x="253325" y="40313"/>
                </a:cubicBezTo>
                <a:cubicBezTo>
                  <a:pt x="253325" y="37282"/>
                  <a:pt x="255940" y="34925"/>
                  <a:pt x="259675" y="34925"/>
                </a:cubicBezTo>
                <a:close/>
                <a:moveTo>
                  <a:pt x="42839" y="33827"/>
                </a:moveTo>
                <a:cubicBezTo>
                  <a:pt x="39602" y="33827"/>
                  <a:pt x="36725" y="36346"/>
                  <a:pt x="36725" y="39585"/>
                </a:cubicBezTo>
                <a:lnTo>
                  <a:pt x="36725" y="191086"/>
                </a:lnTo>
                <a:lnTo>
                  <a:pt x="304640" y="191086"/>
                </a:lnTo>
                <a:lnTo>
                  <a:pt x="304640" y="80969"/>
                </a:lnTo>
                <a:lnTo>
                  <a:pt x="291334" y="80969"/>
                </a:lnTo>
                <a:lnTo>
                  <a:pt x="291334" y="162657"/>
                </a:lnTo>
                <a:cubicBezTo>
                  <a:pt x="291334" y="170934"/>
                  <a:pt x="284861" y="177771"/>
                  <a:pt x="276230" y="177771"/>
                </a:cubicBezTo>
                <a:lnTo>
                  <a:pt x="65135" y="177771"/>
                </a:lnTo>
                <a:cubicBezTo>
                  <a:pt x="56504" y="177771"/>
                  <a:pt x="49671" y="170934"/>
                  <a:pt x="49671" y="162657"/>
                </a:cubicBezTo>
                <a:lnTo>
                  <a:pt x="49671" y="61536"/>
                </a:lnTo>
                <a:cubicBezTo>
                  <a:pt x="49671" y="53619"/>
                  <a:pt x="56504" y="46782"/>
                  <a:pt x="64775" y="46782"/>
                </a:cubicBezTo>
                <a:lnTo>
                  <a:pt x="208982" y="46782"/>
                </a:lnTo>
                <a:lnTo>
                  <a:pt x="208982" y="33827"/>
                </a:lnTo>
                <a:close/>
                <a:moveTo>
                  <a:pt x="234874" y="8996"/>
                </a:moveTo>
                <a:cubicBezTo>
                  <a:pt x="225524" y="8996"/>
                  <a:pt x="217972" y="17273"/>
                  <a:pt x="217972" y="27349"/>
                </a:cubicBezTo>
                <a:lnTo>
                  <a:pt x="217972" y="29508"/>
                </a:lnTo>
                <a:lnTo>
                  <a:pt x="218332" y="51460"/>
                </a:lnTo>
                <a:lnTo>
                  <a:pt x="218332" y="56858"/>
                </a:lnTo>
                <a:cubicBezTo>
                  <a:pt x="218332" y="57218"/>
                  <a:pt x="218332" y="57578"/>
                  <a:pt x="218332" y="57938"/>
                </a:cubicBezTo>
                <a:lnTo>
                  <a:pt x="213297" y="86367"/>
                </a:lnTo>
                <a:cubicBezTo>
                  <a:pt x="212938" y="87446"/>
                  <a:pt x="213657" y="87806"/>
                  <a:pt x="214016" y="87806"/>
                </a:cubicBezTo>
                <a:cubicBezTo>
                  <a:pt x="214376" y="88166"/>
                  <a:pt x="214376" y="88166"/>
                  <a:pt x="214736" y="87806"/>
                </a:cubicBezTo>
                <a:lnTo>
                  <a:pt x="237751" y="72692"/>
                </a:lnTo>
                <a:cubicBezTo>
                  <a:pt x="238470" y="71972"/>
                  <a:pt x="239549" y="71972"/>
                  <a:pt x="240269" y="71972"/>
                </a:cubicBezTo>
                <a:lnTo>
                  <a:pt x="325498" y="71972"/>
                </a:lnTo>
                <a:cubicBezTo>
                  <a:pt x="334488" y="71972"/>
                  <a:pt x="342040" y="63336"/>
                  <a:pt x="342040" y="53260"/>
                </a:cubicBezTo>
                <a:lnTo>
                  <a:pt x="342040" y="27349"/>
                </a:lnTo>
                <a:cubicBezTo>
                  <a:pt x="342040" y="17273"/>
                  <a:pt x="334488" y="8996"/>
                  <a:pt x="325498" y="8996"/>
                </a:cubicBezTo>
                <a:close/>
                <a:moveTo>
                  <a:pt x="234874" y="0"/>
                </a:moveTo>
                <a:lnTo>
                  <a:pt x="325498" y="0"/>
                </a:lnTo>
                <a:cubicBezTo>
                  <a:pt x="339883" y="0"/>
                  <a:pt x="351390" y="12235"/>
                  <a:pt x="351390" y="27349"/>
                </a:cubicBezTo>
                <a:lnTo>
                  <a:pt x="351390" y="53260"/>
                </a:lnTo>
                <a:cubicBezTo>
                  <a:pt x="351390" y="68734"/>
                  <a:pt x="339883" y="80969"/>
                  <a:pt x="325498" y="80969"/>
                </a:cubicBezTo>
                <a:lnTo>
                  <a:pt x="313631" y="80969"/>
                </a:lnTo>
                <a:lnTo>
                  <a:pt x="313631" y="194685"/>
                </a:lnTo>
                <a:lnTo>
                  <a:pt x="340242" y="256580"/>
                </a:lnTo>
                <a:cubicBezTo>
                  <a:pt x="342400" y="261259"/>
                  <a:pt x="342040" y="266297"/>
                  <a:pt x="339163" y="270975"/>
                </a:cubicBezTo>
                <a:cubicBezTo>
                  <a:pt x="336287" y="274933"/>
                  <a:pt x="331612" y="277452"/>
                  <a:pt x="326577" y="277452"/>
                </a:cubicBezTo>
                <a:lnTo>
                  <a:pt x="14788" y="277452"/>
                </a:lnTo>
                <a:cubicBezTo>
                  <a:pt x="9754" y="277452"/>
                  <a:pt x="5079" y="274933"/>
                  <a:pt x="2202" y="270975"/>
                </a:cubicBezTo>
                <a:cubicBezTo>
                  <a:pt x="-315" y="266297"/>
                  <a:pt x="-675" y="261259"/>
                  <a:pt x="1123" y="256580"/>
                </a:cubicBezTo>
                <a:lnTo>
                  <a:pt x="27735" y="194685"/>
                </a:lnTo>
                <a:lnTo>
                  <a:pt x="27735" y="39585"/>
                </a:lnTo>
                <a:cubicBezTo>
                  <a:pt x="27735" y="31308"/>
                  <a:pt x="34567" y="24830"/>
                  <a:pt x="42839" y="24830"/>
                </a:cubicBezTo>
                <a:lnTo>
                  <a:pt x="208982" y="24830"/>
                </a:lnTo>
                <a:cubicBezTo>
                  <a:pt x="210420" y="10796"/>
                  <a:pt x="221209" y="0"/>
                  <a:pt x="2348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CAC442-F665-2E4A-AD8A-27D8C506671F}"/>
              </a:ext>
            </a:extLst>
          </p:cNvPr>
          <p:cNvSpPr txBox="1"/>
          <p:nvPr/>
        </p:nvSpPr>
        <p:spPr>
          <a:xfrm>
            <a:off x="1071295" y="1438373"/>
            <a:ext cx="1687681" cy="35394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cs-CZ" sz="1700" b="1" spc="-15" dirty="0">
                <a:solidFill>
                  <a:schemeClr val="accent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JARO 2020</a:t>
            </a:r>
            <a:endParaRPr lang="en-US" sz="1700" b="1" spc="-15" dirty="0">
              <a:solidFill>
                <a:schemeClr val="accent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411A6E-914E-634C-842F-9F4A3573F1F9}"/>
              </a:ext>
            </a:extLst>
          </p:cNvPr>
          <p:cNvSpPr txBox="1"/>
          <p:nvPr/>
        </p:nvSpPr>
        <p:spPr>
          <a:xfrm>
            <a:off x="690845" y="2660311"/>
            <a:ext cx="2065481" cy="89912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>
              <a:lnSpc>
                <a:spcPts val="2800"/>
              </a:lnSpc>
            </a:pPr>
            <a:r>
              <a:rPr lang="cs-CZ" sz="2800" spc="-1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 </a:t>
            </a:r>
            <a:r>
              <a:rPr lang="cs-CZ" sz="4400" b="1" spc="-1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⅓</a:t>
            </a:r>
            <a:r>
              <a:rPr lang="cs-CZ" sz="2800" spc="-1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škol se nedařilo</a:t>
            </a:r>
            <a:endParaRPr lang="en-US" sz="2800" spc="-1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0" name="Nadpis 1"/>
          <p:cNvSpPr txBox="1">
            <a:spLocks/>
          </p:cNvSpPr>
          <p:nvPr/>
        </p:nvSpPr>
        <p:spPr>
          <a:xfrm>
            <a:off x="838201" y="365126"/>
            <a:ext cx="10515600" cy="81288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dirty="0"/>
              <a:t>ŘEDITEL = PEDAGOGICKÉ VEDENÍ UČITELŮ </a:t>
            </a:r>
            <a:br>
              <a:rPr lang="cs-CZ" dirty="0"/>
            </a:br>
            <a:r>
              <a:rPr lang="cs-CZ" dirty="0"/>
              <a:t>A VZDĚLÁVACÍHO PROCESU ŠKOLY</a:t>
            </a:r>
            <a:endParaRPr lang="en-GB" dirty="0"/>
          </a:p>
        </p:txBody>
      </p:sp>
      <p:sp>
        <p:nvSpPr>
          <p:cNvPr id="91" name="TextBox 5">
            <a:extLst>
              <a:ext uri="{FF2B5EF4-FFF2-40B4-BE49-F238E27FC236}">
                <a16:creationId xmlns:a16="http://schemas.microsoft.com/office/drawing/2014/main" id="{DCCAC442-F665-2E4A-AD8A-27D8C506671F}"/>
              </a:ext>
            </a:extLst>
          </p:cNvPr>
          <p:cNvSpPr txBox="1"/>
          <p:nvPr/>
        </p:nvSpPr>
        <p:spPr>
          <a:xfrm>
            <a:off x="3178048" y="1438373"/>
            <a:ext cx="2124596" cy="35394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cs-CZ" sz="1700" b="1" spc="-15" dirty="0">
                <a:solidFill>
                  <a:schemeClr val="accent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1. pol. 2020/2021</a:t>
            </a:r>
            <a:endParaRPr lang="en-US" sz="1700" b="1" spc="-15" dirty="0">
              <a:solidFill>
                <a:schemeClr val="accent3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2" name="Freeform 85">
            <a:extLst>
              <a:ext uri="{FF2B5EF4-FFF2-40B4-BE49-F238E27FC236}">
                <a16:creationId xmlns:a16="http://schemas.microsoft.com/office/drawing/2014/main" id="{1EEC57AE-CF68-484A-B5C5-DA09717C9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5381" y="1940639"/>
            <a:ext cx="607937" cy="480018"/>
          </a:xfrm>
          <a:custGeom>
            <a:avLst/>
            <a:gdLst>
              <a:gd name="connsiteX0" fmla="*/ 35287 w 351390"/>
              <a:gd name="connsiteY0" fmla="*/ 200082 h 277452"/>
              <a:gd name="connsiteX1" fmla="*/ 9754 w 351390"/>
              <a:gd name="connsiteY1" fmla="*/ 260179 h 277452"/>
              <a:gd name="connsiteX2" fmla="*/ 10113 w 351390"/>
              <a:gd name="connsiteY2" fmla="*/ 265577 h 277452"/>
              <a:gd name="connsiteX3" fmla="*/ 14788 w 351390"/>
              <a:gd name="connsiteY3" fmla="*/ 268456 h 277452"/>
              <a:gd name="connsiteX4" fmla="*/ 326577 w 351390"/>
              <a:gd name="connsiteY4" fmla="*/ 268456 h 277452"/>
              <a:gd name="connsiteX5" fmla="*/ 331612 w 351390"/>
              <a:gd name="connsiteY5" fmla="*/ 265577 h 277452"/>
              <a:gd name="connsiteX6" fmla="*/ 331971 w 351390"/>
              <a:gd name="connsiteY6" fmla="*/ 260179 h 277452"/>
              <a:gd name="connsiteX7" fmla="*/ 306079 w 351390"/>
              <a:gd name="connsiteY7" fmla="*/ 200082 h 277452"/>
              <a:gd name="connsiteX8" fmla="*/ 151829 w 351390"/>
              <a:gd name="connsiteY8" fmla="*/ 85961 h 277452"/>
              <a:gd name="connsiteX9" fmla="*/ 149695 w 351390"/>
              <a:gd name="connsiteY9" fmla="*/ 86323 h 277452"/>
              <a:gd name="connsiteX10" fmla="*/ 147917 w 351390"/>
              <a:gd name="connsiteY10" fmla="*/ 89938 h 277452"/>
              <a:gd name="connsiteX11" fmla="*/ 147917 w 351390"/>
              <a:gd name="connsiteY11" fmla="*/ 135488 h 277452"/>
              <a:gd name="connsiteX12" fmla="*/ 149695 w 351390"/>
              <a:gd name="connsiteY12" fmla="*/ 139103 h 277452"/>
              <a:gd name="connsiteX13" fmla="*/ 153963 w 351390"/>
              <a:gd name="connsiteY13" fmla="*/ 139103 h 277452"/>
              <a:gd name="connsiteX14" fmla="*/ 192731 w 351390"/>
              <a:gd name="connsiteY14" fmla="*/ 116328 h 277452"/>
              <a:gd name="connsiteX15" fmla="*/ 194510 w 351390"/>
              <a:gd name="connsiteY15" fmla="*/ 112713 h 277452"/>
              <a:gd name="connsiteX16" fmla="*/ 192731 w 351390"/>
              <a:gd name="connsiteY16" fmla="*/ 109098 h 277452"/>
              <a:gd name="connsiteX17" fmla="*/ 153963 w 351390"/>
              <a:gd name="connsiteY17" fmla="*/ 86323 h 277452"/>
              <a:gd name="connsiteX18" fmla="*/ 151829 w 351390"/>
              <a:gd name="connsiteY18" fmla="*/ 85961 h 277452"/>
              <a:gd name="connsiteX19" fmla="*/ 145427 w 351390"/>
              <a:gd name="connsiteY19" fmla="*/ 78369 h 277452"/>
              <a:gd name="connsiteX20" fmla="*/ 158231 w 351390"/>
              <a:gd name="connsiteY20" fmla="*/ 78369 h 277452"/>
              <a:gd name="connsiteX21" fmla="*/ 197355 w 351390"/>
              <a:gd name="connsiteY21" fmla="*/ 101144 h 277452"/>
              <a:gd name="connsiteX22" fmla="*/ 203757 w 351390"/>
              <a:gd name="connsiteY22" fmla="*/ 112713 h 277452"/>
              <a:gd name="connsiteX23" fmla="*/ 197355 w 351390"/>
              <a:gd name="connsiteY23" fmla="*/ 124281 h 277452"/>
              <a:gd name="connsiteX24" fmla="*/ 158231 w 351390"/>
              <a:gd name="connsiteY24" fmla="*/ 147056 h 277452"/>
              <a:gd name="connsiteX25" fmla="*/ 151829 w 351390"/>
              <a:gd name="connsiteY25" fmla="*/ 148864 h 277452"/>
              <a:gd name="connsiteX26" fmla="*/ 145427 w 351390"/>
              <a:gd name="connsiteY26" fmla="*/ 147056 h 277452"/>
              <a:gd name="connsiteX27" fmla="*/ 139025 w 351390"/>
              <a:gd name="connsiteY27" fmla="*/ 135488 h 277452"/>
              <a:gd name="connsiteX28" fmla="*/ 139025 w 351390"/>
              <a:gd name="connsiteY28" fmla="*/ 89938 h 277452"/>
              <a:gd name="connsiteX29" fmla="*/ 145427 w 351390"/>
              <a:gd name="connsiteY29" fmla="*/ 78369 h 277452"/>
              <a:gd name="connsiteX30" fmla="*/ 64775 w 351390"/>
              <a:gd name="connsiteY30" fmla="*/ 56138 h 277452"/>
              <a:gd name="connsiteX31" fmla="*/ 59021 w 351390"/>
              <a:gd name="connsiteY31" fmla="*/ 61536 h 277452"/>
              <a:gd name="connsiteX32" fmla="*/ 59021 w 351390"/>
              <a:gd name="connsiteY32" fmla="*/ 162657 h 277452"/>
              <a:gd name="connsiteX33" fmla="*/ 65135 w 351390"/>
              <a:gd name="connsiteY33" fmla="*/ 168775 h 277452"/>
              <a:gd name="connsiteX34" fmla="*/ 276230 w 351390"/>
              <a:gd name="connsiteY34" fmla="*/ 168775 h 277452"/>
              <a:gd name="connsiteX35" fmla="*/ 282703 w 351390"/>
              <a:gd name="connsiteY35" fmla="*/ 162657 h 277452"/>
              <a:gd name="connsiteX36" fmla="*/ 282703 w 351390"/>
              <a:gd name="connsiteY36" fmla="*/ 80969 h 277452"/>
              <a:gd name="connsiteX37" fmla="*/ 241707 w 351390"/>
              <a:gd name="connsiteY37" fmla="*/ 80969 h 277452"/>
              <a:gd name="connsiteX38" fmla="*/ 219770 w 351390"/>
              <a:gd name="connsiteY38" fmla="*/ 95723 h 277452"/>
              <a:gd name="connsiteX39" fmla="*/ 214376 w 351390"/>
              <a:gd name="connsiteY39" fmla="*/ 97162 h 277452"/>
              <a:gd name="connsiteX40" fmla="*/ 208982 w 351390"/>
              <a:gd name="connsiteY40" fmla="*/ 95723 h 277452"/>
              <a:gd name="connsiteX41" fmla="*/ 204307 w 351390"/>
              <a:gd name="connsiteY41" fmla="*/ 84567 h 277452"/>
              <a:gd name="connsiteX42" fmla="*/ 208982 w 351390"/>
              <a:gd name="connsiteY42" fmla="*/ 56498 h 277452"/>
              <a:gd name="connsiteX43" fmla="*/ 208982 w 351390"/>
              <a:gd name="connsiteY43" fmla="*/ 56138 h 277452"/>
              <a:gd name="connsiteX44" fmla="*/ 302826 w 351390"/>
              <a:gd name="connsiteY44" fmla="*/ 34925 h 277452"/>
              <a:gd name="connsiteX45" fmla="*/ 308551 w 351390"/>
              <a:gd name="connsiteY45" fmla="*/ 40313 h 277452"/>
              <a:gd name="connsiteX46" fmla="*/ 302826 w 351390"/>
              <a:gd name="connsiteY46" fmla="*/ 45701 h 277452"/>
              <a:gd name="connsiteX47" fmla="*/ 297775 w 351390"/>
              <a:gd name="connsiteY47" fmla="*/ 40313 h 277452"/>
              <a:gd name="connsiteX48" fmla="*/ 302826 w 351390"/>
              <a:gd name="connsiteY48" fmla="*/ 34925 h 277452"/>
              <a:gd name="connsiteX49" fmla="*/ 281526 w 351390"/>
              <a:gd name="connsiteY49" fmla="*/ 34925 h 277452"/>
              <a:gd name="connsiteX50" fmla="*/ 287876 w 351390"/>
              <a:gd name="connsiteY50" fmla="*/ 40313 h 277452"/>
              <a:gd name="connsiteX51" fmla="*/ 281526 w 351390"/>
              <a:gd name="connsiteY51" fmla="*/ 45701 h 277452"/>
              <a:gd name="connsiteX52" fmla="*/ 275550 w 351390"/>
              <a:gd name="connsiteY52" fmla="*/ 40313 h 277452"/>
              <a:gd name="connsiteX53" fmla="*/ 281526 w 351390"/>
              <a:gd name="connsiteY53" fmla="*/ 34925 h 277452"/>
              <a:gd name="connsiteX54" fmla="*/ 259675 w 351390"/>
              <a:gd name="connsiteY54" fmla="*/ 34925 h 277452"/>
              <a:gd name="connsiteX55" fmla="*/ 265651 w 351390"/>
              <a:gd name="connsiteY55" fmla="*/ 40313 h 277452"/>
              <a:gd name="connsiteX56" fmla="*/ 259675 w 351390"/>
              <a:gd name="connsiteY56" fmla="*/ 45701 h 277452"/>
              <a:gd name="connsiteX57" fmla="*/ 253325 w 351390"/>
              <a:gd name="connsiteY57" fmla="*/ 40313 h 277452"/>
              <a:gd name="connsiteX58" fmla="*/ 259675 w 351390"/>
              <a:gd name="connsiteY58" fmla="*/ 34925 h 277452"/>
              <a:gd name="connsiteX59" fmla="*/ 42839 w 351390"/>
              <a:gd name="connsiteY59" fmla="*/ 33827 h 277452"/>
              <a:gd name="connsiteX60" fmla="*/ 36725 w 351390"/>
              <a:gd name="connsiteY60" fmla="*/ 39585 h 277452"/>
              <a:gd name="connsiteX61" fmla="*/ 36725 w 351390"/>
              <a:gd name="connsiteY61" fmla="*/ 191086 h 277452"/>
              <a:gd name="connsiteX62" fmla="*/ 304640 w 351390"/>
              <a:gd name="connsiteY62" fmla="*/ 191086 h 277452"/>
              <a:gd name="connsiteX63" fmla="*/ 304640 w 351390"/>
              <a:gd name="connsiteY63" fmla="*/ 80969 h 277452"/>
              <a:gd name="connsiteX64" fmla="*/ 291334 w 351390"/>
              <a:gd name="connsiteY64" fmla="*/ 80969 h 277452"/>
              <a:gd name="connsiteX65" fmla="*/ 291334 w 351390"/>
              <a:gd name="connsiteY65" fmla="*/ 162657 h 277452"/>
              <a:gd name="connsiteX66" fmla="*/ 276230 w 351390"/>
              <a:gd name="connsiteY66" fmla="*/ 177771 h 277452"/>
              <a:gd name="connsiteX67" fmla="*/ 65135 w 351390"/>
              <a:gd name="connsiteY67" fmla="*/ 177771 h 277452"/>
              <a:gd name="connsiteX68" fmla="*/ 49671 w 351390"/>
              <a:gd name="connsiteY68" fmla="*/ 162657 h 277452"/>
              <a:gd name="connsiteX69" fmla="*/ 49671 w 351390"/>
              <a:gd name="connsiteY69" fmla="*/ 61536 h 277452"/>
              <a:gd name="connsiteX70" fmla="*/ 64775 w 351390"/>
              <a:gd name="connsiteY70" fmla="*/ 46782 h 277452"/>
              <a:gd name="connsiteX71" fmla="*/ 208982 w 351390"/>
              <a:gd name="connsiteY71" fmla="*/ 46782 h 277452"/>
              <a:gd name="connsiteX72" fmla="*/ 208982 w 351390"/>
              <a:gd name="connsiteY72" fmla="*/ 33827 h 277452"/>
              <a:gd name="connsiteX73" fmla="*/ 234874 w 351390"/>
              <a:gd name="connsiteY73" fmla="*/ 8996 h 277452"/>
              <a:gd name="connsiteX74" fmla="*/ 217972 w 351390"/>
              <a:gd name="connsiteY74" fmla="*/ 27349 h 277452"/>
              <a:gd name="connsiteX75" fmla="*/ 217972 w 351390"/>
              <a:gd name="connsiteY75" fmla="*/ 29508 h 277452"/>
              <a:gd name="connsiteX76" fmla="*/ 218332 w 351390"/>
              <a:gd name="connsiteY76" fmla="*/ 51460 h 277452"/>
              <a:gd name="connsiteX77" fmla="*/ 218332 w 351390"/>
              <a:gd name="connsiteY77" fmla="*/ 56858 h 277452"/>
              <a:gd name="connsiteX78" fmla="*/ 218332 w 351390"/>
              <a:gd name="connsiteY78" fmla="*/ 57938 h 277452"/>
              <a:gd name="connsiteX79" fmla="*/ 213297 w 351390"/>
              <a:gd name="connsiteY79" fmla="*/ 86367 h 277452"/>
              <a:gd name="connsiteX80" fmla="*/ 214016 w 351390"/>
              <a:gd name="connsiteY80" fmla="*/ 87806 h 277452"/>
              <a:gd name="connsiteX81" fmla="*/ 214736 w 351390"/>
              <a:gd name="connsiteY81" fmla="*/ 87806 h 277452"/>
              <a:gd name="connsiteX82" fmla="*/ 237751 w 351390"/>
              <a:gd name="connsiteY82" fmla="*/ 72692 h 277452"/>
              <a:gd name="connsiteX83" fmla="*/ 240269 w 351390"/>
              <a:gd name="connsiteY83" fmla="*/ 71972 h 277452"/>
              <a:gd name="connsiteX84" fmla="*/ 325498 w 351390"/>
              <a:gd name="connsiteY84" fmla="*/ 71972 h 277452"/>
              <a:gd name="connsiteX85" fmla="*/ 342040 w 351390"/>
              <a:gd name="connsiteY85" fmla="*/ 53260 h 277452"/>
              <a:gd name="connsiteX86" fmla="*/ 342040 w 351390"/>
              <a:gd name="connsiteY86" fmla="*/ 27349 h 277452"/>
              <a:gd name="connsiteX87" fmla="*/ 325498 w 351390"/>
              <a:gd name="connsiteY87" fmla="*/ 8996 h 277452"/>
              <a:gd name="connsiteX88" fmla="*/ 234874 w 351390"/>
              <a:gd name="connsiteY88" fmla="*/ 0 h 277452"/>
              <a:gd name="connsiteX89" fmla="*/ 325498 w 351390"/>
              <a:gd name="connsiteY89" fmla="*/ 0 h 277452"/>
              <a:gd name="connsiteX90" fmla="*/ 351390 w 351390"/>
              <a:gd name="connsiteY90" fmla="*/ 27349 h 277452"/>
              <a:gd name="connsiteX91" fmla="*/ 351390 w 351390"/>
              <a:gd name="connsiteY91" fmla="*/ 53260 h 277452"/>
              <a:gd name="connsiteX92" fmla="*/ 325498 w 351390"/>
              <a:gd name="connsiteY92" fmla="*/ 80969 h 277452"/>
              <a:gd name="connsiteX93" fmla="*/ 313631 w 351390"/>
              <a:gd name="connsiteY93" fmla="*/ 80969 h 277452"/>
              <a:gd name="connsiteX94" fmla="*/ 313631 w 351390"/>
              <a:gd name="connsiteY94" fmla="*/ 194685 h 277452"/>
              <a:gd name="connsiteX95" fmla="*/ 340242 w 351390"/>
              <a:gd name="connsiteY95" fmla="*/ 256580 h 277452"/>
              <a:gd name="connsiteX96" fmla="*/ 339163 w 351390"/>
              <a:gd name="connsiteY96" fmla="*/ 270975 h 277452"/>
              <a:gd name="connsiteX97" fmla="*/ 326577 w 351390"/>
              <a:gd name="connsiteY97" fmla="*/ 277452 h 277452"/>
              <a:gd name="connsiteX98" fmla="*/ 14788 w 351390"/>
              <a:gd name="connsiteY98" fmla="*/ 277452 h 277452"/>
              <a:gd name="connsiteX99" fmla="*/ 2202 w 351390"/>
              <a:gd name="connsiteY99" fmla="*/ 270975 h 277452"/>
              <a:gd name="connsiteX100" fmla="*/ 1123 w 351390"/>
              <a:gd name="connsiteY100" fmla="*/ 256580 h 277452"/>
              <a:gd name="connsiteX101" fmla="*/ 27735 w 351390"/>
              <a:gd name="connsiteY101" fmla="*/ 194685 h 277452"/>
              <a:gd name="connsiteX102" fmla="*/ 27735 w 351390"/>
              <a:gd name="connsiteY102" fmla="*/ 39585 h 277452"/>
              <a:gd name="connsiteX103" fmla="*/ 42839 w 351390"/>
              <a:gd name="connsiteY103" fmla="*/ 24830 h 277452"/>
              <a:gd name="connsiteX104" fmla="*/ 208982 w 351390"/>
              <a:gd name="connsiteY104" fmla="*/ 24830 h 277452"/>
              <a:gd name="connsiteX105" fmla="*/ 234874 w 351390"/>
              <a:gd name="connsiteY105" fmla="*/ 0 h 277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</a:cxnLst>
            <a:rect l="l" t="t" r="r" b="b"/>
            <a:pathLst>
              <a:path w="351390" h="277452">
                <a:moveTo>
                  <a:pt x="35287" y="200082"/>
                </a:moveTo>
                <a:lnTo>
                  <a:pt x="9754" y="260179"/>
                </a:lnTo>
                <a:cubicBezTo>
                  <a:pt x="8675" y="261978"/>
                  <a:pt x="9035" y="263778"/>
                  <a:pt x="10113" y="265577"/>
                </a:cubicBezTo>
                <a:cubicBezTo>
                  <a:pt x="11192" y="267376"/>
                  <a:pt x="12990" y="268456"/>
                  <a:pt x="14788" y="268456"/>
                </a:cubicBezTo>
                <a:lnTo>
                  <a:pt x="326577" y="268456"/>
                </a:lnTo>
                <a:cubicBezTo>
                  <a:pt x="328735" y="268456"/>
                  <a:pt x="330533" y="267376"/>
                  <a:pt x="331612" y="265577"/>
                </a:cubicBezTo>
                <a:cubicBezTo>
                  <a:pt x="332331" y="263778"/>
                  <a:pt x="332690" y="261978"/>
                  <a:pt x="331971" y="260179"/>
                </a:cubicBezTo>
                <a:lnTo>
                  <a:pt x="306079" y="200082"/>
                </a:lnTo>
                <a:close/>
                <a:moveTo>
                  <a:pt x="151829" y="85961"/>
                </a:moveTo>
                <a:cubicBezTo>
                  <a:pt x="150762" y="85961"/>
                  <a:pt x="150051" y="86323"/>
                  <a:pt x="149695" y="86323"/>
                </a:cubicBezTo>
                <a:cubicBezTo>
                  <a:pt x="149339" y="87046"/>
                  <a:pt x="147917" y="88130"/>
                  <a:pt x="147917" y="89938"/>
                </a:cubicBezTo>
                <a:lnTo>
                  <a:pt x="147917" y="135488"/>
                </a:lnTo>
                <a:cubicBezTo>
                  <a:pt x="147917" y="137657"/>
                  <a:pt x="149339" y="138741"/>
                  <a:pt x="149695" y="139103"/>
                </a:cubicBezTo>
                <a:cubicBezTo>
                  <a:pt x="150406" y="139464"/>
                  <a:pt x="151829" y="140188"/>
                  <a:pt x="153963" y="139103"/>
                </a:cubicBezTo>
                <a:lnTo>
                  <a:pt x="192731" y="116328"/>
                </a:lnTo>
                <a:cubicBezTo>
                  <a:pt x="194510" y="115243"/>
                  <a:pt x="194510" y="113436"/>
                  <a:pt x="194510" y="112713"/>
                </a:cubicBezTo>
                <a:cubicBezTo>
                  <a:pt x="194510" y="111990"/>
                  <a:pt x="194510" y="110544"/>
                  <a:pt x="192731" y="109098"/>
                </a:cubicBezTo>
                <a:lnTo>
                  <a:pt x="153963" y="86323"/>
                </a:lnTo>
                <a:cubicBezTo>
                  <a:pt x="153252" y="86323"/>
                  <a:pt x="152540" y="85961"/>
                  <a:pt x="151829" y="85961"/>
                </a:cubicBezTo>
                <a:close/>
                <a:moveTo>
                  <a:pt x="145427" y="78369"/>
                </a:moveTo>
                <a:cubicBezTo>
                  <a:pt x="149339" y="76200"/>
                  <a:pt x="154319" y="76200"/>
                  <a:pt x="158231" y="78369"/>
                </a:cubicBezTo>
                <a:lnTo>
                  <a:pt x="197355" y="101144"/>
                </a:lnTo>
                <a:cubicBezTo>
                  <a:pt x="201268" y="103675"/>
                  <a:pt x="203757" y="108013"/>
                  <a:pt x="203757" y="112713"/>
                </a:cubicBezTo>
                <a:cubicBezTo>
                  <a:pt x="203757" y="117412"/>
                  <a:pt x="201268" y="121750"/>
                  <a:pt x="197355" y="124281"/>
                </a:cubicBezTo>
                <a:lnTo>
                  <a:pt x="158231" y="147056"/>
                </a:lnTo>
                <a:cubicBezTo>
                  <a:pt x="156453" y="148141"/>
                  <a:pt x="153963" y="148864"/>
                  <a:pt x="151829" y="148864"/>
                </a:cubicBezTo>
                <a:cubicBezTo>
                  <a:pt x="149695" y="148864"/>
                  <a:pt x="147561" y="148141"/>
                  <a:pt x="145427" y="147056"/>
                </a:cubicBezTo>
                <a:cubicBezTo>
                  <a:pt x="141159" y="144526"/>
                  <a:pt x="139025" y="140549"/>
                  <a:pt x="139025" y="135488"/>
                </a:cubicBezTo>
                <a:lnTo>
                  <a:pt x="139025" y="89938"/>
                </a:lnTo>
                <a:cubicBezTo>
                  <a:pt x="139025" y="85238"/>
                  <a:pt x="141159" y="80900"/>
                  <a:pt x="145427" y="78369"/>
                </a:cubicBezTo>
                <a:close/>
                <a:moveTo>
                  <a:pt x="64775" y="56138"/>
                </a:moveTo>
                <a:cubicBezTo>
                  <a:pt x="61898" y="56138"/>
                  <a:pt x="59021" y="58657"/>
                  <a:pt x="59021" y="61536"/>
                </a:cubicBezTo>
                <a:lnTo>
                  <a:pt x="59021" y="162657"/>
                </a:lnTo>
                <a:cubicBezTo>
                  <a:pt x="59021" y="165896"/>
                  <a:pt x="61898" y="168775"/>
                  <a:pt x="65135" y="168775"/>
                </a:cubicBezTo>
                <a:lnTo>
                  <a:pt x="276230" y="168775"/>
                </a:lnTo>
                <a:cubicBezTo>
                  <a:pt x="279826" y="168775"/>
                  <a:pt x="282703" y="165896"/>
                  <a:pt x="282703" y="162657"/>
                </a:cubicBezTo>
                <a:lnTo>
                  <a:pt x="282703" y="80969"/>
                </a:lnTo>
                <a:lnTo>
                  <a:pt x="241707" y="80969"/>
                </a:lnTo>
                <a:lnTo>
                  <a:pt x="219770" y="95723"/>
                </a:lnTo>
                <a:cubicBezTo>
                  <a:pt x="217972" y="96803"/>
                  <a:pt x="216174" y="97162"/>
                  <a:pt x="214376" y="97162"/>
                </a:cubicBezTo>
                <a:cubicBezTo>
                  <a:pt x="212218" y="97162"/>
                  <a:pt x="210780" y="96803"/>
                  <a:pt x="208982" y="95723"/>
                </a:cubicBezTo>
                <a:cubicBezTo>
                  <a:pt x="205386" y="93204"/>
                  <a:pt x="203588" y="88886"/>
                  <a:pt x="204307" y="84567"/>
                </a:cubicBezTo>
                <a:lnTo>
                  <a:pt x="208982" y="56498"/>
                </a:lnTo>
                <a:lnTo>
                  <a:pt x="208982" y="56138"/>
                </a:lnTo>
                <a:close/>
                <a:moveTo>
                  <a:pt x="302826" y="34925"/>
                </a:moveTo>
                <a:cubicBezTo>
                  <a:pt x="306194" y="34925"/>
                  <a:pt x="308551" y="37282"/>
                  <a:pt x="308551" y="40313"/>
                </a:cubicBezTo>
                <a:cubicBezTo>
                  <a:pt x="308551" y="43343"/>
                  <a:pt x="306194" y="45701"/>
                  <a:pt x="302826" y="45701"/>
                </a:cubicBezTo>
                <a:cubicBezTo>
                  <a:pt x="300132" y="45701"/>
                  <a:pt x="297775" y="43343"/>
                  <a:pt x="297775" y="40313"/>
                </a:cubicBezTo>
                <a:cubicBezTo>
                  <a:pt x="297775" y="37282"/>
                  <a:pt x="300132" y="34925"/>
                  <a:pt x="302826" y="34925"/>
                </a:cubicBezTo>
                <a:close/>
                <a:moveTo>
                  <a:pt x="281526" y="34925"/>
                </a:moveTo>
                <a:cubicBezTo>
                  <a:pt x="284888" y="34925"/>
                  <a:pt x="287876" y="37282"/>
                  <a:pt x="287876" y="40313"/>
                </a:cubicBezTo>
                <a:cubicBezTo>
                  <a:pt x="287876" y="43343"/>
                  <a:pt x="284888" y="45701"/>
                  <a:pt x="281526" y="45701"/>
                </a:cubicBezTo>
                <a:cubicBezTo>
                  <a:pt x="278165" y="45701"/>
                  <a:pt x="275550" y="43343"/>
                  <a:pt x="275550" y="40313"/>
                </a:cubicBezTo>
                <a:cubicBezTo>
                  <a:pt x="275550" y="37282"/>
                  <a:pt x="278165" y="34925"/>
                  <a:pt x="281526" y="34925"/>
                </a:cubicBezTo>
                <a:close/>
                <a:moveTo>
                  <a:pt x="259675" y="34925"/>
                </a:moveTo>
                <a:cubicBezTo>
                  <a:pt x="263037" y="34925"/>
                  <a:pt x="265651" y="37282"/>
                  <a:pt x="265651" y="40313"/>
                </a:cubicBezTo>
                <a:cubicBezTo>
                  <a:pt x="265651" y="43343"/>
                  <a:pt x="263037" y="45701"/>
                  <a:pt x="259675" y="45701"/>
                </a:cubicBezTo>
                <a:cubicBezTo>
                  <a:pt x="255940" y="45701"/>
                  <a:pt x="253325" y="43343"/>
                  <a:pt x="253325" y="40313"/>
                </a:cubicBezTo>
                <a:cubicBezTo>
                  <a:pt x="253325" y="37282"/>
                  <a:pt x="255940" y="34925"/>
                  <a:pt x="259675" y="34925"/>
                </a:cubicBezTo>
                <a:close/>
                <a:moveTo>
                  <a:pt x="42839" y="33827"/>
                </a:moveTo>
                <a:cubicBezTo>
                  <a:pt x="39602" y="33827"/>
                  <a:pt x="36725" y="36346"/>
                  <a:pt x="36725" y="39585"/>
                </a:cubicBezTo>
                <a:lnTo>
                  <a:pt x="36725" y="191086"/>
                </a:lnTo>
                <a:lnTo>
                  <a:pt x="304640" y="191086"/>
                </a:lnTo>
                <a:lnTo>
                  <a:pt x="304640" y="80969"/>
                </a:lnTo>
                <a:lnTo>
                  <a:pt x="291334" y="80969"/>
                </a:lnTo>
                <a:lnTo>
                  <a:pt x="291334" y="162657"/>
                </a:lnTo>
                <a:cubicBezTo>
                  <a:pt x="291334" y="170934"/>
                  <a:pt x="284861" y="177771"/>
                  <a:pt x="276230" y="177771"/>
                </a:cubicBezTo>
                <a:lnTo>
                  <a:pt x="65135" y="177771"/>
                </a:lnTo>
                <a:cubicBezTo>
                  <a:pt x="56504" y="177771"/>
                  <a:pt x="49671" y="170934"/>
                  <a:pt x="49671" y="162657"/>
                </a:cubicBezTo>
                <a:lnTo>
                  <a:pt x="49671" y="61536"/>
                </a:lnTo>
                <a:cubicBezTo>
                  <a:pt x="49671" y="53619"/>
                  <a:pt x="56504" y="46782"/>
                  <a:pt x="64775" y="46782"/>
                </a:cubicBezTo>
                <a:lnTo>
                  <a:pt x="208982" y="46782"/>
                </a:lnTo>
                <a:lnTo>
                  <a:pt x="208982" y="33827"/>
                </a:lnTo>
                <a:close/>
                <a:moveTo>
                  <a:pt x="234874" y="8996"/>
                </a:moveTo>
                <a:cubicBezTo>
                  <a:pt x="225524" y="8996"/>
                  <a:pt x="217972" y="17273"/>
                  <a:pt x="217972" y="27349"/>
                </a:cubicBezTo>
                <a:lnTo>
                  <a:pt x="217972" y="29508"/>
                </a:lnTo>
                <a:lnTo>
                  <a:pt x="218332" y="51460"/>
                </a:lnTo>
                <a:lnTo>
                  <a:pt x="218332" y="56858"/>
                </a:lnTo>
                <a:cubicBezTo>
                  <a:pt x="218332" y="57218"/>
                  <a:pt x="218332" y="57578"/>
                  <a:pt x="218332" y="57938"/>
                </a:cubicBezTo>
                <a:lnTo>
                  <a:pt x="213297" y="86367"/>
                </a:lnTo>
                <a:cubicBezTo>
                  <a:pt x="212938" y="87446"/>
                  <a:pt x="213657" y="87806"/>
                  <a:pt x="214016" y="87806"/>
                </a:cubicBezTo>
                <a:cubicBezTo>
                  <a:pt x="214376" y="88166"/>
                  <a:pt x="214376" y="88166"/>
                  <a:pt x="214736" y="87806"/>
                </a:cubicBezTo>
                <a:lnTo>
                  <a:pt x="237751" y="72692"/>
                </a:lnTo>
                <a:cubicBezTo>
                  <a:pt x="238470" y="71972"/>
                  <a:pt x="239549" y="71972"/>
                  <a:pt x="240269" y="71972"/>
                </a:cubicBezTo>
                <a:lnTo>
                  <a:pt x="325498" y="71972"/>
                </a:lnTo>
                <a:cubicBezTo>
                  <a:pt x="334488" y="71972"/>
                  <a:pt x="342040" y="63336"/>
                  <a:pt x="342040" y="53260"/>
                </a:cubicBezTo>
                <a:lnTo>
                  <a:pt x="342040" y="27349"/>
                </a:lnTo>
                <a:cubicBezTo>
                  <a:pt x="342040" y="17273"/>
                  <a:pt x="334488" y="8996"/>
                  <a:pt x="325498" y="8996"/>
                </a:cubicBezTo>
                <a:close/>
                <a:moveTo>
                  <a:pt x="234874" y="0"/>
                </a:moveTo>
                <a:lnTo>
                  <a:pt x="325498" y="0"/>
                </a:lnTo>
                <a:cubicBezTo>
                  <a:pt x="339883" y="0"/>
                  <a:pt x="351390" y="12235"/>
                  <a:pt x="351390" y="27349"/>
                </a:cubicBezTo>
                <a:lnTo>
                  <a:pt x="351390" y="53260"/>
                </a:lnTo>
                <a:cubicBezTo>
                  <a:pt x="351390" y="68734"/>
                  <a:pt x="339883" y="80969"/>
                  <a:pt x="325498" y="80969"/>
                </a:cubicBezTo>
                <a:lnTo>
                  <a:pt x="313631" y="80969"/>
                </a:lnTo>
                <a:lnTo>
                  <a:pt x="313631" y="194685"/>
                </a:lnTo>
                <a:lnTo>
                  <a:pt x="340242" y="256580"/>
                </a:lnTo>
                <a:cubicBezTo>
                  <a:pt x="342400" y="261259"/>
                  <a:pt x="342040" y="266297"/>
                  <a:pt x="339163" y="270975"/>
                </a:cubicBezTo>
                <a:cubicBezTo>
                  <a:pt x="336287" y="274933"/>
                  <a:pt x="331612" y="277452"/>
                  <a:pt x="326577" y="277452"/>
                </a:cubicBezTo>
                <a:lnTo>
                  <a:pt x="14788" y="277452"/>
                </a:lnTo>
                <a:cubicBezTo>
                  <a:pt x="9754" y="277452"/>
                  <a:pt x="5079" y="274933"/>
                  <a:pt x="2202" y="270975"/>
                </a:cubicBezTo>
                <a:cubicBezTo>
                  <a:pt x="-315" y="266297"/>
                  <a:pt x="-675" y="261259"/>
                  <a:pt x="1123" y="256580"/>
                </a:cubicBezTo>
                <a:lnTo>
                  <a:pt x="27735" y="194685"/>
                </a:lnTo>
                <a:lnTo>
                  <a:pt x="27735" y="39585"/>
                </a:lnTo>
                <a:cubicBezTo>
                  <a:pt x="27735" y="31308"/>
                  <a:pt x="34567" y="24830"/>
                  <a:pt x="42839" y="24830"/>
                </a:cubicBezTo>
                <a:lnTo>
                  <a:pt x="208982" y="24830"/>
                </a:lnTo>
                <a:cubicBezTo>
                  <a:pt x="210420" y="10796"/>
                  <a:pt x="221209" y="0"/>
                  <a:pt x="2348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3" name="TextBox 6">
            <a:extLst>
              <a:ext uri="{FF2B5EF4-FFF2-40B4-BE49-F238E27FC236}">
                <a16:creationId xmlns:a16="http://schemas.microsoft.com/office/drawing/2014/main" id="{47411A6E-914E-634C-842F-9F4A3573F1F9}"/>
              </a:ext>
            </a:extLst>
          </p:cNvPr>
          <p:cNvSpPr txBox="1"/>
          <p:nvPr/>
        </p:nvSpPr>
        <p:spPr>
          <a:xfrm>
            <a:off x="3226376" y="2666915"/>
            <a:ext cx="2065481" cy="89912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>
              <a:lnSpc>
                <a:spcPts val="2800"/>
              </a:lnSpc>
            </a:pPr>
            <a:r>
              <a:rPr lang="cs-CZ" sz="2800" spc="-1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 </a:t>
            </a:r>
            <a:r>
              <a:rPr lang="cs-CZ" sz="4400" b="1" spc="-1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⅒</a:t>
            </a:r>
            <a:r>
              <a:rPr lang="cs-CZ" sz="2800" spc="-1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škol se nedařilo</a:t>
            </a:r>
            <a:endParaRPr lang="en-US" sz="2800" spc="-1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22847" y="4188922"/>
            <a:ext cx="4997391" cy="1123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7313"/>
            <a:r>
              <a:rPr lang="cs-CZ" sz="4000" b="1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2 % </a:t>
            </a:r>
            <a:r>
              <a:rPr lang="cs-CZ" sz="2800" b="1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škol</a:t>
            </a:r>
            <a:r>
              <a:rPr lang="cs-CZ" sz="280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cs-CZ" sz="200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ani v tomto školním roce </a:t>
            </a:r>
            <a:br>
              <a:rPr lang="cs-CZ" sz="270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</a:br>
            <a:r>
              <a:rPr lang="cs-CZ" sz="2700" b="1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nerealizují on-line vzdělávání</a:t>
            </a:r>
            <a:endParaRPr lang="en-US" sz="27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5" name="Freeform 2">
            <a:extLst>
              <a:ext uri="{FF2B5EF4-FFF2-40B4-BE49-F238E27FC236}">
                <a16:creationId xmlns:a16="http://schemas.microsoft.com/office/drawing/2014/main" id="{E7A5FE5B-EAA7-694C-946B-A51ECB338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8259" y="1017767"/>
            <a:ext cx="6289537" cy="5840233"/>
          </a:xfrm>
          <a:custGeom>
            <a:avLst/>
            <a:gdLst>
              <a:gd name="T0" fmla="*/ 12452 w 12453"/>
              <a:gd name="T1" fmla="*/ 252 h 10797"/>
              <a:gd name="T2" fmla="*/ 12452 w 12453"/>
              <a:gd name="T3" fmla="*/ 252 h 10797"/>
              <a:gd name="T4" fmla="*/ 10192 w 12453"/>
              <a:gd name="T5" fmla="*/ 0 h 10797"/>
              <a:gd name="T6" fmla="*/ 10192 w 12453"/>
              <a:gd name="T7" fmla="*/ 0 h 10797"/>
              <a:gd name="T8" fmla="*/ 0 w 12453"/>
              <a:gd name="T9" fmla="*/ 10192 h 10797"/>
              <a:gd name="T10" fmla="*/ 0 w 12453"/>
              <a:gd name="T11" fmla="*/ 10192 h 10797"/>
              <a:gd name="T12" fmla="*/ 17 w 12453"/>
              <a:gd name="T13" fmla="*/ 10796 h 10797"/>
              <a:gd name="T14" fmla="*/ 12452 w 12453"/>
              <a:gd name="T15" fmla="*/ 10796 h 10797"/>
              <a:gd name="T16" fmla="*/ 12452 w 12453"/>
              <a:gd name="T17" fmla="*/ 252 h 10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453" h="10797">
                <a:moveTo>
                  <a:pt x="12452" y="252"/>
                </a:moveTo>
                <a:lnTo>
                  <a:pt x="12452" y="252"/>
                </a:lnTo>
                <a:cubicBezTo>
                  <a:pt x="11725" y="87"/>
                  <a:pt x="10969" y="0"/>
                  <a:pt x="10192" y="0"/>
                </a:cubicBezTo>
                <a:lnTo>
                  <a:pt x="10192" y="0"/>
                </a:lnTo>
                <a:cubicBezTo>
                  <a:pt x="4562" y="0"/>
                  <a:pt x="0" y="4564"/>
                  <a:pt x="0" y="10192"/>
                </a:cubicBezTo>
                <a:lnTo>
                  <a:pt x="0" y="10192"/>
                </a:lnTo>
                <a:cubicBezTo>
                  <a:pt x="0" y="10395"/>
                  <a:pt x="6" y="10596"/>
                  <a:pt x="17" y="10796"/>
                </a:cubicBezTo>
                <a:lnTo>
                  <a:pt x="12452" y="10796"/>
                </a:lnTo>
                <a:lnTo>
                  <a:pt x="12452" y="252"/>
                </a:lnTo>
              </a:path>
            </a:pathLst>
          </a:custGeom>
          <a:solidFill>
            <a:srgbClr val="80E0BA">
              <a:alpha val="3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grpSp>
        <p:nvGrpSpPr>
          <p:cNvPr id="96" name="Group 1">
            <a:extLst>
              <a:ext uri="{FF2B5EF4-FFF2-40B4-BE49-F238E27FC236}">
                <a16:creationId xmlns:a16="http://schemas.microsoft.com/office/drawing/2014/main" id="{F145F9F2-D88A-FA4F-B62F-71D6B3108BB9}"/>
              </a:ext>
            </a:extLst>
          </p:cNvPr>
          <p:cNvGrpSpPr/>
          <p:nvPr/>
        </p:nvGrpSpPr>
        <p:grpSpPr>
          <a:xfrm>
            <a:off x="5888259" y="1712953"/>
            <a:ext cx="5688049" cy="4273590"/>
            <a:chOff x="11716421" y="3853308"/>
            <a:chExt cx="11376098" cy="8547180"/>
          </a:xfrm>
        </p:grpSpPr>
        <p:sp>
          <p:nvSpPr>
            <p:cNvPr id="97" name="Freeform 66">
              <a:extLst>
                <a:ext uri="{FF2B5EF4-FFF2-40B4-BE49-F238E27FC236}">
                  <a16:creationId xmlns:a16="http://schemas.microsoft.com/office/drawing/2014/main" id="{21308325-E200-BD45-9D85-8628801C0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16421" y="11488643"/>
              <a:ext cx="11376098" cy="911845"/>
            </a:xfrm>
            <a:custGeom>
              <a:avLst/>
              <a:gdLst>
                <a:gd name="T0" fmla="*/ 9132 w 9133"/>
                <a:gd name="T1" fmla="*/ 365 h 730"/>
                <a:gd name="T2" fmla="*/ 9132 w 9133"/>
                <a:gd name="T3" fmla="*/ 365 h 730"/>
                <a:gd name="T4" fmla="*/ 4566 w 9133"/>
                <a:gd name="T5" fmla="*/ 729 h 730"/>
                <a:gd name="T6" fmla="*/ 4566 w 9133"/>
                <a:gd name="T7" fmla="*/ 729 h 730"/>
                <a:gd name="T8" fmla="*/ 0 w 9133"/>
                <a:gd name="T9" fmla="*/ 365 h 730"/>
                <a:gd name="T10" fmla="*/ 0 w 9133"/>
                <a:gd name="T11" fmla="*/ 365 h 730"/>
                <a:gd name="T12" fmla="*/ 4566 w 9133"/>
                <a:gd name="T13" fmla="*/ 0 h 730"/>
                <a:gd name="T14" fmla="*/ 4566 w 9133"/>
                <a:gd name="T15" fmla="*/ 0 h 730"/>
                <a:gd name="T16" fmla="*/ 9132 w 9133"/>
                <a:gd name="T17" fmla="*/ 365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133" h="730">
                  <a:moveTo>
                    <a:pt x="9132" y="365"/>
                  </a:moveTo>
                  <a:lnTo>
                    <a:pt x="9132" y="365"/>
                  </a:lnTo>
                  <a:cubicBezTo>
                    <a:pt x="9132" y="566"/>
                    <a:pt x="7088" y="729"/>
                    <a:pt x="4566" y="729"/>
                  </a:cubicBezTo>
                  <a:lnTo>
                    <a:pt x="4566" y="729"/>
                  </a:lnTo>
                  <a:cubicBezTo>
                    <a:pt x="2044" y="729"/>
                    <a:pt x="0" y="566"/>
                    <a:pt x="0" y="365"/>
                  </a:cubicBezTo>
                  <a:lnTo>
                    <a:pt x="0" y="365"/>
                  </a:lnTo>
                  <a:cubicBezTo>
                    <a:pt x="0" y="164"/>
                    <a:pt x="2044" y="0"/>
                    <a:pt x="4566" y="0"/>
                  </a:cubicBezTo>
                  <a:lnTo>
                    <a:pt x="4566" y="0"/>
                  </a:lnTo>
                  <a:cubicBezTo>
                    <a:pt x="7088" y="0"/>
                    <a:pt x="9132" y="164"/>
                    <a:pt x="9132" y="365"/>
                  </a:cubicBezTo>
                </a:path>
              </a:pathLst>
            </a:custGeom>
            <a:solidFill>
              <a:srgbClr val="80E0B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8" name="Freeform 67">
              <a:extLst>
                <a:ext uri="{FF2B5EF4-FFF2-40B4-BE49-F238E27FC236}">
                  <a16:creationId xmlns:a16="http://schemas.microsoft.com/office/drawing/2014/main" id="{6B567538-ABEC-1546-9679-80541FEA4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82597" y="4171904"/>
              <a:ext cx="3784706" cy="3603437"/>
            </a:xfrm>
            <a:custGeom>
              <a:avLst/>
              <a:gdLst>
                <a:gd name="T0" fmla="*/ 3025 w 3037"/>
                <a:gd name="T1" fmla="*/ 2294 h 2892"/>
                <a:gd name="T2" fmla="*/ 3025 w 3037"/>
                <a:gd name="T3" fmla="*/ 2294 h 2892"/>
                <a:gd name="T4" fmla="*/ 2985 w 3037"/>
                <a:gd name="T5" fmla="*/ 2294 h 2892"/>
                <a:gd name="T6" fmla="*/ 2867 w 3037"/>
                <a:gd name="T7" fmla="*/ 2413 h 2892"/>
                <a:gd name="T8" fmla="*/ 2867 w 3037"/>
                <a:gd name="T9" fmla="*/ 2413 h 2892"/>
                <a:gd name="T10" fmla="*/ 2800 w 3037"/>
                <a:gd name="T11" fmla="*/ 2344 h 2892"/>
                <a:gd name="T12" fmla="*/ 2800 w 3037"/>
                <a:gd name="T13" fmla="*/ 178 h 2892"/>
                <a:gd name="T14" fmla="*/ 2800 w 3037"/>
                <a:gd name="T15" fmla="*/ 178 h 2892"/>
                <a:gd name="T16" fmla="*/ 2621 w 3037"/>
                <a:gd name="T17" fmla="*/ 0 h 2892"/>
                <a:gd name="T18" fmla="*/ 179 w 3037"/>
                <a:gd name="T19" fmla="*/ 0 h 2892"/>
                <a:gd name="T20" fmla="*/ 179 w 3037"/>
                <a:gd name="T21" fmla="*/ 0 h 2892"/>
                <a:gd name="T22" fmla="*/ 0 w 3037"/>
                <a:gd name="T23" fmla="*/ 178 h 2892"/>
                <a:gd name="T24" fmla="*/ 0 w 3037"/>
                <a:gd name="T25" fmla="*/ 2670 h 2892"/>
                <a:gd name="T26" fmla="*/ 0 w 3037"/>
                <a:gd name="T27" fmla="*/ 2670 h 2892"/>
                <a:gd name="T28" fmla="*/ 179 w 3037"/>
                <a:gd name="T29" fmla="*/ 2848 h 2892"/>
                <a:gd name="T30" fmla="*/ 2462 w 3037"/>
                <a:gd name="T31" fmla="*/ 2848 h 2892"/>
                <a:gd name="T32" fmla="*/ 2462 w 3037"/>
                <a:gd name="T33" fmla="*/ 2848 h 2892"/>
                <a:gd name="T34" fmla="*/ 2618 w 3037"/>
                <a:gd name="T35" fmla="*/ 2891 h 2892"/>
                <a:gd name="T36" fmla="*/ 2618 w 3037"/>
                <a:gd name="T37" fmla="*/ 2891 h 2892"/>
                <a:gd name="T38" fmla="*/ 2922 w 3037"/>
                <a:gd name="T39" fmla="*/ 2587 h 2892"/>
                <a:gd name="T40" fmla="*/ 2922 w 3037"/>
                <a:gd name="T41" fmla="*/ 2587 h 2892"/>
                <a:gd name="T42" fmla="*/ 2896 w 3037"/>
                <a:gd name="T43" fmla="*/ 2464 h 2892"/>
                <a:gd name="T44" fmla="*/ 3025 w 3037"/>
                <a:gd name="T45" fmla="*/ 2335 h 2892"/>
                <a:gd name="T46" fmla="*/ 3025 w 3037"/>
                <a:gd name="T47" fmla="*/ 2335 h 2892"/>
                <a:gd name="T48" fmla="*/ 3025 w 3037"/>
                <a:gd name="T49" fmla="*/ 2294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37" h="2892">
                  <a:moveTo>
                    <a:pt x="3025" y="2294"/>
                  </a:moveTo>
                  <a:lnTo>
                    <a:pt x="3025" y="2294"/>
                  </a:lnTo>
                  <a:cubicBezTo>
                    <a:pt x="3014" y="2283"/>
                    <a:pt x="2996" y="2283"/>
                    <a:pt x="2985" y="2294"/>
                  </a:cubicBezTo>
                  <a:lnTo>
                    <a:pt x="2867" y="2413"/>
                  </a:lnTo>
                  <a:lnTo>
                    <a:pt x="2867" y="2413"/>
                  </a:lnTo>
                  <a:cubicBezTo>
                    <a:pt x="2848" y="2386"/>
                    <a:pt x="2826" y="2363"/>
                    <a:pt x="2800" y="2344"/>
                  </a:cubicBezTo>
                  <a:lnTo>
                    <a:pt x="2800" y="178"/>
                  </a:lnTo>
                  <a:lnTo>
                    <a:pt x="2800" y="178"/>
                  </a:lnTo>
                  <a:cubicBezTo>
                    <a:pt x="2800" y="79"/>
                    <a:pt x="2720" y="0"/>
                    <a:pt x="2621" y="0"/>
                  </a:cubicBezTo>
                  <a:lnTo>
                    <a:pt x="179" y="0"/>
                  </a:lnTo>
                  <a:lnTo>
                    <a:pt x="179" y="0"/>
                  </a:lnTo>
                  <a:cubicBezTo>
                    <a:pt x="80" y="0"/>
                    <a:pt x="0" y="79"/>
                    <a:pt x="0" y="178"/>
                  </a:cubicBezTo>
                  <a:lnTo>
                    <a:pt x="0" y="2670"/>
                  </a:lnTo>
                  <a:lnTo>
                    <a:pt x="0" y="2670"/>
                  </a:lnTo>
                  <a:cubicBezTo>
                    <a:pt x="0" y="2768"/>
                    <a:pt x="80" y="2848"/>
                    <a:pt x="179" y="2848"/>
                  </a:cubicBezTo>
                  <a:lnTo>
                    <a:pt x="2462" y="2848"/>
                  </a:lnTo>
                  <a:lnTo>
                    <a:pt x="2462" y="2848"/>
                  </a:lnTo>
                  <a:cubicBezTo>
                    <a:pt x="2508" y="2875"/>
                    <a:pt x="2561" y="2891"/>
                    <a:pt x="2618" y="2891"/>
                  </a:cubicBezTo>
                  <a:lnTo>
                    <a:pt x="2618" y="2891"/>
                  </a:lnTo>
                  <a:cubicBezTo>
                    <a:pt x="2786" y="2891"/>
                    <a:pt x="2922" y="2755"/>
                    <a:pt x="2922" y="2587"/>
                  </a:cubicBezTo>
                  <a:lnTo>
                    <a:pt x="2922" y="2587"/>
                  </a:lnTo>
                  <a:cubicBezTo>
                    <a:pt x="2922" y="2543"/>
                    <a:pt x="2913" y="2502"/>
                    <a:pt x="2896" y="2464"/>
                  </a:cubicBezTo>
                  <a:lnTo>
                    <a:pt x="3025" y="2335"/>
                  </a:lnTo>
                  <a:lnTo>
                    <a:pt x="3025" y="2335"/>
                  </a:lnTo>
                  <a:cubicBezTo>
                    <a:pt x="3036" y="2323"/>
                    <a:pt x="3036" y="2305"/>
                    <a:pt x="3025" y="2294"/>
                  </a:cubicBezTo>
                </a:path>
              </a:pathLst>
            </a:custGeom>
            <a:gradFill>
              <a:gsLst>
                <a:gs pos="1000">
                  <a:srgbClr val="DAE6FC"/>
                </a:gs>
                <a:gs pos="99000">
                  <a:srgbClr val="FFFFFF"/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99" name="Freeform 68">
              <a:extLst>
                <a:ext uri="{FF2B5EF4-FFF2-40B4-BE49-F238E27FC236}">
                  <a16:creationId xmlns:a16="http://schemas.microsoft.com/office/drawing/2014/main" id="{1FA6A6F5-4C20-474B-919C-18E1D7504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57379" y="3864295"/>
              <a:ext cx="3488086" cy="3548507"/>
            </a:xfrm>
            <a:custGeom>
              <a:avLst/>
              <a:gdLst>
                <a:gd name="T0" fmla="*/ 2621 w 2800"/>
                <a:gd name="T1" fmla="*/ 2849 h 2850"/>
                <a:gd name="T2" fmla="*/ 178 w 2800"/>
                <a:gd name="T3" fmla="*/ 2849 h 2850"/>
                <a:gd name="T4" fmla="*/ 178 w 2800"/>
                <a:gd name="T5" fmla="*/ 2849 h 2850"/>
                <a:gd name="T6" fmla="*/ 0 w 2800"/>
                <a:gd name="T7" fmla="*/ 2671 h 2850"/>
                <a:gd name="T8" fmla="*/ 0 w 2800"/>
                <a:gd name="T9" fmla="*/ 178 h 2850"/>
                <a:gd name="T10" fmla="*/ 0 w 2800"/>
                <a:gd name="T11" fmla="*/ 178 h 2850"/>
                <a:gd name="T12" fmla="*/ 178 w 2800"/>
                <a:gd name="T13" fmla="*/ 0 h 2850"/>
                <a:gd name="T14" fmla="*/ 2621 w 2800"/>
                <a:gd name="T15" fmla="*/ 0 h 2850"/>
                <a:gd name="T16" fmla="*/ 2621 w 2800"/>
                <a:gd name="T17" fmla="*/ 0 h 2850"/>
                <a:gd name="T18" fmla="*/ 2799 w 2800"/>
                <a:gd name="T19" fmla="*/ 178 h 2850"/>
                <a:gd name="T20" fmla="*/ 2799 w 2800"/>
                <a:gd name="T21" fmla="*/ 2671 h 2850"/>
                <a:gd name="T22" fmla="*/ 2799 w 2800"/>
                <a:gd name="T23" fmla="*/ 2671 h 2850"/>
                <a:gd name="T24" fmla="*/ 2621 w 2800"/>
                <a:gd name="T25" fmla="*/ 2849 h 2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00" h="2850">
                  <a:moveTo>
                    <a:pt x="2621" y="2849"/>
                  </a:moveTo>
                  <a:lnTo>
                    <a:pt x="178" y="2849"/>
                  </a:lnTo>
                  <a:lnTo>
                    <a:pt x="178" y="2849"/>
                  </a:lnTo>
                  <a:cubicBezTo>
                    <a:pt x="80" y="2849"/>
                    <a:pt x="0" y="2769"/>
                    <a:pt x="0" y="2671"/>
                  </a:cubicBezTo>
                  <a:lnTo>
                    <a:pt x="0" y="178"/>
                  </a:lnTo>
                  <a:lnTo>
                    <a:pt x="0" y="178"/>
                  </a:lnTo>
                  <a:cubicBezTo>
                    <a:pt x="0" y="80"/>
                    <a:pt x="80" y="0"/>
                    <a:pt x="178" y="0"/>
                  </a:cubicBezTo>
                  <a:lnTo>
                    <a:pt x="2621" y="0"/>
                  </a:lnTo>
                  <a:lnTo>
                    <a:pt x="2621" y="0"/>
                  </a:lnTo>
                  <a:cubicBezTo>
                    <a:pt x="2720" y="0"/>
                    <a:pt x="2799" y="80"/>
                    <a:pt x="2799" y="178"/>
                  </a:cubicBezTo>
                  <a:lnTo>
                    <a:pt x="2799" y="2671"/>
                  </a:lnTo>
                  <a:lnTo>
                    <a:pt x="2799" y="2671"/>
                  </a:lnTo>
                  <a:cubicBezTo>
                    <a:pt x="2799" y="2769"/>
                    <a:pt x="2720" y="2849"/>
                    <a:pt x="2621" y="284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0" name="Freeform 69">
              <a:extLst>
                <a:ext uri="{FF2B5EF4-FFF2-40B4-BE49-F238E27FC236}">
                  <a16:creationId xmlns:a16="http://schemas.microsoft.com/office/drawing/2014/main" id="{5797ED4F-ED64-3445-AC1E-90664D8CA7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36144" y="4633319"/>
              <a:ext cx="3021174" cy="3998937"/>
            </a:xfrm>
            <a:custGeom>
              <a:avLst/>
              <a:gdLst>
                <a:gd name="T0" fmla="*/ 2250 w 2427"/>
                <a:gd name="T1" fmla="*/ 3208 h 3209"/>
                <a:gd name="T2" fmla="*/ 177 w 2427"/>
                <a:gd name="T3" fmla="*/ 3208 h 3209"/>
                <a:gd name="T4" fmla="*/ 177 w 2427"/>
                <a:gd name="T5" fmla="*/ 3208 h 3209"/>
                <a:gd name="T6" fmla="*/ 0 w 2427"/>
                <a:gd name="T7" fmla="*/ 3032 h 3209"/>
                <a:gd name="T8" fmla="*/ 0 w 2427"/>
                <a:gd name="T9" fmla="*/ 176 h 3209"/>
                <a:gd name="T10" fmla="*/ 0 w 2427"/>
                <a:gd name="T11" fmla="*/ 176 h 3209"/>
                <a:gd name="T12" fmla="*/ 177 w 2427"/>
                <a:gd name="T13" fmla="*/ 0 h 3209"/>
                <a:gd name="T14" fmla="*/ 2250 w 2427"/>
                <a:gd name="T15" fmla="*/ 0 h 3209"/>
                <a:gd name="T16" fmla="*/ 2250 w 2427"/>
                <a:gd name="T17" fmla="*/ 0 h 3209"/>
                <a:gd name="T18" fmla="*/ 2426 w 2427"/>
                <a:gd name="T19" fmla="*/ 176 h 3209"/>
                <a:gd name="T20" fmla="*/ 2426 w 2427"/>
                <a:gd name="T21" fmla="*/ 3032 h 3209"/>
                <a:gd name="T22" fmla="*/ 2426 w 2427"/>
                <a:gd name="T23" fmla="*/ 3032 h 3209"/>
                <a:gd name="T24" fmla="*/ 2250 w 2427"/>
                <a:gd name="T25" fmla="*/ 3208 h 3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27" h="3209">
                  <a:moveTo>
                    <a:pt x="2250" y="3208"/>
                  </a:moveTo>
                  <a:lnTo>
                    <a:pt x="177" y="3208"/>
                  </a:lnTo>
                  <a:lnTo>
                    <a:pt x="177" y="3208"/>
                  </a:lnTo>
                  <a:cubicBezTo>
                    <a:pt x="79" y="3208"/>
                    <a:pt x="0" y="3129"/>
                    <a:pt x="0" y="3032"/>
                  </a:cubicBezTo>
                  <a:lnTo>
                    <a:pt x="0" y="176"/>
                  </a:lnTo>
                  <a:lnTo>
                    <a:pt x="0" y="176"/>
                  </a:lnTo>
                  <a:cubicBezTo>
                    <a:pt x="0" y="79"/>
                    <a:pt x="79" y="0"/>
                    <a:pt x="177" y="0"/>
                  </a:cubicBezTo>
                  <a:lnTo>
                    <a:pt x="2250" y="0"/>
                  </a:lnTo>
                  <a:lnTo>
                    <a:pt x="2250" y="0"/>
                  </a:lnTo>
                  <a:cubicBezTo>
                    <a:pt x="2347" y="0"/>
                    <a:pt x="2426" y="79"/>
                    <a:pt x="2426" y="176"/>
                  </a:cubicBezTo>
                  <a:lnTo>
                    <a:pt x="2426" y="3032"/>
                  </a:lnTo>
                  <a:lnTo>
                    <a:pt x="2426" y="3032"/>
                  </a:lnTo>
                  <a:cubicBezTo>
                    <a:pt x="2426" y="3129"/>
                    <a:pt x="2347" y="3208"/>
                    <a:pt x="2250" y="3208"/>
                  </a:cubicBezTo>
                </a:path>
              </a:pathLst>
            </a:custGeom>
            <a:gradFill>
              <a:gsLst>
                <a:gs pos="1000">
                  <a:srgbClr val="DAE6FC"/>
                </a:gs>
                <a:gs pos="99000">
                  <a:srgbClr val="FFFFFF"/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1" name="Freeform 70">
              <a:extLst>
                <a:ext uri="{FF2B5EF4-FFF2-40B4-BE49-F238E27FC236}">
                  <a16:creationId xmlns:a16="http://schemas.microsoft.com/office/drawing/2014/main" id="{07EC2174-F75E-F54F-B2E6-F77EBCA3F6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10794" y="4314723"/>
              <a:ext cx="3026671" cy="3998937"/>
            </a:xfrm>
            <a:custGeom>
              <a:avLst/>
              <a:gdLst>
                <a:gd name="T0" fmla="*/ 2251 w 2428"/>
                <a:gd name="T1" fmla="*/ 3208 h 3209"/>
                <a:gd name="T2" fmla="*/ 176 w 2428"/>
                <a:gd name="T3" fmla="*/ 3208 h 3209"/>
                <a:gd name="T4" fmla="*/ 176 w 2428"/>
                <a:gd name="T5" fmla="*/ 3208 h 3209"/>
                <a:gd name="T6" fmla="*/ 0 w 2428"/>
                <a:gd name="T7" fmla="*/ 3031 h 3209"/>
                <a:gd name="T8" fmla="*/ 0 w 2428"/>
                <a:gd name="T9" fmla="*/ 176 h 3209"/>
                <a:gd name="T10" fmla="*/ 0 w 2428"/>
                <a:gd name="T11" fmla="*/ 176 h 3209"/>
                <a:gd name="T12" fmla="*/ 176 w 2428"/>
                <a:gd name="T13" fmla="*/ 0 h 3209"/>
                <a:gd name="T14" fmla="*/ 2251 w 2428"/>
                <a:gd name="T15" fmla="*/ 0 h 3209"/>
                <a:gd name="T16" fmla="*/ 2251 w 2428"/>
                <a:gd name="T17" fmla="*/ 0 h 3209"/>
                <a:gd name="T18" fmla="*/ 2427 w 2428"/>
                <a:gd name="T19" fmla="*/ 176 h 3209"/>
                <a:gd name="T20" fmla="*/ 2427 w 2428"/>
                <a:gd name="T21" fmla="*/ 3031 h 3209"/>
                <a:gd name="T22" fmla="*/ 2427 w 2428"/>
                <a:gd name="T23" fmla="*/ 3031 h 3209"/>
                <a:gd name="T24" fmla="*/ 2251 w 2428"/>
                <a:gd name="T25" fmla="*/ 3208 h 3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28" h="3209">
                  <a:moveTo>
                    <a:pt x="2251" y="3208"/>
                  </a:moveTo>
                  <a:lnTo>
                    <a:pt x="176" y="3208"/>
                  </a:lnTo>
                  <a:lnTo>
                    <a:pt x="176" y="3208"/>
                  </a:lnTo>
                  <a:cubicBezTo>
                    <a:pt x="79" y="3208"/>
                    <a:pt x="0" y="3129"/>
                    <a:pt x="0" y="3031"/>
                  </a:cubicBezTo>
                  <a:lnTo>
                    <a:pt x="0" y="176"/>
                  </a:lnTo>
                  <a:lnTo>
                    <a:pt x="0" y="176"/>
                  </a:lnTo>
                  <a:cubicBezTo>
                    <a:pt x="0" y="79"/>
                    <a:pt x="79" y="0"/>
                    <a:pt x="176" y="0"/>
                  </a:cubicBezTo>
                  <a:lnTo>
                    <a:pt x="2251" y="0"/>
                  </a:lnTo>
                  <a:lnTo>
                    <a:pt x="2251" y="0"/>
                  </a:lnTo>
                  <a:cubicBezTo>
                    <a:pt x="2348" y="0"/>
                    <a:pt x="2427" y="79"/>
                    <a:pt x="2427" y="176"/>
                  </a:cubicBezTo>
                  <a:lnTo>
                    <a:pt x="2427" y="3031"/>
                  </a:lnTo>
                  <a:lnTo>
                    <a:pt x="2427" y="3031"/>
                  </a:lnTo>
                  <a:cubicBezTo>
                    <a:pt x="2427" y="3129"/>
                    <a:pt x="2348" y="3208"/>
                    <a:pt x="2251" y="320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2" name="Freeform 71">
              <a:extLst>
                <a:ext uri="{FF2B5EF4-FFF2-40B4-BE49-F238E27FC236}">
                  <a16:creationId xmlns:a16="http://schemas.microsoft.com/office/drawing/2014/main" id="{1761AC48-4516-9646-BCBD-5D7670DB2A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05304" y="4303736"/>
              <a:ext cx="3043148" cy="4015415"/>
            </a:xfrm>
            <a:custGeom>
              <a:avLst/>
              <a:gdLst>
                <a:gd name="T0" fmla="*/ 2258 w 2442"/>
                <a:gd name="T1" fmla="*/ 3221 h 3222"/>
                <a:gd name="T2" fmla="*/ 183 w 2442"/>
                <a:gd name="T3" fmla="*/ 3221 h 3222"/>
                <a:gd name="T4" fmla="*/ 183 w 2442"/>
                <a:gd name="T5" fmla="*/ 3221 h 3222"/>
                <a:gd name="T6" fmla="*/ 0 w 2442"/>
                <a:gd name="T7" fmla="*/ 3038 h 3222"/>
                <a:gd name="T8" fmla="*/ 0 w 2442"/>
                <a:gd name="T9" fmla="*/ 183 h 3222"/>
                <a:gd name="T10" fmla="*/ 0 w 2442"/>
                <a:gd name="T11" fmla="*/ 183 h 3222"/>
                <a:gd name="T12" fmla="*/ 183 w 2442"/>
                <a:gd name="T13" fmla="*/ 0 h 3222"/>
                <a:gd name="T14" fmla="*/ 183 w 2442"/>
                <a:gd name="T15" fmla="*/ 0 h 3222"/>
                <a:gd name="T16" fmla="*/ 190 w 2442"/>
                <a:gd name="T17" fmla="*/ 7 h 3222"/>
                <a:gd name="T18" fmla="*/ 190 w 2442"/>
                <a:gd name="T19" fmla="*/ 7 h 3222"/>
                <a:gd name="T20" fmla="*/ 183 w 2442"/>
                <a:gd name="T21" fmla="*/ 14 h 3222"/>
                <a:gd name="T22" fmla="*/ 183 w 2442"/>
                <a:gd name="T23" fmla="*/ 14 h 3222"/>
                <a:gd name="T24" fmla="*/ 14 w 2442"/>
                <a:gd name="T25" fmla="*/ 183 h 3222"/>
                <a:gd name="T26" fmla="*/ 14 w 2442"/>
                <a:gd name="T27" fmla="*/ 3038 h 3222"/>
                <a:gd name="T28" fmla="*/ 14 w 2442"/>
                <a:gd name="T29" fmla="*/ 3038 h 3222"/>
                <a:gd name="T30" fmla="*/ 183 w 2442"/>
                <a:gd name="T31" fmla="*/ 3208 h 3222"/>
                <a:gd name="T32" fmla="*/ 2258 w 2442"/>
                <a:gd name="T33" fmla="*/ 3208 h 3222"/>
                <a:gd name="T34" fmla="*/ 2258 w 2442"/>
                <a:gd name="T35" fmla="*/ 3208 h 3222"/>
                <a:gd name="T36" fmla="*/ 2427 w 2442"/>
                <a:gd name="T37" fmla="*/ 3038 h 3222"/>
                <a:gd name="T38" fmla="*/ 2427 w 2442"/>
                <a:gd name="T39" fmla="*/ 3038 h 3222"/>
                <a:gd name="T40" fmla="*/ 2434 w 2442"/>
                <a:gd name="T41" fmla="*/ 3031 h 3222"/>
                <a:gd name="T42" fmla="*/ 2434 w 2442"/>
                <a:gd name="T43" fmla="*/ 3031 h 3222"/>
                <a:gd name="T44" fmla="*/ 2441 w 2442"/>
                <a:gd name="T45" fmla="*/ 3038 h 3222"/>
                <a:gd name="T46" fmla="*/ 2441 w 2442"/>
                <a:gd name="T47" fmla="*/ 3038 h 3222"/>
                <a:gd name="T48" fmla="*/ 2258 w 2442"/>
                <a:gd name="T49" fmla="*/ 3221 h 3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42" h="3222">
                  <a:moveTo>
                    <a:pt x="2258" y="3221"/>
                  </a:moveTo>
                  <a:lnTo>
                    <a:pt x="183" y="3221"/>
                  </a:lnTo>
                  <a:lnTo>
                    <a:pt x="183" y="3221"/>
                  </a:lnTo>
                  <a:cubicBezTo>
                    <a:pt x="83" y="3221"/>
                    <a:pt x="0" y="3139"/>
                    <a:pt x="0" y="3038"/>
                  </a:cubicBezTo>
                  <a:lnTo>
                    <a:pt x="0" y="183"/>
                  </a:lnTo>
                  <a:lnTo>
                    <a:pt x="0" y="183"/>
                  </a:lnTo>
                  <a:cubicBezTo>
                    <a:pt x="0" y="82"/>
                    <a:pt x="83" y="0"/>
                    <a:pt x="183" y="0"/>
                  </a:cubicBezTo>
                  <a:lnTo>
                    <a:pt x="183" y="0"/>
                  </a:lnTo>
                  <a:cubicBezTo>
                    <a:pt x="187" y="0"/>
                    <a:pt x="190" y="3"/>
                    <a:pt x="190" y="7"/>
                  </a:cubicBezTo>
                  <a:lnTo>
                    <a:pt x="190" y="7"/>
                  </a:lnTo>
                  <a:cubicBezTo>
                    <a:pt x="190" y="10"/>
                    <a:pt x="187" y="14"/>
                    <a:pt x="183" y="14"/>
                  </a:cubicBezTo>
                  <a:lnTo>
                    <a:pt x="183" y="14"/>
                  </a:lnTo>
                  <a:cubicBezTo>
                    <a:pt x="90" y="14"/>
                    <a:pt x="14" y="89"/>
                    <a:pt x="14" y="183"/>
                  </a:cubicBezTo>
                  <a:lnTo>
                    <a:pt x="14" y="3038"/>
                  </a:lnTo>
                  <a:lnTo>
                    <a:pt x="14" y="3038"/>
                  </a:lnTo>
                  <a:cubicBezTo>
                    <a:pt x="14" y="3132"/>
                    <a:pt x="90" y="3208"/>
                    <a:pt x="183" y="3208"/>
                  </a:cubicBezTo>
                  <a:lnTo>
                    <a:pt x="2258" y="3208"/>
                  </a:lnTo>
                  <a:lnTo>
                    <a:pt x="2258" y="3208"/>
                  </a:lnTo>
                  <a:cubicBezTo>
                    <a:pt x="2351" y="3208"/>
                    <a:pt x="2427" y="3132"/>
                    <a:pt x="2427" y="3038"/>
                  </a:cubicBezTo>
                  <a:lnTo>
                    <a:pt x="2427" y="3038"/>
                  </a:lnTo>
                  <a:cubicBezTo>
                    <a:pt x="2427" y="3034"/>
                    <a:pt x="2430" y="3031"/>
                    <a:pt x="2434" y="3031"/>
                  </a:cubicBezTo>
                  <a:lnTo>
                    <a:pt x="2434" y="3031"/>
                  </a:lnTo>
                  <a:cubicBezTo>
                    <a:pt x="2438" y="3031"/>
                    <a:pt x="2441" y="3034"/>
                    <a:pt x="2441" y="3038"/>
                  </a:cubicBezTo>
                  <a:lnTo>
                    <a:pt x="2441" y="3038"/>
                  </a:lnTo>
                  <a:cubicBezTo>
                    <a:pt x="2441" y="3139"/>
                    <a:pt x="2359" y="3221"/>
                    <a:pt x="2258" y="3221"/>
                  </a:cubicBezTo>
                </a:path>
              </a:pathLst>
            </a:custGeom>
            <a:solidFill>
              <a:srgbClr val="BACC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3" name="Freeform 72">
              <a:extLst>
                <a:ext uri="{FF2B5EF4-FFF2-40B4-BE49-F238E27FC236}">
                  <a16:creationId xmlns:a16="http://schemas.microsoft.com/office/drawing/2014/main" id="{946D3A6E-AB07-1449-B9BD-08F865C522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85580" y="3935703"/>
              <a:ext cx="900860" cy="758041"/>
            </a:xfrm>
            <a:custGeom>
              <a:avLst/>
              <a:gdLst>
                <a:gd name="T0" fmla="*/ 710 w 722"/>
                <a:gd name="T1" fmla="*/ 11 h 609"/>
                <a:gd name="T2" fmla="*/ 710 w 722"/>
                <a:gd name="T3" fmla="*/ 11 h 609"/>
                <a:gd name="T4" fmla="*/ 670 w 722"/>
                <a:gd name="T5" fmla="*/ 11 h 609"/>
                <a:gd name="T6" fmla="*/ 552 w 722"/>
                <a:gd name="T7" fmla="*/ 129 h 609"/>
                <a:gd name="T8" fmla="*/ 552 w 722"/>
                <a:gd name="T9" fmla="*/ 129 h 609"/>
                <a:gd name="T10" fmla="*/ 303 w 722"/>
                <a:gd name="T11" fmla="*/ 0 h 609"/>
                <a:gd name="T12" fmla="*/ 303 w 722"/>
                <a:gd name="T13" fmla="*/ 0 h 609"/>
                <a:gd name="T14" fmla="*/ 0 w 722"/>
                <a:gd name="T15" fmla="*/ 304 h 609"/>
                <a:gd name="T16" fmla="*/ 0 w 722"/>
                <a:gd name="T17" fmla="*/ 304 h 609"/>
                <a:gd name="T18" fmla="*/ 303 w 722"/>
                <a:gd name="T19" fmla="*/ 608 h 609"/>
                <a:gd name="T20" fmla="*/ 303 w 722"/>
                <a:gd name="T21" fmla="*/ 608 h 609"/>
                <a:gd name="T22" fmla="*/ 607 w 722"/>
                <a:gd name="T23" fmla="*/ 304 h 609"/>
                <a:gd name="T24" fmla="*/ 607 w 722"/>
                <a:gd name="T25" fmla="*/ 304 h 609"/>
                <a:gd name="T26" fmla="*/ 581 w 722"/>
                <a:gd name="T27" fmla="*/ 180 h 609"/>
                <a:gd name="T28" fmla="*/ 710 w 722"/>
                <a:gd name="T29" fmla="*/ 51 h 609"/>
                <a:gd name="T30" fmla="*/ 710 w 722"/>
                <a:gd name="T31" fmla="*/ 51 h 609"/>
                <a:gd name="T32" fmla="*/ 710 w 722"/>
                <a:gd name="T33" fmla="*/ 11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2" h="609">
                  <a:moveTo>
                    <a:pt x="710" y="11"/>
                  </a:moveTo>
                  <a:lnTo>
                    <a:pt x="710" y="11"/>
                  </a:lnTo>
                  <a:cubicBezTo>
                    <a:pt x="699" y="0"/>
                    <a:pt x="681" y="0"/>
                    <a:pt x="670" y="11"/>
                  </a:cubicBezTo>
                  <a:lnTo>
                    <a:pt x="552" y="129"/>
                  </a:lnTo>
                  <a:lnTo>
                    <a:pt x="552" y="129"/>
                  </a:lnTo>
                  <a:cubicBezTo>
                    <a:pt x="497" y="51"/>
                    <a:pt x="406" y="0"/>
                    <a:pt x="303" y="0"/>
                  </a:cubicBezTo>
                  <a:lnTo>
                    <a:pt x="303" y="0"/>
                  </a:lnTo>
                  <a:cubicBezTo>
                    <a:pt x="136" y="0"/>
                    <a:pt x="0" y="136"/>
                    <a:pt x="0" y="304"/>
                  </a:cubicBezTo>
                  <a:lnTo>
                    <a:pt x="0" y="304"/>
                  </a:lnTo>
                  <a:cubicBezTo>
                    <a:pt x="0" y="471"/>
                    <a:pt x="136" y="608"/>
                    <a:pt x="303" y="608"/>
                  </a:cubicBezTo>
                  <a:lnTo>
                    <a:pt x="303" y="608"/>
                  </a:lnTo>
                  <a:cubicBezTo>
                    <a:pt x="471" y="608"/>
                    <a:pt x="607" y="471"/>
                    <a:pt x="607" y="304"/>
                  </a:cubicBezTo>
                  <a:lnTo>
                    <a:pt x="607" y="304"/>
                  </a:lnTo>
                  <a:cubicBezTo>
                    <a:pt x="607" y="260"/>
                    <a:pt x="598" y="218"/>
                    <a:pt x="581" y="180"/>
                  </a:cubicBezTo>
                  <a:lnTo>
                    <a:pt x="710" y="51"/>
                  </a:lnTo>
                  <a:lnTo>
                    <a:pt x="710" y="51"/>
                  </a:lnTo>
                  <a:cubicBezTo>
                    <a:pt x="721" y="40"/>
                    <a:pt x="721" y="22"/>
                    <a:pt x="710" y="11"/>
                  </a:cubicBezTo>
                </a:path>
              </a:pathLst>
            </a:custGeom>
            <a:solidFill>
              <a:srgbClr val="00B1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4" name="Freeform 73">
              <a:extLst>
                <a:ext uri="{FF2B5EF4-FFF2-40B4-BE49-F238E27FC236}">
                  <a16:creationId xmlns:a16="http://schemas.microsoft.com/office/drawing/2014/main" id="{E6854032-1C4A-104A-BC37-F14C96D13D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77836" y="3935701"/>
              <a:ext cx="659165" cy="532827"/>
            </a:xfrm>
            <a:custGeom>
              <a:avLst/>
              <a:gdLst>
                <a:gd name="T0" fmla="*/ 132 w 529"/>
                <a:gd name="T1" fmla="*/ 425 h 426"/>
                <a:gd name="T2" fmla="*/ 132 w 529"/>
                <a:gd name="T3" fmla="*/ 425 h 426"/>
                <a:gd name="T4" fmla="*/ 112 w 529"/>
                <a:gd name="T5" fmla="*/ 416 h 426"/>
                <a:gd name="T6" fmla="*/ 10 w 529"/>
                <a:gd name="T7" fmla="*/ 314 h 426"/>
                <a:gd name="T8" fmla="*/ 10 w 529"/>
                <a:gd name="T9" fmla="*/ 314 h 426"/>
                <a:gd name="T10" fmla="*/ 10 w 529"/>
                <a:gd name="T11" fmla="*/ 274 h 426"/>
                <a:gd name="T12" fmla="*/ 10 w 529"/>
                <a:gd name="T13" fmla="*/ 274 h 426"/>
                <a:gd name="T14" fmla="*/ 50 w 529"/>
                <a:gd name="T15" fmla="*/ 274 h 426"/>
                <a:gd name="T16" fmla="*/ 132 w 529"/>
                <a:gd name="T17" fmla="*/ 357 h 426"/>
                <a:gd name="T18" fmla="*/ 477 w 529"/>
                <a:gd name="T19" fmla="*/ 11 h 426"/>
                <a:gd name="T20" fmla="*/ 477 w 529"/>
                <a:gd name="T21" fmla="*/ 11 h 426"/>
                <a:gd name="T22" fmla="*/ 517 w 529"/>
                <a:gd name="T23" fmla="*/ 11 h 426"/>
                <a:gd name="T24" fmla="*/ 517 w 529"/>
                <a:gd name="T25" fmla="*/ 11 h 426"/>
                <a:gd name="T26" fmla="*/ 517 w 529"/>
                <a:gd name="T27" fmla="*/ 51 h 426"/>
                <a:gd name="T28" fmla="*/ 152 w 529"/>
                <a:gd name="T29" fmla="*/ 416 h 426"/>
                <a:gd name="T30" fmla="*/ 152 w 529"/>
                <a:gd name="T31" fmla="*/ 416 h 426"/>
                <a:gd name="T32" fmla="*/ 132 w 529"/>
                <a:gd name="T33" fmla="*/ 42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9" h="426">
                  <a:moveTo>
                    <a:pt x="132" y="425"/>
                  </a:moveTo>
                  <a:lnTo>
                    <a:pt x="132" y="425"/>
                  </a:lnTo>
                  <a:cubicBezTo>
                    <a:pt x="124" y="425"/>
                    <a:pt x="118" y="422"/>
                    <a:pt x="112" y="416"/>
                  </a:cubicBezTo>
                  <a:lnTo>
                    <a:pt x="10" y="314"/>
                  </a:lnTo>
                  <a:lnTo>
                    <a:pt x="10" y="314"/>
                  </a:lnTo>
                  <a:cubicBezTo>
                    <a:pt x="0" y="303"/>
                    <a:pt x="0" y="285"/>
                    <a:pt x="10" y="274"/>
                  </a:cubicBezTo>
                  <a:lnTo>
                    <a:pt x="10" y="274"/>
                  </a:lnTo>
                  <a:cubicBezTo>
                    <a:pt x="20" y="263"/>
                    <a:pt x="39" y="263"/>
                    <a:pt x="50" y="274"/>
                  </a:cubicBezTo>
                  <a:lnTo>
                    <a:pt x="132" y="357"/>
                  </a:lnTo>
                  <a:lnTo>
                    <a:pt x="477" y="11"/>
                  </a:lnTo>
                  <a:lnTo>
                    <a:pt x="477" y="11"/>
                  </a:lnTo>
                  <a:cubicBezTo>
                    <a:pt x="489" y="0"/>
                    <a:pt x="506" y="0"/>
                    <a:pt x="517" y="11"/>
                  </a:cubicBezTo>
                  <a:lnTo>
                    <a:pt x="517" y="11"/>
                  </a:lnTo>
                  <a:cubicBezTo>
                    <a:pt x="528" y="22"/>
                    <a:pt x="528" y="40"/>
                    <a:pt x="517" y="51"/>
                  </a:cubicBezTo>
                  <a:lnTo>
                    <a:pt x="152" y="416"/>
                  </a:lnTo>
                  <a:lnTo>
                    <a:pt x="152" y="416"/>
                  </a:lnTo>
                  <a:cubicBezTo>
                    <a:pt x="146" y="422"/>
                    <a:pt x="139" y="425"/>
                    <a:pt x="132" y="4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5" name="Freeform 74">
              <a:extLst>
                <a:ext uri="{FF2B5EF4-FFF2-40B4-BE49-F238E27FC236}">
                  <a16:creationId xmlns:a16="http://schemas.microsoft.com/office/drawing/2014/main" id="{5D2A0AC7-FEC0-D24B-9541-832A33D014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75454" y="4803604"/>
              <a:ext cx="1796224" cy="148314"/>
            </a:xfrm>
            <a:custGeom>
              <a:avLst/>
              <a:gdLst>
                <a:gd name="T0" fmla="*/ 1382 w 1442"/>
                <a:gd name="T1" fmla="*/ 119 h 120"/>
                <a:gd name="T2" fmla="*/ 59 w 1442"/>
                <a:gd name="T3" fmla="*/ 119 h 120"/>
                <a:gd name="T4" fmla="*/ 59 w 1442"/>
                <a:gd name="T5" fmla="*/ 119 h 120"/>
                <a:gd name="T6" fmla="*/ 0 w 1442"/>
                <a:gd name="T7" fmla="*/ 59 h 120"/>
                <a:gd name="T8" fmla="*/ 0 w 1442"/>
                <a:gd name="T9" fmla="*/ 59 h 120"/>
                <a:gd name="T10" fmla="*/ 59 w 1442"/>
                <a:gd name="T11" fmla="*/ 0 h 120"/>
                <a:gd name="T12" fmla="*/ 1382 w 1442"/>
                <a:gd name="T13" fmla="*/ 0 h 120"/>
                <a:gd name="T14" fmla="*/ 1382 w 1442"/>
                <a:gd name="T15" fmla="*/ 0 h 120"/>
                <a:gd name="T16" fmla="*/ 1441 w 1442"/>
                <a:gd name="T17" fmla="*/ 59 h 120"/>
                <a:gd name="T18" fmla="*/ 1441 w 1442"/>
                <a:gd name="T19" fmla="*/ 59 h 120"/>
                <a:gd name="T20" fmla="*/ 1382 w 1442"/>
                <a:gd name="T21" fmla="*/ 119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42" h="120">
                  <a:moveTo>
                    <a:pt x="1382" y="119"/>
                  </a:moveTo>
                  <a:lnTo>
                    <a:pt x="59" y="119"/>
                  </a:lnTo>
                  <a:lnTo>
                    <a:pt x="59" y="119"/>
                  </a:lnTo>
                  <a:cubicBezTo>
                    <a:pt x="26" y="119"/>
                    <a:pt x="0" y="92"/>
                    <a:pt x="0" y="59"/>
                  </a:cubicBezTo>
                  <a:lnTo>
                    <a:pt x="0" y="59"/>
                  </a:lnTo>
                  <a:cubicBezTo>
                    <a:pt x="0" y="26"/>
                    <a:pt x="26" y="0"/>
                    <a:pt x="59" y="0"/>
                  </a:cubicBezTo>
                  <a:lnTo>
                    <a:pt x="1382" y="0"/>
                  </a:lnTo>
                  <a:lnTo>
                    <a:pt x="1382" y="0"/>
                  </a:lnTo>
                  <a:cubicBezTo>
                    <a:pt x="1415" y="0"/>
                    <a:pt x="1441" y="26"/>
                    <a:pt x="1441" y="59"/>
                  </a:cubicBezTo>
                  <a:lnTo>
                    <a:pt x="1441" y="59"/>
                  </a:lnTo>
                  <a:cubicBezTo>
                    <a:pt x="1441" y="92"/>
                    <a:pt x="1415" y="119"/>
                    <a:pt x="1382" y="119"/>
                  </a:cubicBezTo>
                </a:path>
              </a:pathLst>
            </a:custGeom>
            <a:solidFill>
              <a:srgbClr val="BACC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6" name="Freeform 23">
              <a:extLst>
                <a:ext uri="{FF2B5EF4-FFF2-40B4-BE49-F238E27FC236}">
                  <a16:creationId xmlns:a16="http://schemas.microsoft.com/office/drawing/2014/main" id="{4650664F-C5CC-6F40-A26F-F5EB40ACF3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06294" y="5155157"/>
              <a:ext cx="2327806" cy="1388469"/>
            </a:xfrm>
            <a:custGeom>
              <a:avLst/>
              <a:gdLst>
                <a:gd name="connsiteX0" fmla="*/ 41101 w 2327806"/>
                <a:gd name="connsiteY0" fmla="*/ 1301854 h 1388469"/>
                <a:gd name="connsiteX1" fmla="*/ 2286704 w 2327806"/>
                <a:gd name="connsiteY1" fmla="*/ 1301854 h 1388469"/>
                <a:gd name="connsiteX2" fmla="*/ 2327806 w 2327806"/>
                <a:gd name="connsiteY2" fmla="*/ 1345162 h 1388469"/>
                <a:gd name="connsiteX3" fmla="*/ 2286704 w 2327806"/>
                <a:gd name="connsiteY3" fmla="*/ 1388469 h 1388469"/>
                <a:gd name="connsiteX4" fmla="*/ 41101 w 2327806"/>
                <a:gd name="connsiteY4" fmla="*/ 1388469 h 1388469"/>
                <a:gd name="connsiteX5" fmla="*/ 0 w 2327806"/>
                <a:gd name="connsiteY5" fmla="*/ 1345162 h 1388469"/>
                <a:gd name="connsiteX6" fmla="*/ 41101 w 2327806"/>
                <a:gd name="connsiteY6" fmla="*/ 1301854 h 1388469"/>
                <a:gd name="connsiteX7" fmla="*/ 41101 w 2327806"/>
                <a:gd name="connsiteY7" fmla="*/ 725082 h 1388469"/>
                <a:gd name="connsiteX8" fmla="*/ 2286704 w 2327806"/>
                <a:gd name="connsiteY8" fmla="*/ 725082 h 1388469"/>
                <a:gd name="connsiteX9" fmla="*/ 2327806 w 2327806"/>
                <a:gd name="connsiteY9" fmla="*/ 768390 h 1388469"/>
                <a:gd name="connsiteX10" fmla="*/ 2286704 w 2327806"/>
                <a:gd name="connsiteY10" fmla="*/ 811697 h 1388469"/>
                <a:gd name="connsiteX11" fmla="*/ 41101 w 2327806"/>
                <a:gd name="connsiteY11" fmla="*/ 811697 h 1388469"/>
                <a:gd name="connsiteX12" fmla="*/ 0 w 2327806"/>
                <a:gd name="connsiteY12" fmla="*/ 768390 h 1388469"/>
                <a:gd name="connsiteX13" fmla="*/ 41101 w 2327806"/>
                <a:gd name="connsiteY13" fmla="*/ 725082 h 1388469"/>
                <a:gd name="connsiteX14" fmla="*/ 41101 w 2327806"/>
                <a:gd name="connsiteY14" fmla="*/ 483389 h 1388469"/>
                <a:gd name="connsiteX15" fmla="*/ 2286704 w 2327806"/>
                <a:gd name="connsiteY15" fmla="*/ 483389 h 1388469"/>
                <a:gd name="connsiteX16" fmla="*/ 2327806 w 2327806"/>
                <a:gd name="connsiteY16" fmla="*/ 526697 h 1388469"/>
                <a:gd name="connsiteX17" fmla="*/ 2286704 w 2327806"/>
                <a:gd name="connsiteY17" fmla="*/ 570004 h 1388469"/>
                <a:gd name="connsiteX18" fmla="*/ 41101 w 2327806"/>
                <a:gd name="connsiteY18" fmla="*/ 570004 h 1388469"/>
                <a:gd name="connsiteX19" fmla="*/ 0 w 2327806"/>
                <a:gd name="connsiteY19" fmla="*/ 526697 h 1388469"/>
                <a:gd name="connsiteX20" fmla="*/ 41101 w 2327806"/>
                <a:gd name="connsiteY20" fmla="*/ 483389 h 1388469"/>
                <a:gd name="connsiteX21" fmla="*/ 41101 w 2327806"/>
                <a:gd name="connsiteY21" fmla="*/ 0 h 1388469"/>
                <a:gd name="connsiteX22" fmla="*/ 2286704 w 2327806"/>
                <a:gd name="connsiteY22" fmla="*/ 0 h 1388469"/>
                <a:gd name="connsiteX23" fmla="*/ 2327806 w 2327806"/>
                <a:gd name="connsiteY23" fmla="*/ 43308 h 1388469"/>
                <a:gd name="connsiteX24" fmla="*/ 2286704 w 2327806"/>
                <a:gd name="connsiteY24" fmla="*/ 86615 h 1388469"/>
                <a:gd name="connsiteX25" fmla="*/ 41101 w 2327806"/>
                <a:gd name="connsiteY25" fmla="*/ 86615 h 1388469"/>
                <a:gd name="connsiteX26" fmla="*/ 0 w 2327806"/>
                <a:gd name="connsiteY26" fmla="*/ 43308 h 1388469"/>
                <a:gd name="connsiteX27" fmla="*/ 41101 w 2327806"/>
                <a:gd name="connsiteY27" fmla="*/ 0 h 1388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27806" h="1388469">
                  <a:moveTo>
                    <a:pt x="41101" y="1301854"/>
                  </a:moveTo>
                  <a:lnTo>
                    <a:pt x="2286704" y="1301854"/>
                  </a:lnTo>
                  <a:cubicBezTo>
                    <a:pt x="2309123" y="1301854"/>
                    <a:pt x="2327806" y="1322234"/>
                    <a:pt x="2327806" y="1345162"/>
                  </a:cubicBezTo>
                  <a:cubicBezTo>
                    <a:pt x="2327806" y="1369363"/>
                    <a:pt x="2309123" y="1388469"/>
                    <a:pt x="2286704" y="1388469"/>
                  </a:cubicBezTo>
                  <a:lnTo>
                    <a:pt x="41101" y="1388469"/>
                  </a:lnTo>
                  <a:cubicBezTo>
                    <a:pt x="18682" y="1388469"/>
                    <a:pt x="0" y="1369363"/>
                    <a:pt x="0" y="1345162"/>
                  </a:cubicBezTo>
                  <a:cubicBezTo>
                    <a:pt x="0" y="1322234"/>
                    <a:pt x="18682" y="1301854"/>
                    <a:pt x="41101" y="1301854"/>
                  </a:cubicBezTo>
                  <a:close/>
                  <a:moveTo>
                    <a:pt x="41101" y="725082"/>
                  </a:moveTo>
                  <a:lnTo>
                    <a:pt x="2286704" y="725082"/>
                  </a:lnTo>
                  <a:cubicBezTo>
                    <a:pt x="2309123" y="725082"/>
                    <a:pt x="2327806" y="744189"/>
                    <a:pt x="2327806" y="768390"/>
                  </a:cubicBezTo>
                  <a:cubicBezTo>
                    <a:pt x="2327806" y="792591"/>
                    <a:pt x="2309123" y="811697"/>
                    <a:pt x="2286704" y="811697"/>
                  </a:cubicBezTo>
                  <a:lnTo>
                    <a:pt x="41101" y="811697"/>
                  </a:lnTo>
                  <a:cubicBezTo>
                    <a:pt x="18682" y="811697"/>
                    <a:pt x="0" y="792591"/>
                    <a:pt x="0" y="768390"/>
                  </a:cubicBezTo>
                  <a:cubicBezTo>
                    <a:pt x="0" y="744189"/>
                    <a:pt x="18682" y="725082"/>
                    <a:pt x="41101" y="725082"/>
                  </a:cubicBezTo>
                  <a:close/>
                  <a:moveTo>
                    <a:pt x="41101" y="483389"/>
                  </a:moveTo>
                  <a:lnTo>
                    <a:pt x="2286704" y="483389"/>
                  </a:lnTo>
                  <a:cubicBezTo>
                    <a:pt x="2309123" y="483389"/>
                    <a:pt x="2327806" y="502496"/>
                    <a:pt x="2327806" y="526697"/>
                  </a:cubicBezTo>
                  <a:cubicBezTo>
                    <a:pt x="2327806" y="550898"/>
                    <a:pt x="2309123" y="570004"/>
                    <a:pt x="2286704" y="570004"/>
                  </a:cubicBezTo>
                  <a:lnTo>
                    <a:pt x="41101" y="570004"/>
                  </a:lnTo>
                  <a:cubicBezTo>
                    <a:pt x="18682" y="570004"/>
                    <a:pt x="0" y="550898"/>
                    <a:pt x="0" y="526697"/>
                  </a:cubicBezTo>
                  <a:cubicBezTo>
                    <a:pt x="0" y="502496"/>
                    <a:pt x="18682" y="483389"/>
                    <a:pt x="41101" y="483389"/>
                  </a:cubicBezTo>
                  <a:close/>
                  <a:moveTo>
                    <a:pt x="41101" y="0"/>
                  </a:moveTo>
                  <a:lnTo>
                    <a:pt x="2286704" y="0"/>
                  </a:lnTo>
                  <a:cubicBezTo>
                    <a:pt x="2309123" y="0"/>
                    <a:pt x="2327806" y="19107"/>
                    <a:pt x="2327806" y="43308"/>
                  </a:cubicBezTo>
                  <a:cubicBezTo>
                    <a:pt x="2327806" y="67509"/>
                    <a:pt x="2309123" y="86615"/>
                    <a:pt x="2286704" y="86615"/>
                  </a:cubicBezTo>
                  <a:lnTo>
                    <a:pt x="41101" y="86615"/>
                  </a:lnTo>
                  <a:cubicBezTo>
                    <a:pt x="18682" y="86615"/>
                    <a:pt x="0" y="67509"/>
                    <a:pt x="0" y="43308"/>
                  </a:cubicBezTo>
                  <a:cubicBezTo>
                    <a:pt x="0" y="19107"/>
                    <a:pt x="18682" y="0"/>
                    <a:pt x="41101" y="0"/>
                  </a:cubicBezTo>
                  <a:close/>
                </a:path>
              </a:pathLst>
            </a:custGeom>
            <a:solidFill>
              <a:srgbClr val="DAE6F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7" name="Freeform 84">
              <a:extLst>
                <a:ext uri="{FF2B5EF4-FFF2-40B4-BE49-F238E27FC236}">
                  <a16:creationId xmlns:a16="http://schemas.microsoft.com/office/drawing/2014/main" id="{C831B727-533B-DE41-A868-7138FE167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66719" y="6847015"/>
              <a:ext cx="2213696" cy="708605"/>
            </a:xfrm>
            <a:custGeom>
              <a:avLst/>
              <a:gdLst>
                <a:gd name="T0" fmla="*/ 1492 w 1776"/>
                <a:gd name="T1" fmla="*/ 566 h 567"/>
                <a:gd name="T2" fmla="*/ 283 w 1776"/>
                <a:gd name="T3" fmla="*/ 566 h 567"/>
                <a:gd name="T4" fmla="*/ 283 w 1776"/>
                <a:gd name="T5" fmla="*/ 566 h 567"/>
                <a:gd name="T6" fmla="*/ 0 w 1776"/>
                <a:gd name="T7" fmla="*/ 283 h 567"/>
                <a:gd name="T8" fmla="*/ 0 w 1776"/>
                <a:gd name="T9" fmla="*/ 283 h 567"/>
                <a:gd name="T10" fmla="*/ 283 w 1776"/>
                <a:gd name="T11" fmla="*/ 0 h 567"/>
                <a:gd name="T12" fmla="*/ 1492 w 1776"/>
                <a:gd name="T13" fmla="*/ 0 h 567"/>
                <a:gd name="T14" fmla="*/ 1492 w 1776"/>
                <a:gd name="T15" fmla="*/ 0 h 567"/>
                <a:gd name="T16" fmla="*/ 1775 w 1776"/>
                <a:gd name="T17" fmla="*/ 283 h 567"/>
                <a:gd name="T18" fmla="*/ 1775 w 1776"/>
                <a:gd name="T19" fmla="*/ 283 h 567"/>
                <a:gd name="T20" fmla="*/ 1492 w 1776"/>
                <a:gd name="T21" fmla="*/ 566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76" h="567">
                  <a:moveTo>
                    <a:pt x="1492" y="566"/>
                  </a:moveTo>
                  <a:lnTo>
                    <a:pt x="283" y="566"/>
                  </a:lnTo>
                  <a:lnTo>
                    <a:pt x="283" y="566"/>
                  </a:lnTo>
                  <a:cubicBezTo>
                    <a:pt x="126" y="566"/>
                    <a:pt x="0" y="439"/>
                    <a:pt x="0" y="283"/>
                  </a:cubicBezTo>
                  <a:lnTo>
                    <a:pt x="0" y="283"/>
                  </a:lnTo>
                  <a:cubicBezTo>
                    <a:pt x="0" y="126"/>
                    <a:pt x="126" y="0"/>
                    <a:pt x="283" y="0"/>
                  </a:cubicBezTo>
                  <a:lnTo>
                    <a:pt x="1492" y="0"/>
                  </a:lnTo>
                  <a:lnTo>
                    <a:pt x="1492" y="0"/>
                  </a:lnTo>
                  <a:cubicBezTo>
                    <a:pt x="1648" y="0"/>
                    <a:pt x="1775" y="126"/>
                    <a:pt x="1775" y="283"/>
                  </a:cubicBezTo>
                  <a:lnTo>
                    <a:pt x="1775" y="283"/>
                  </a:lnTo>
                  <a:cubicBezTo>
                    <a:pt x="1775" y="439"/>
                    <a:pt x="1648" y="566"/>
                    <a:pt x="1492" y="566"/>
                  </a:cubicBezTo>
                </a:path>
              </a:pathLst>
            </a:custGeom>
            <a:gradFill>
              <a:gsLst>
                <a:gs pos="99000">
                  <a:srgbClr val="00B1FF"/>
                </a:gs>
                <a:gs pos="1000">
                  <a:srgbClr val="3762FF"/>
                </a:gs>
              </a:gsLst>
              <a:lin ang="0" scaled="0"/>
            </a:gra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8" name="Freeform 25">
              <a:extLst>
                <a:ext uri="{FF2B5EF4-FFF2-40B4-BE49-F238E27FC236}">
                  <a16:creationId xmlns:a16="http://schemas.microsoft.com/office/drawing/2014/main" id="{8853F814-9728-7D4F-8098-30C2CCFFF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75976" y="4171904"/>
              <a:ext cx="2844154" cy="2772776"/>
            </a:xfrm>
            <a:custGeom>
              <a:avLst/>
              <a:gdLst>
                <a:gd name="connsiteX0" fmla="*/ 1147182 w 2844154"/>
                <a:gd name="connsiteY0" fmla="*/ 2691592 h 2772776"/>
                <a:gd name="connsiteX1" fmla="*/ 1784860 w 2844154"/>
                <a:gd name="connsiteY1" fmla="*/ 2691592 h 2772776"/>
                <a:gd name="connsiteX2" fmla="*/ 1833432 w 2844154"/>
                <a:gd name="connsiteY2" fmla="*/ 2731578 h 2772776"/>
                <a:gd name="connsiteX3" fmla="*/ 1784860 w 2844154"/>
                <a:gd name="connsiteY3" fmla="*/ 2772776 h 2772776"/>
                <a:gd name="connsiteX4" fmla="*/ 1147182 w 2844154"/>
                <a:gd name="connsiteY4" fmla="*/ 2772776 h 2772776"/>
                <a:gd name="connsiteX5" fmla="*/ 1098608 w 2844154"/>
                <a:gd name="connsiteY5" fmla="*/ 2731578 h 2772776"/>
                <a:gd name="connsiteX6" fmla="*/ 1147182 w 2844154"/>
                <a:gd name="connsiteY6" fmla="*/ 2691592 h 2772776"/>
                <a:gd name="connsiteX7" fmla="*/ 130970 w 2844154"/>
                <a:gd name="connsiteY7" fmla="*/ 2691592 h 2772776"/>
                <a:gd name="connsiteX8" fmla="*/ 768648 w 2844154"/>
                <a:gd name="connsiteY8" fmla="*/ 2691592 h 2772776"/>
                <a:gd name="connsiteX9" fmla="*/ 817220 w 2844154"/>
                <a:gd name="connsiteY9" fmla="*/ 2731578 h 2772776"/>
                <a:gd name="connsiteX10" fmla="*/ 768648 w 2844154"/>
                <a:gd name="connsiteY10" fmla="*/ 2772776 h 2772776"/>
                <a:gd name="connsiteX11" fmla="*/ 130970 w 2844154"/>
                <a:gd name="connsiteY11" fmla="*/ 2772776 h 2772776"/>
                <a:gd name="connsiteX12" fmla="*/ 82396 w 2844154"/>
                <a:gd name="connsiteY12" fmla="*/ 2731578 h 2772776"/>
                <a:gd name="connsiteX13" fmla="*/ 130970 w 2844154"/>
                <a:gd name="connsiteY13" fmla="*/ 2691592 h 2772776"/>
                <a:gd name="connsiteX14" fmla="*/ 130930 w 2844154"/>
                <a:gd name="connsiteY14" fmla="*/ 2158765 h 2772776"/>
                <a:gd name="connsiteX15" fmla="*/ 2687004 w 2844154"/>
                <a:gd name="connsiteY15" fmla="*/ 2158765 h 2772776"/>
                <a:gd name="connsiteX16" fmla="*/ 2734292 w 2844154"/>
                <a:gd name="connsiteY16" fmla="*/ 2202073 h 2772776"/>
                <a:gd name="connsiteX17" fmla="*/ 2687004 w 2844154"/>
                <a:gd name="connsiteY17" fmla="*/ 2245380 h 2772776"/>
                <a:gd name="connsiteX18" fmla="*/ 130930 w 2844154"/>
                <a:gd name="connsiteY18" fmla="*/ 2245380 h 2772776"/>
                <a:gd name="connsiteX19" fmla="*/ 82396 w 2844154"/>
                <a:gd name="connsiteY19" fmla="*/ 2202073 h 2772776"/>
                <a:gd name="connsiteX20" fmla="*/ 130930 w 2844154"/>
                <a:gd name="connsiteY20" fmla="*/ 2158765 h 2772776"/>
                <a:gd name="connsiteX21" fmla="*/ 130930 w 2844154"/>
                <a:gd name="connsiteY21" fmla="*/ 1911579 h 2772776"/>
                <a:gd name="connsiteX22" fmla="*/ 2687004 w 2844154"/>
                <a:gd name="connsiteY22" fmla="*/ 1911579 h 2772776"/>
                <a:gd name="connsiteX23" fmla="*/ 2734292 w 2844154"/>
                <a:gd name="connsiteY23" fmla="*/ 1951565 h 2772776"/>
                <a:gd name="connsiteX24" fmla="*/ 2687004 w 2844154"/>
                <a:gd name="connsiteY24" fmla="*/ 1992763 h 2772776"/>
                <a:gd name="connsiteX25" fmla="*/ 130930 w 2844154"/>
                <a:gd name="connsiteY25" fmla="*/ 1992763 h 2772776"/>
                <a:gd name="connsiteX26" fmla="*/ 82396 w 2844154"/>
                <a:gd name="connsiteY26" fmla="*/ 1951565 h 2772776"/>
                <a:gd name="connsiteX27" fmla="*/ 130930 w 2844154"/>
                <a:gd name="connsiteY27" fmla="*/ 1911579 h 2772776"/>
                <a:gd name="connsiteX28" fmla="*/ 130930 w 2844154"/>
                <a:gd name="connsiteY28" fmla="*/ 1664391 h 2772776"/>
                <a:gd name="connsiteX29" fmla="*/ 2687004 w 2844154"/>
                <a:gd name="connsiteY29" fmla="*/ 1664391 h 2772776"/>
                <a:gd name="connsiteX30" fmla="*/ 2734292 w 2844154"/>
                <a:gd name="connsiteY30" fmla="*/ 1707699 h 2772776"/>
                <a:gd name="connsiteX31" fmla="*/ 2687004 w 2844154"/>
                <a:gd name="connsiteY31" fmla="*/ 1751006 h 2772776"/>
                <a:gd name="connsiteX32" fmla="*/ 130930 w 2844154"/>
                <a:gd name="connsiteY32" fmla="*/ 1751006 h 2772776"/>
                <a:gd name="connsiteX33" fmla="*/ 82396 w 2844154"/>
                <a:gd name="connsiteY33" fmla="*/ 1707699 h 2772776"/>
                <a:gd name="connsiteX34" fmla="*/ 130930 w 2844154"/>
                <a:gd name="connsiteY34" fmla="*/ 1664391 h 2772776"/>
                <a:gd name="connsiteX35" fmla="*/ 77206 w 2844154"/>
                <a:gd name="connsiteY35" fmla="*/ 0 h 2772776"/>
                <a:gd name="connsiteX36" fmla="*/ 2766948 w 2844154"/>
                <a:gd name="connsiteY36" fmla="*/ 0 h 2772776"/>
                <a:gd name="connsiteX37" fmla="*/ 2844154 w 2844154"/>
                <a:gd name="connsiteY37" fmla="*/ 77350 h 2772776"/>
                <a:gd name="connsiteX38" fmla="*/ 2844154 w 2844154"/>
                <a:gd name="connsiteY38" fmla="*/ 1392292 h 2772776"/>
                <a:gd name="connsiteX39" fmla="*/ 2766948 w 2844154"/>
                <a:gd name="connsiteY39" fmla="*/ 1470889 h 2772776"/>
                <a:gd name="connsiteX40" fmla="*/ 77206 w 2844154"/>
                <a:gd name="connsiteY40" fmla="*/ 1470889 h 2772776"/>
                <a:gd name="connsiteX41" fmla="*/ 0 w 2844154"/>
                <a:gd name="connsiteY41" fmla="*/ 1392292 h 2772776"/>
                <a:gd name="connsiteX42" fmla="*/ 0 w 2844154"/>
                <a:gd name="connsiteY42" fmla="*/ 77350 h 2772776"/>
                <a:gd name="connsiteX43" fmla="*/ 77206 w 2844154"/>
                <a:gd name="connsiteY43" fmla="*/ 0 h 2772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2844154" h="2772776">
                  <a:moveTo>
                    <a:pt x="1147182" y="2691592"/>
                  </a:moveTo>
                  <a:lnTo>
                    <a:pt x="1784860" y="2691592"/>
                  </a:lnTo>
                  <a:cubicBezTo>
                    <a:pt x="1812260" y="2691592"/>
                    <a:pt x="1833432" y="2709768"/>
                    <a:pt x="1833432" y="2731578"/>
                  </a:cubicBezTo>
                  <a:cubicBezTo>
                    <a:pt x="1833432" y="2754600"/>
                    <a:pt x="1812260" y="2772776"/>
                    <a:pt x="1784860" y="2772776"/>
                  </a:cubicBezTo>
                  <a:lnTo>
                    <a:pt x="1147182" y="2772776"/>
                  </a:lnTo>
                  <a:cubicBezTo>
                    <a:pt x="1119782" y="2772776"/>
                    <a:pt x="1098608" y="2754600"/>
                    <a:pt x="1098608" y="2731578"/>
                  </a:cubicBezTo>
                  <a:cubicBezTo>
                    <a:pt x="1098608" y="2709768"/>
                    <a:pt x="1119782" y="2691592"/>
                    <a:pt x="1147182" y="2691592"/>
                  </a:cubicBezTo>
                  <a:close/>
                  <a:moveTo>
                    <a:pt x="130970" y="2691592"/>
                  </a:moveTo>
                  <a:lnTo>
                    <a:pt x="768648" y="2691592"/>
                  </a:lnTo>
                  <a:cubicBezTo>
                    <a:pt x="794802" y="2691592"/>
                    <a:pt x="817220" y="2709768"/>
                    <a:pt x="817220" y="2731578"/>
                  </a:cubicBezTo>
                  <a:cubicBezTo>
                    <a:pt x="817220" y="2754600"/>
                    <a:pt x="794802" y="2772776"/>
                    <a:pt x="768648" y="2772776"/>
                  </a:cubicBezTo>
                  <a:lnTo>
                    <a:pt x="130970" y="2772776"/>
                  </a:lnTo>
                  <a:cubicBezTo>
                    <a:pt x="103570" y="2772776"/>
                    <a:pt x="82396" y="2754600"/>
                    <a:pt x="82396" y="2731578"/>
                  </a:cubicBezTo>
                  <a:cubicBezTo>
                    <a:pt x="82396" y="2709768"/>
                    <a:pt x="103570" y="2691592"/>
                    <a:pt x="130970" y="2691592"/>
                  </a:cubicBezTo>
                  <a:close/>
                  <a:moveTo>
                    <a:pt x="130930" y="2158765"/>
                  </a:moveTo>
                  <a:lnTo>
                    <a:pt x="2687004" y="2158765"/>
                  </a:lnTo>
                  <a:cubicBezTo>
                    <a:pt x="2713136" y="2158765"/>
                    <a:pt x="2734292" y="2177872"/>
                    <a:pt x="2734292" y="2202073"/>
                  </a:cubicBezTo>
                  <a:cubicBezTo>
                    <a:pt x="2734292" y="2225000"/>
                    <a:pt x="2713136" y="2245380"/>
                    <a:pt x="2687004" y="2245380"/>
                  </a:cubicBezTo>
                  <a:lnTo>
                    <a:pt x="130930" y="2245380"/>
                  </a:lnTo>
                  <a:cubicBezTo>
                    <a:pt x="103552" y="2245380"/>
                    <a:pt x="82396" y="2225000"/>
                    <a:pt x="82396" y="2202073"/>
                  </a:cubicBezTo>
                  <a:cubicBezTo>
                    <a:pt x="82396" y="2177872"/>
                    <a:pt x="103552" y="2158765"/>
                    <a:pt x="130930" y="2158765"/>
                  </a:cubicBezTo>
                  <a:close/>
                  <a:moveTo>
                    <a:pt x="130930" y="1911579"/>
                  </a:moveTo>
                  <a:lnTo>
                    <a:pt x="2687004" y="1911579"/>
                  </a:lnTo>
                  <a:cubicBezTo>
                    <a:pt x="2713136" y="1911579"/>
                    <a:pt x="2734292" y="1929755"/>
                    <a:pt x="2734292" y="1951565"/>
                  </a:cubicBezTo>
                  <a:cubicBezTo>
                    <a:pt x="2734292" y="1974587"/>
                    <a:pt x="2713136" y="1992763"/>
                    <a:pt x="2687004" y="1992763"/>
                  </a:cubicBezTo>
                  <a:lnTo>
                    <a:pt x="130930" y="1992763"/>
                  </a:lnTo>
                  <a:cubicBezTo>
                    <a:pt x="103552" y="1992763"/>
                    <a:pt x="82396" y="1974587"/>
                    <a:pt x="82396" y="1951565"/>
                  </a:cubicBezTo>
                  <a:cubicBezTo>
                    <a:pt x="82396" y="1929755"/>
                    <a:pt x="103552" y="1911579"/>
                    <a:pt x="130930" y="1911579"/>
                  </a:cubicBezTo>
                  <a:close/>
                  <a:moveTo>
                    <a:pt x="130930" y="1664391"/>
                  </a:moveTo>
                  <a:lnTo>
                    <a:pt x="2687004" y="1664391"/>
                  </a:lnTo>
                  <a:cubicBezTo>
                    <a:pt x="2713136" y="1664391"/>
                    <a:pt x="2734292" y="1683498"/>
                    <a:pt x="2734292" y="1707699"/>
                  </a:cubicBezTo>
                  <a:cubicBezTo>
                    <a:pt x="2734292" y="1730626"/>
                    <a:pt x="2713136" y="1751006"/>
                    <a:pt x="2687004" y="1751006"/>
                  </a:cubicBezTo>
                  <a:lnTo>
                    <a:pt x="130930" y="1751006"/>
                  </a:lnTo>
                  <a:cubicBezTo>
                    <a:pt x="103552" y="1751006"/>
                    <a:pt x="82396" y="1730626"/>
                    <a:pt x="82396" y="1707699"/>
                  </a:cubicBezTo>
                  <a:cubicBezTo>
                    <a:pt x="82396" y="1683498"/>
                    <a:pt x="103552" y="1664391"/>
                    <a:pt x="130930" y="1664391"/>
                  </a:cubicBezTo>
                  <a:close/>
                  <a:moveTo>
                    <a:pt x="77206" y="0"/>
                  </a:moveTo>
                  <a:lnTo>
                    <a:pt x="2766948" y="0"/>
                  </a:lnTo>
                  <a:cubicBezTo>
                    <a:pt x="2809286" y="0"/>
                    <a:pt x="2844154" y="33685"/>
                    <a:pt x="2844154" y="77350"/>
                  </a:cubicBezTo>
                  <a:lnTo>
                    <a:pt x="2844154" y="1392292"/>
                  </a:lnTo>
                  <a:cubicBezTo>
                    <a:pt x="2844154" y="1435957"/>
                    <a:pt x="2809286" y="1470889"/>
                    <a:pt x="2766948" y="1470889"/>
                  </a:cubicBezTo>
                  <a:lnTo>
                    <a:pt x="77206" y="1470889"/>
                  </a:lnTo>
                  <a:cubicBezTo>
                    <a:pt x="33622" y="1470889"/>
                    <a:pt x="0" y="1435957"/>
                    <a:pt x="0" y="1392292"/>
                  </a:cubicBezTo>
                  <a:lnTo>
                    <a:pt x="0" y="77350"/>
                  </a:lnTo>
                  <a:cubicBezTo>
                    <a:pt x="0" y="33685"/>
                    <a:pt x="33622" y="0"/>
                    <a:pt x="77206" y="0"/>
                  </a:cubicBezTo>
                  <a:close/>
                </a:path>
              </a:pathLst>
            </a:custGeom>
            <a:solidFill>
              <a:srgbClr val="DAE6F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09" name="Freeform 86">
              <a:extLst>
                <a:ext uri="{FF2B5EF4-FFF2-40B4-BE49-F238E27FC236}">
                  <a16:creationId xmlns:a16="http://schemas.microsoft.com/office/drawing/2014/main" id="{34593BE8-FFDF-7F45-9F9D-B37D919EB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46394" y="3853308"/>
              <a:ext cx="3510057" cy="3570481"/>
            </a:xfrm>
            <a:custGeom>
              <a:avLst/>
              <a:gdLst>
                <a:gd name="T0" fmla="*/ 2630 w 2819"/>
                <a:gd name="T1" fmla="*/ 2867 h 2868"/>
                <a:gd name="T2" fmla="*/ 187 w 2819"/>
                <a:gd name="T3" fmla="*/ 2867 h 2868"/>
                <a:gd name="T4" fmla="*/ 187 w 2819"/>
                <a:gd name="T5" fmla="*/ 2867 h 2868"/>
                <a:gd name="T6" fmla="*/ 0 w 2819"/>
                <a:gd name="T7" fmla="*/ 2680 h 2868"/>
                <a:gd name="T8" fmla="*/ 0 w 2819"/>
                <a:gd name="T9" fmla="*/ 2680 h 2868"/>
                <a:gd name="T10" fmla="*/ 9 w 2819"/>
                <a:gd name="T11" fmla="*/ 2670 h 2868"/>
                <a:gd name="T12" fmla="*/ 9 w 2819"/>
                <a:gd name="T13" fmla="*/ 2670 h 2868"/>
                <a:gd name="T14" fmla="*/ 18 w 2819"/>
                <a:gd name="T15" fmla="*/ 2680 h 2868"/>
                <a:gd name="T16" fmla="*/ 18 w 2819"/>
                <a:gd name="T17" fmla="*/ 2680 h 2868"/>
                <a:gd name="T18" fmla="*/ 187 w 2819"/>
                <a:gd name="T19" fmla="*/ 2849 h 2868"/>
                <a:gd name="T20" fmla="*/ 2630 w 2819"/>
                <a:gd name="T21" fmla="*/ 2849 h 2868"/>
                <a:gd name="T22" fmla="*/ 2630 w 2819"/>
                <a:gd name="T23" fmla="*/ 2849 h 2868"/>
                <a:gd name="T24" fmla="*/ 2800 w 2819"/>
                <a:gd name="T25" fmla="*/ 2680 h 2868"/>
                <a:gd name="T26" fmla="*/ 2800 w 2819"/>
                <a:gd name="T27" fmla="*/ 187 h 2868"/>
                <a:gd name="T28" fmla="*/ 2800 w 2819"/>
                <a:gd name="T29" fmla="*/ 187 h 2868"/>
                <a:gd name="T30" fmla="*/ 2630 w 2819"/>
                <a:gd name="T31" fmla="*/ 18 h 2868"/>
                <a:gd name="T32" fmla="*/ 2630 w 2819"/>
                <a:gd name="T33" fmla="*/ 18 h 2868"/>
                <a:gd name="T34" fmla="*/ 2621 w 2819"/>
                <a:gd name="T35" fmla="*/ 9 h 2868"/>
                <a:gd name="T36" fmla="*/ 2621 w 2819"/>
                <a:gd name="T37" fmla="*/ 9 h 2868"/>
                <a:gd name="T38" fmla="*/ 2630 w 2819"/>
                <a:gd name="T39" fmla="*/ 0 h 2868"/>
                <a:gd name="T40" fmla="*/ 2630 w 2819"/>
                <a:gd name="T41" fmla="*/ 0 h 2868"/>
                <a:gd name="T42" fmla="*/ 2818 w 2819"/>
                <a:gd name="T43" fmla="*/ 187 h 2868"/>
                <a:gd name="T44" fmla="*/ 2818 w 2819"/>
                <a:gd name="T45" fmla="*/ 2680 h 2868"/>
                <a:gd name="T46" fmla="*/ 2818 w 2819"/>
                <a:gd name="T47" fmla="*/ 2680 h 2868"/>
                <a:gd name="T48" fmla="*/ 2630 w 2819"/>
                <a:gd name="T49" fmla="*/ 2867 h 2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19" h="2868">
                  <a:moveTo>
                    <a:pt x="2630" y="2867"/>
                  </a:moveTo>
                  <a:lnTo>
                    <a:pt x="187" y="2867"/>
                  </a:lnTo>
                  <a:lnTo>
                    <a:pt x="187" y="2867"/>
                  </a:lnTo>
                  <a:cubicBezTo>
                    <a:pt x="84" y="2867"/>
                    <a:pt x="0" y="2783"/>
                    <a:pt x="0" y="2680"/>
                  </a:cubicBezTo>
                  <a:lnTo>
                    <a:pt x="0" y="2680"/>
                  </a:lnTo>
                  <a:cubicBezTo>
                    <a:pt x="0" y="2675"/>
                    <a:pt x="4" y="2670"/>
                    <a:pt x="9" y="2670"/>
                  </a:cubicBezTo>
                  <a:lnTo>
                    <a:pt x="9" y="2670"/>
                  </a:lnTo>
                  <a:cubicBezTo>
                    <a:pt x="14" y="2670"/>
                    <a:pt x="18" y="2675"/>
                    <a:pt x="18" y="2680"/>
                  </a:cubicBezTo>
                  <a:lnTo>
                    <a:pt x="18" y="2680"/>
                  </a:lnTo>
                  <a:cubicBezTo>
                    <a:pt x="18" y="2773"/>
                    <a:pt x="94" y="2849"/>
                    <a:pt x="187" y="2849"/>
                  </a:cubicBezTo>
                  <a:lnTo>
                    <a:pt x="2630" y="2849"/>
                  </a:lnTo>
                  <a:lnTo>
                    <a:pt x="2630" y="2849"/>
                  </a:lnTo>
                  <a:cubicBezTo>
                    <a:pt x="2723" y="2849"/>
                    <a:pt x="2800" y="2773"/>
                    <a:pt x="2800" y="2680"/>
                  </a:cubicBezTo>
                  <a:lnTo>
                    <a:pt x="2800" y="187"/>
                  </a:lnTo>
                  <a:lnTo>
                    <a:pt x="2800" y="187"/>
                  </a:lnTo>
                  <a:cubicBezTo>
                    <a:pt x="2800" y="95"/>
                    <a:pt x="2723" y="18"/>
                    <a:pt x="2630" y="18"/>
                  </a:cubicBezTo>
                  <a:lnTo>
                    <a:pt x="2630" y="18"/>
                  </a:lnTo>
                  <a:cubicBezTo>
                    <a:pt x="2625" y="18"/>
                    <a:pt x="2621" y="14"/>
                    <a:pt x="2621" y="9"/>
                  </a:cubicBezTo>
                  <a:lnTo>
                    <a:pt x="2621" y="9"/>
                  </a:lnTo>
                  <a:cubicBezTo>
                    <a:pt x="2621" y="4"/>
                    <a:pt x="2625" y="0"/>
                    <a:pt x="2630" y="0"/>
                  </a:cubicBezTo>
                  <a:lnTo>
                    <a:pt x="2630" y="0"/>
                  </a:lnTo>
                  <a:cubicBezTo>
                    <a:pt x="2733" y="0"/>
                    <a:pt x="2818" y="85"/>
                    <a:pt x="2818" y="187"/>
                  </a:cubicBezTo>
                  <a:lnTo>
                    <a:pt x="2818" y="2680"/>
                  </a:lnTo>
                  <a:lnTo>
                    <a:pt x="2818" y="2680"/>
                  </a:lnTo>
                  <a:cubicBezTo>
                    <a:pt x="2818" y="2783"/>
                    <a:pt x="2733" y="2867"/>
                    <a:pt x="2630" y="2867"/>
                  </a:cubicBezTo>
                </a:path>
              </a:pathLst>
            </a:custGeom>
            <a:solidFill>
              <a:srgbClr val="BACC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0" name="Freeform 87">
              <a:extLst>
                <a:ext uri="{FF2B5EF4-FFF2-40B4-BE49-F238E27FC236}">
                  <a16:creationId xmlns:a16="http://schemas.microsoft.com/office/drawing/2014/main" id="{998EE708-8AFC-B24C-8F8A-7CA5900B7C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84048" y="6918428"/>
              <a:ext cx="900860" cy="758041"/>
            </a:xfrm>
            <a:custGeom>
              <a:avLst/>
              <a:gdLst>
                <a:gd name="T0" fmla="*/ 711 w 723"/>
                <a:gd name="T1" fmla="*/ 11 h 609"/>
                <a:gd name="T2" fmla="*/ 711 w 723"/>
                <a:gd name="T3" fmla="*/ 11 h 609"/>
                <a:gd name="T4" fmla="*/ 671 w 723"/>
                <a:gd name="T5" fmla="*/ 11 h 609"/>
                <a:gd name="T6" fmla="*/ 553 w 723"/>
                <a:gd name="T7" fmla="*/ 129 h 609"/>
                <a:gd name="T8" fmla="*/ 553 w 723"/>
                <a:gd name="T9" fmla="*/ 129 h 609"/>
                <a:gd name="T10" fmla="*/ 304 w 723"/>
                <a:gd name="T11" fmla="*/ 0 h 609"/>
                <a:gd name="T12" fmla="*/ 304 w 723"/>
                <a:gd name="T13" fmla="*/ 0 h 609"/>
                <a:gd name="T14" fmla="*/ 0 w 723"/>
                <a:gd name="T15" fmla="*/ 304 h 609"/>
                <a:gd name="T16" fmla="*/ 0 w 723"/>
                <a:gd name="T17" fmla="*/ 304 h 609"/>
                <a:gd name="T18" fmla="*/ 304 w 723"/>
                <a:gd name="T19" fmla="*/ 608 h 609"/>
                <a:gd name="T20" fmla="*/ 304 w 723"/>
                <a:gd name="T21" fmla="*/ 608 h 609"/>
                <a:gd name="T22" fmla="*/ 608 w 723"/>
                <a:gd name="T23" fmla="*/ 304 h 609"/>
                <a:gd name="T24" fmla="*/ 608 w 723"/>
                <a:gd name="T25" fmla="*/ 304 h 609"/>
                <a:gd name="T26" fmla="*/ 582 w 723"/>
                <a:gd name="T27" fmla="*/ 181 h 609"/>
                <a:gd name="T28" fmla="*/ 711 w 723"/>
                <a:gd name="T29" fmla="*/ 51 h 609"/>
                <a:gd name="T30" fmla="*/ 711 w 723"/>
                <a:gd name="T31" fmla="*/ 51 h 609"/>
                <a:gd name="T32" fmla="*/ 711 w 723"/>
                <a:gd name="T33" fmla="*/ 11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3" h="609">
                  <a:moveTo>
                    <a:pt x="711" y="11"/>
                  </a:moveTo>
                  <a:lnTo>
                    <a:pt x="711" y="11"/>
                  </a:lnTo>
                  <a:cubicBezTo>
                    <a:pt x="700" y="0"/>
                    <a:pt x="682" y="0"/>
                    <a:pt x="671" y="11"/>
                  </a:cubicBezTo>
                  <a:lnTo>
                    <a:pt x="553" y="129"/>
                  </a:lnTo>
                  <a:lnTo>
                    <a:pt x="553" y="129"/>
                  </a:lnTo>
                  <a:cubicBezTo>
                    <a:pt x="498" y="51"/>
                    <a:pt x="407" y="0"/>
                    <a:pt x="304" y="0"/>
                  </a:cubicBezTo>
                  <a:lnTo>
                    <a:pt x="304" y="0"/>
                  </a:lnTo>
                  <a:cubicBezTo>
                    <a:pt x="136" y="0"/>
                    <a:pt x="0" y="136"/>
                    <a:pt x="0" y="304"/>
                  </a:cubicBezTo>
                  <a:lnTo>
                    <a:pt x="0" y="304"/>
                  </a:lnTo>
                  <a:cubicBezTo>
                    <a:pt x="0" y="472"/>
                    <a:pt x="136" y="608"/>
                    <a:pt x="304" y="608"/>
                  </a:cubicBezTo>
                  <a:lnTo>
                    <a:pt x="304" y="608"/>
                  </a:lnTo>
                  <a:cubicBezTo>
                    <a:pt x="472" y="608"/>
                    <a:pt x="608" y="472"/>
                    <a:pt x="608" y="304"/>
                  </a:cubicBezTo>
                  <a:lnTo>
                    <a:pt x="608" y="304"/>
                  </a:lnTo>
                  <a:cubicBezTo>
                    <a:pt x="608" y="260"/>
                    <a:pt x="599" y="218"/>
                    <a:pt x="582" y="181"/>
                  </a:cubicBezTo>
                  <a:lnTo>
                    <a:pt x="711" y="51"/>
                  </a:lnTo>
                  <a:lnTo>
                    <a:pt x="711" y="51"/>
                  </a:lnTo>
                  <a:cubicBezTo>
                    <a:pt x="722" y="40"/>
                    <a:pt x="722" y="22"/>
                    <a:pt x="711" y="11"/>
                  </a:cubicBezTo>
                </a:path>
              </a:pathLst>
            </a:custGeom>
            <a:solidFill>
              <a:srgbClr val="80E0B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1" name="Freeform 88">
              <a:extLst>
                <a:ext uri="{FF2B5EF4-FFF2-40B4-BE49-F238E27FC236}">
                  <a16:creationId xmlns:a16="http://schemas.microsoft.com/office/drawing/2014/main" id="{09C73DC4-7A24-C144-95A2-74E4A83158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1798" y="6918426"/>
              <a:ext cx="659165" cy="527332"/>
            </a:xfrm>
            <a:custGeom>
              <a:avLst/>
              <a:gdLst>
                <a:gd name="T0" fmla="*/ 133 w 530"/>
                <a:gd name="T1" fmla="*/ 424 h 425"/>
                <a:gd name="T2" fmla="*/ 133 w 530"/>
                <a:gd name="T3" fmla="*/ 424 h 425"/>
                <a:gd name="T4" fmla="*/ 113 w 530"/>
                <a:gd name="T5" fmla="*/ 416 h 425"/>
                <a:gd name="T6" fmla="*/ 10 w 530"/>
                <a:gd name="T7" fmla="*/ 313 h 425"/>
                <a:gd name="T8" fmla="*/ 10 w 530"/>
                <a:gd name="T9" fmla="*/ 313 h 425"/>
                <a:gd name="T10" fmla="*/ 10 w 530"/>
                <a:gd name="T11" fmla="*/ 273 h 425"/>
                <a:gd name="T12" fmla="*/ 10 w 530"/>
                <a:gd name="T13" fmla="*/ 273 h 425"/>
                <a:gd name="T14" fmla="*/ 51 w 530"/>
                <a:gd name="T15" fmla="*/ 273 h 425"/>
                <a:gd name="T16" fmla="*/ 133 w 530"/>
                <a:gd name="T17" fmla="*/ 355 h 425"/>
                <a:gd name="T18" fmla="*/ 478 w 530"/>
                <a:gd name="T19" fmla="*/ 10 h 425"/>
                <a:gd name="T20" fmla="*/ 478 w 530"/>
                <a:gd name="T21" fmla="*/ 10 h 425"/>
                <a:gd name="T22" fmla="*/ 518 w 530"/>
                <a:gd name="T23" fmla="*/ 10 h 425"/>
                <a:gd name="T24" fmla="*/ 518 w 530"/>
                <a:gd name="T25" fmla="*/ 10 h 425"/>
                <a:gd name="T26" fmla="*/ 518 w 530"/>
                <a:gd name="T27" fmla="*/ 51 h 425"/>
                <a:gd name="T28" fmla="*/ 153 w 530"/>
                <a:gd name="T29" fmla="*/ 416 h 425"/>
                <a:gd name="T30" fmla="*/ 153 w 530"/>
                <a:gd name="T31" fmla="*/ 416 h 425"/>
                <a:gd name="T32" fmla="*/ 133 w 530"/>
                <a:gd name="T33" fmla="*/ 424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0" h="425">
                  <a:moveTo>
                    <a:pt x="133" y="424"/>
                  </a:moveTo>
                  <a:lnTo>
                    <a:pt x="133" y="424"/>
                  </a:lnTo>
                  <a:cubicBezTo>
                    <a:pt x="126" y="424"/>
                    <a:pt x="119" y="422"/>
                    <a:pt x="113" y="416"/>
                  </a:cubicBezTo>
                  <a:lnTo>
                    <a:pt x="10" y="313"/>
                  </a:lnTo>
                  <a:lnTo>
                    <a:pt x="10" y="313"/>
                  </a:lnTo>
                  <a:cubicBezTo>
                    <a:pt x="0" y="302"/>
                    <a:pt x="0" y="284"/>
                    <a:pt x="10" y="273"/>
                  </a:cubicBezTo>
                  <a:lnTo>
                    <a:pt x="10" y="273"/>
                  </a:lnTo>
                  <a:cubicBezTo>
                    <a:pt x="21" y="262"/>
                    <a:pt x="40" y="262"/>
                    <a:pt x="51" y="273"/>
                  </a:cubicBezTo>
                  <a:lnTo>
                    <a:pt x="133" y="355"/>
                  </a:lnTo>
                  <a:lnTo>
                    <a:pt x="478" y="10"/>
                  </a:lnTo>
                  <a:lnTo>
                    <a:pt x="478" y="10"/>
                  </a:lnTo>
                  <a:cubicBezTo>
                    <a:pt x="490" y="0"/>
                    <a:pt x="507" y="0"/>
                    <a:pt x="518" y="10"/>
                  </a:cubicBezTo>
                  <a:lnTo>
                    <a:pt x="518" y="10"/>
                  </a:lnTo>
                  <a:cubicBezTo>
                    <a:pt x="529" y="21"/>
                    <a:pt x="529" y="39"/>
                    <a:pt x="518" y="51"/>
                  </a:cubicBezTo>
                  <a:lnTo>
                    <a:pt x="153" y="416"/>
                  </a:lnTo>
                  <a:lnTo>
                    <a:pt x="153" y="416"/>
                  </a:lnTo>
                  <a:cubicBezTo>
                    <a:pt x="147" y="422"/>
                    <a:pt x="140" y="424"/>
                    <a:pt x="133" y="4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2" name="Freeform 89">
              <a:extLst>
                <a:ext uri="{FF2B5EF4-FFF2-40B4-BE49-F238E27FC236}">
                  <a16:creationId xmlns:a16="http://schemas.microsoft.com/office/drawing/2014/main" id="{E7CE936C-6020-CB4F-81F8-F2E7C336F9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13637" y="9115647"/>
              <a:ext cx="620716" cy="538319"/>
            </a:xfrm>
            <a:custGeom>
              <a:avLst/>
              <a:gdLst>
                <a:gd name="T0" fmla="*/ 340 w 498"/>
                <a:gd name="T1" fmla="*/ 415 h 433"/>
                <a:gd name="T2" fmla="*/ 0 w 498"/>
                <a:gd name="T3" fmla="*/ 215 h 433"/>
                <a:gd name="T4" fmla="*/ 36 w 498"/>
                <a:gd name="T5" fmla="*/ 63 h 433"/>
                <a:gd name="T6" fmla="*/ 422 w 498"/>
                <a:gd name="T7" fmla="*/ 5 h 433"/>
                <a:gd name="T8" fmla="*/ 422 w 498"/>
                <a:gd name="T9" fmla="*/ 5 h 433"/>
                <a:gd name="T10" fmla="*/ 489 w 498"/>
                <a:gd name="T11" fmla="*/ 57 h 433"/>
                <a:gd name="T12" fmla="*/ 489 w 498"/>
                <a:gd name="T13" fmla="*/ 57 h 433"/>
                <a:gd name="T14" fmla="*/ 432 w 498"/>
                <a:gd name="T15" fmla="*/ 370 h 433"/>
                <a:gd name="T16" fmla="*/ 422 w 498"/>
                <a:gd name="T17" fmla="*/ 390 h 433"/>
                <a:gd name="T18" fmla="*/ 422 w 498"/>
                <a:gd name="T19" fmla="*/ 390 h 433"/>
                <a:gd name="T20" fmla="*/ 340 w 498"/>
                <a:gd name="T21" fmla="*/ 415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8" h="433">
                  <a:moveTo>
                    <a:pt x="340" y="415"/>
                  </a:moveTo>
                  <a:lnTo>
                    <a:pt x="0" y="215"/>
                  </a:lnTo>
                  <a:lnTo>
                    <a:pt x="36" y="63"/>
                  </a:lnTo>
                  <a:lnTo>
                    <a:pt x="422" y="5"/>
                  </a:lnTo>
                  <a:lnTo>
                    <a:pt x="422" y="5"/>
                  </a:lnTo>
                  <a:cubicBezTo>
                    <a:pt x="455" y="0"/>
                    <a:pt x="486" y="24"/>
                    <a:pt x="489" y="57"/>
                  </a:cubicBezTo>
                  <a:lnTo>
                    <a:pt x="489" y="57"/>
                  </a:lnTo>
                  <a:cubicBezTo>
                    <a:pt x="497" y="165"/>
                    <a:pt x="478" y="273"/>
                    <a:pt x="432" y="370"/>
                  </a:cubicBezTo>
                  <a:lnTo>
                    <a:pt x="422" y="390"/>
                  </a:lnTo>
                  <a:lnTo>
                    <a:pt x="422" y="390"/>
                  </a:lnTo>
                  <a:cubicBezTo>
                    <a:pt x="407" y="421"/>
                    <a:pt x="369" y="432"/>
                    <a:pt x="340" y="415"/>
                  </a:cubicBezTo>
                </a:path>
              </a:pathLst>
            </a:custGeom>
            <a:solidFill>
              <a:srgbClr val="2A398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3" name="Freeform 90">
              <a:extLst>
                <a:ext uri="{FF2B5EF4-FFF2-40B4-BE49-F238E27FC236}">
                  <a16:creationId xmlns:a16="http://schemas.microsoft.com/office/drawing/2014/main" id="{6963A308-D2F6-8740-B335-945EE73FA1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31376" y="9807768"/>
              <a:ext cx="346064" cy="675642"/>
            </a:xfrm>
            <a:custGeom>
              <a:avLst/>
              <a:gdLst>
                <a:gd name="T0" fmla="*/ 277 w 278"/>
                <a:gd name="T1" fmla="*/ 541 h 542"/>
                <a:gd name="T2" fmla="*/ 213 w 278"/>
                <a:gd name="T3" fmla="*/ 541 h 542"/>
                <a:gd name="T4" fmla="*/ 0 w 278"/>
                <a:gd name="T5" fmla="*/ 0 h 542"/>
                <a:gd name="T6" fmla="*/ 64 w 278"/>
                <a:gd name="T7" fmla="*/ 0 h 542"/>
                <a:gd name="T8" fmla="*/ 277 w 278"/>
                <a:gd name="T9" fmla="*/ 541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" h="542">
                  <a:moveTo>
                    <a:pt x="277" y="541"/>
                  </a:moveTo>
                  <a:lnTo>
                    <a:pt x="213" y="541"/>
                  </a:lnTo>
                  <a:lnTo>
                    <a:pt x="0" y="0"/>
                  </a:lnTo>
                  <a:lnTo>
                    <a:pt x="64" y="0"/>
                  </a:lnTo>
                  <a:lnTo>
                    <a:pt x="277" y="541"/>
                  </a:lnTo>
                </a:path>
              </a:pathLst>
            </a:custGeom>
            <a:solidFill>
              <a:srgbClr val="D1D3D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4" name="Freeform 91">
              <a:extLst>
                <a:ext uri="{FF2B5EF4-FFF2-40B4-BE49-F238E27FC236}">
                  <a16:creationId xmlns:a16="http://schemas.microsoft.com/office/drawing/2014/main" id="{73765D77-E4DF-5248-BFB0-E3BCCFBB1A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57982" y="10593275"/>
              <a:ext cx="3515550" cy="208735"/>
            </a:xfrm>
            <a:custGeom>
              <a:avLst/>
              <a:gdLst>
                <a:gd name="T0" fmla="*/ 2687 w 2824"/>
                <a:gd name="T1" fmla="*/ 167 h 168"/>
                <a:gd name="T2" fmla="*/ 135 w 2824"/>
                <a:gd name="T3" fmla="*/ 167 h 168"/>
                <a:gd name="T4" fmla="*/ 135 w 2824"/>
                <a:gd name="T5" fmla="*/ 167 h 168"/>
                <a:gd name="T6" fmla="*/ 37 w 2824"/>
                <a:gd name="T7" fmla="*/ 100 h 168"/>
                <a:gd name="T8" fmla="*/ 0 w 2824"/>
                <a:gd name="T9" fmla="*/ 0 h 168"/>
                <a:gd name="T10" fmla="*/ 2823 w 2824"/>
                <a:gd name="T11" fmla="*/ 0 h 168"/>
                <a:gd name="T12" fmla="*/ 2785 w 2824"/>
                <a:gd name="T13" fmla="*/ 100 h 168"/>
                <a:gd name="T14" fmla="*/ 2785 w 2824"/>
                <a:gd name="T15" fmla="*/ 100 h 168"/>
                <a:gd name="T16" fmla="*/ 2687 w 2824"/>
                <a:gd name="T17" fmla="*/ 167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24" h="168">
                  <a:moveTo>
                    <a:pt x="2687" y="167"/>
                  </a:moveTo>
                  <a:lnTo>
                    <a:pt x="135" y="167"/>
                  </a:lnTo>
                  <a:lnTo>
                    <a:pt x="135" y="167"/>
                  </a:lnTo>
                  <a:cubicBezTo>
                    <a:pt x="92" y="167"/>
                    <a:pt x="53" y="141"/>
                    <a:pt x="37" y="100"/>
                  </a:cubicBezTo>
                  <a:lnTo>
                    <a:pt x="0" y="0"/>
                  </a:lnTo>
                  <a:lnTo>
                    <a:pt x="2823" y="0"/>
                  </a:lnTo>
                  <a:lnTo>
                    <a:pt x="2785" y="100"/>
                  </a:lnTo>
                  <a:lnTo>
                    <a:pt x="2785" y="100"/>
                  </a:lnTo>
                  <a:cubicBezTo>
                    <a:pt x="2769" y="141"/>
                    <a:pt x="2730" y="167"/>
                    <a:pt x="2687" y="167"/>
                  </a:cubicBezTo>
                </a:path>
              </a:pathLst>
            </a:custGeom>
            <a:solidFill>
              <a:srgbClr val="DAE6F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5" name="Freeform 92">
              <a:extLst>
                <a:ext uri="{FF2B5EF4-FFF2-40B4-BE49-F238E27FC236}">
                  <a16:creationId xmlns:a16="http://schemas.microsoft.com/office/drawing/2014/main" id="{03723FE1-30F8-8F40-A14F-E05A2CB1C6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51234" y="10802008"/>
              <a:ext cx="626206" cy="1060159"/>
            </a:xfrm>
            <a:custGeom>
              <a:avLst/>
              <a:gdLst>
                <a:gd name="T0" fmla="*/ 500 w 501"/>
                <a:gd name="T1" fmla="*/ 0 h 850"/>
                <a:gd name="T2" fmla="*/ 218 w 501"/>
                <a:gd name="T3" fmla="*/ 0 h 850"/>
                <a:gd name="T4" fmla="*/ 13 w 501"/>
                <a:gd name="T5" fmla="*/ 754 h 850"/>
                <a:gd name="T6" fmla="*/ 13 w 501"/>
                <a:gd name="T7" fmla="*/ 754 h 850"/>
                <a:gd name="T8" fmla="*/ 84 w 501"/>
                <a:gd name="T9" fmla="*/ 849 h 850"/>
                <a:gd name="T10" fmla="*/ 84 w 501"/>
                <a:gd name="T11" fmla="*/ 849 h 850"/>
                <a:gd name="T12" fmla="*/ 152 w 501"/>
                <a:gd name="T13" fmla="*/ 804 h 850"/>
                <a:gd name="T14" fmla="*/ 500 w 501"/>
                <a:gd name="T15" fmla="*/ 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850">
                  <a:moveTo>
                    <a:pt x="500" y="0"/>
                  </a:moveTo>
                  <a:lnTo>
                    <a:pt x="218" y="0"/>
                  </a:lnTo>
                  <a:lnTo>
                    <a:pt x="13" y="754"/>
                  </a:lnTo>
                  <a:lnTo>
                    <a:pt x="13" y="754"/>
                  </a:lnTo>
                  <a:cubicBezTo>
                    <a:pt x="0" y="802"/>
                    <a:pt x="35" y="849"/>
                    <a:pt x="84" y="849"/>
                  </a:cubicBezTo>
                  <a:lnTo>
                    <a:pt x="84" y="849"/>
                  </a:lnTo>
                  <a:cubicBezTo>
                    <a:pt x="114" y="849"/>
                    <a:pt x="140" y="831"/>
                    <a:pt x="152" y="804"/>
                  </a:cubicBezTo>
                  <a:lnTo>
                    <a:pt x="500" y="0"/>
                  </a:lnTo>
                </a:path>
              </a:pathLst>
            </a:custGeom>
            <a:solidFill>
              <a:srgbClr val="BACC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6" name="Freeform 93">
              <a:extLst>
                <a:ext uri="{FF2B5EF4-FFF2-40B4-BE49-F238E27FC236}">
                  <a16:creationId xmlns:a16="http://schemas.microsoft.com/office/drawing/2014/main" id="{9FA8C12A-97E0-F942-BC60-5A2FC3618D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97559" y="10802008"/>
              <a:ext cx="626206" cy="1060159"/>
            </a:xfrm>
            <a:custGeom>
              <a:avLst/>
              <a:gdLst>
                <a:gd name="T0" fmla="*/ 500 w 501"/>
                <a:gd name="T1" fmla="*/ 0 h 850"/>
                <a:gd name="T2" fmla="*/ 218 w 501"/>
                <a:gd name="T3" fmla="*/ 0 h 850"/>
                <a:gd name="T4" fmla="*/ 12 w 501"/>
                <a:gd name="T5" fmla="*/ 754 h 850"/>
                <a:gd name="T6" fmla="*/ 12 w 501"/>
                <a:gd name="T7" fmla="*/ 754 h 850"/>
                <a:gd name="T8" fmla="*/ 84 w 501"/>
                <a:gd name="T9" fmla="*/ 849 h 850"/>
                <a:gd name="T10" fmla="*/ 84 w 501"/>
                <a:gd name="T11" fmla="*/ 849 h 850"/>
                <a:gd name="T12" fmla="*/ 153 w 501"/>
                <a:gd name="T13" fmla="*/ 804 h 850"/>
                <a:gd name="T14" fmla="*/ 500 w 501"/>
                <a:gd name="T15" fmla="*/ 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850">
                  <a:moveTo>
                    <a:pt x="500" y="0"/>
                  </a:moveTo>
                  <a:lnTo>
                    <a:pt x="218" y="0"/>
                  </a:lnTo>
                  <a:lnTo>
                    <a:pt x="12" y="754"/>
                  </a:lnTo>
                  <a:lnTo>
                    <a:pt x="12" y="754"/>
                  </a:lnTo>
                  <a:cubicBezTo>
                    <a:pt x="0" y="802"/>
                    <a:pt x="35" y="849"/>
                    <a:pt x="84" y="849"/>
                  </a:cubicBezTo>
                  <a:lnTo>
                    <a:pt x="84" y="849"/>
                  </a:lnTo>
                  <a:cubicBezTo>
                    <a:pt x="114" y="849"/>
                    <a:pt x="141" y="831"/>
                    <a:pt x="153" y="804"/>
                  </a:cubicBezTo>
                  <a:lnTo>
                    <a:pt x="500" y="0"/>
                  </a:lnTo>
                </a:path>
              </a:pathLst>
            </a:custGeom>
            <a:solidFill>
              <a:srgbClr val="CBDBF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7" name="Freeform 94">
              <a:extLst>
                <a:ext uri="{FF2B5EF4-FFF2-40B4-BE49-F238E27FC236}">
                  <a16:creationId xmlns:a16="http://schemas.microsoft.com/office/drawing/2014/main" id="{0A410F46-5A57-EC4E-9462-637498EF39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71680" y="10802008"/>
              <a:ext cx="626206" cy="1060159"/>
            </a:xfrm>
            <a:custGeom>
              <a:avLst/>
              <a:gdLst>
                <a:gd name="T0" fmla="*/ 0 w 501"/>
                <a:gd name="T1" fmla="*/ 0 h 850"/>
                <a:gd name="T2" fmla="*/ 281 w 501"/>
                <a:gd name="T3" fmla="*/ 0 h 850"/>
                <a:gd name="T4" fmla="*/ 487 w 501"/>
                <a:gd name="T5" fmla="*/ 754 h 850"/>
                <a:gd name="T6" fmla="*/ 487 w 501"/>
                <a:gd name="T7" fmla="*/ 754 h 850"/>
                <a:gd name="T8" fmla="*/ 415 w 501"/>
                <a:gd name="T9" fmla="*/ 849 h 850"/>
                <a:gd name="T10" fmla="*/ 415 w 501"/>
                <a:gd name="T11" fmla="*/ 849 h 850"/>
                <a:gd name="T12" fmla="*/ 347 w 501"/>
                <a:gd name="T13" fmla="*/ 804 h 850"/>
                <a:gd name="T14" fmla="*/ 0 w 501"/>
                <a:gd name="T15" fmla="*/ 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850">
                  <a:moveTo>
                    <a:pt x="0" y="0"/>
                  </a:moveTo>
                  <a:lnTo>
                    <a:pt x="281" y="0"/>
                  </a:lnTo>
                  <a:lnTo>
                    <a:pt x="487" y="754"/>
                  </a:lnTo>
                  <a:lnTo>
                    <a:pt x="487" y="754"/>
                  </a:lnTo>
                  <a:cubicBezTo>
                    <a:pt x="500" y="802"/>
                    <a:pt x="464" y="849"/>
                    <a:pt x="415" y="849"/>
                  </a:cubicBezTo>
                  <a:lnTo>
                    <a:pt x="415" y="849"/>
                  </a:lnTo>
                  <a:cubicBezTo>
                    <a:pt x="386" y="849"/>
                    <a:pt x="359" y="831"/>
                    <a:pt x="347" y="804"/>
                  </a:cubicBezTo>
                  <a:lnTo>
                    <a:pt x="0" y="0"/>
                  </a:lnTo>
                </a:path>
              </a:pathLst>
            </a:custGeom>
            <a:solidFill>
              <a:srgbClr val="CBDBF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8" name="Freeform 95">
              <a:extLst>
                <a:ext uri="{FF2B5EF4-FFF2-40B4-BE49-F238E27FC236}">
                  <a16:creationId xmlns:a16="http://schemas.microsoft.com/office/drawing/2014/main" id="{61AC3092-E680-BF41-8D0D-EB00D921CD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30846" y="10802008"/>
              <a:ext cx="626206" cy="1060159"/>
            </a:xfrm>
            <a:custGeom>
              <a:avLst/>
              <a:gdLst>
                <a:gd name="T0" fmla="*/ 0 w 501"/>
                <a:gd name="T1" fmla="*/ 0 h 850"/>
                <a:gd name="T2" fmla="*/ 281 w 501"/>
                <a:gd name="T3" fmla="*/ 0 h 850"/>
                <a:gd name="T4" fmla="*/ 487 w 501"/>
                <a:gd name="T5" fmla="*/ 754 h 850"/>
                <a:gd name="T6" fmla="*/ 487 w 501"/>
                <a:gd name="T7" fmla="*/ 754 h 850"/>
                <a:gd name="T8" fmla="*/ 416 w 501"/>
                <a:gd name="T9" fmla="*/ 849 h 850"/>
                <a:gd name="T10" fmla="*/ 416 w 501"/>
                <a:gd name="T11" fmla="*/ 849 h 850"/>
                <a:gd name="T12" fmla="*/ 348 w 501"/>
                <a:gd name="T13" fmla="*/ 804 h 850"/>
                <a:gd name="T14" fmla="*/ 0 w 501"/>
                <a:gd name="T15" fmla="*/ 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850">
                  <a:moveTo>
                    <a:pt x="0" y="0"/>
                  </a:moveTo>
                  <a:lnTo>
                    <a:pt x="281" y="0"/>
                  </a:lnTo>
                  <a:lnTo>
                    <a:pt x="487" y="754"/>
                  </a:lnTo>
                  <a:lnTo>
                    <a:pt x="487" y="754"/>
                  </a:lnTo>
                  <a:cubicBezTo>
                    <a:pt x="500" y="802"/>
                    <a:pt x="464" y="849"/>
                    <a:pt x="416" y="849"/>
                  </a:cubicBezTo>
                  <a:lnTo>
                    <a:pt x="416" y="849"/>
                  </a:lnTo>
                  <a:cubicBezTo>
                    <a:pt x="385" y="849"/>
                    <a:pt x="359" y="831"/>
                    <a:pt x="348" y="804"/>
                  </a:cubicBezTo>
                  <a:lnTo>
                    <a:pt x="0" y="0"/>
                  </a:lnTo>
                </a:path>
              </a:pathLst>
            </a:custGeom>
            <a:solidFill>
              <a:srgbClr val="BACC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19" name="Freeform 96">
              <a:extLst>
                <a:ext uri="{FF2B5EF4-FFF2-40B4-BE49-F238E27FC236}">
                  <a16:creationId xmlns:a16="http://schemas.microsoft.com/office/drawing/2014/main" id="{7C7038DF-0F24-9B45-B9AA-AECC9340F1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31376" y="10433977"/>
              <a:ext cx="653674" cy="159297"/>
            </a:xfrm>
            <a:custGeom>
              <a:avLst/>
              <a:gdLst>
                <a:gd name="T0" fmla="*/ 525 w 526"/>
                <a:gd name="T1" fmla="*/ 126 h 127"/>
                <a:gd name="T2" fmla="*/ 0 w 526"/>
                <a:gd name="T3" fmla="*/ 126 h 127"/>
                <a:gd name="T4" fmla="*/ 0 w 526"/>
                <a:gd name="T5" fmla="*/ 78 h 127"/>
                <a:gd name="T6" fmla="*/ 0 w 526"/>
                <a:gd name="T7" fmla="*/ 78 h 127"/>
                <a:gd name="T8" fmla="*/ 77 w 526"/>
                <a:gd name="T9" fmla="*/ 0 h 127"/>
                <a:gd name="T10" fmla="*/ 447 w 526"/>
                <a:gd name="T11" fmla="*/ 0 h 127"/>
                <a:gd name="T12" fmla="*/ 447 w 526"/>
                <a:gd name="T13" fmla="*/ 0 h 127"/>
                <a:gd name="T14" fmla="*/ 525 w 526"/>
                <a:gd name="T15" fmla="*/ 78 h 127"/>
                <a:gd name="T16" fmla="*/ 525 w 526"/>
                <a:gd name="T17" fmla="*/ 12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6" h="127">
                  <a:moveTo>
                    <a:pt x="525" y="126"/>
                  </a:moveTo>
                  <a:lnTo>
                    <a:pt x="0" y="126"/>
                  </a:lnTo>
                  <a:lnTo>
                    <a:pt x="0" y="78"/>
                  </a:lnTo>
                  <a:lnTo>
                    <a:pt x="0" y="78"/>
                  </a:lnTo>
                  <a:cubicBezTo>
                    <a:pt x="0" y="35"/>
                    <a:pt x="34" y="0"/>
                    <a:pt x="77" y="0"/>
                  </a:cubicBezTo>
                  <a:lnTo>
                    <a:pt x="447" y="0"/>
                  </a:lnTo>
                  <a:lnTo>
                    <a:pt x="447" y="0"/>
                  </a:lnTo>
                  <a:cubicBezTo>
                    <a:pt x="490" y="0"/>
                    <a:pt x="525" y="35"/>
                    <a:pt x="525" y="78"/>
                  </a:cubicBezTo>
                  <a:lnTo>
                    <a:pt x="525" y="126"/>
                  </a:lnTo>
                </a:path>
              </a:pathLst>
            </a:custGeom>
            <a:solidFill>
              <a:srgbClr val="3762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0" name="Freeform 97">
              <a:extLst>
                <a:ext uri="{FF2B5EF4-FFF2-40B4-BE49-F238E27FC236}">
                  <a16:creationId xmlns:a16="http://schemas.microsoft.com/office/drawing/2014/main" id="{37794B2C-CE41-CB40-86E0-7FE8274DFA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23370" y="10510879"/>
              <a:ext cx="801984" cy="82395"/>
            </a:xfrm>
            <a:custGeom>
              <a:avLst/>
              <a:gdLst>
                <a:gd name="T0" fmla="*/ 583 w 643"/>
                <a:gd name="T1" fmla="*/ 63 h 64"/>
                <a:gd name="T2" fmla="*/ 58 w 643"/>
                <a:gd name="T3" fmla="*/ 63 h 64"/>
                <a:gd name="T4" fmla="*/ 0 w 643"/>
                <a:gd name="T5" fmla="*/ 0 h 64"/>
                <a:gd name="T6" fmla="*/ 642 w 643"/>
                <a:gd name="T7" fmla="*/ 0 h 64"/>
                <a:gd name="T8" fmla="*/ 583 w 643"/>
                <a:gd name="T9" fmla="*/ 6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3" h="64">
                  <a:moveTo>
                    <a:pt x="583" y="63"/>
                  </a:moveTo>
                  <a:lnTo>
                    <a:pt x="58" y="63"/>
                  </a:lnTo>
                  <a:lnTo>
                    <a:pt x="0" y="0"/>
                  </a:lnTo>
                  <a:lnTo>
                    <a:pt x="642" y="0"/>
                  </a:lnTo>
                  <a:lnTo>
                    <a:pt x="583" y="63"/>
                  </a:lnTo>
                </a:path>
              </a:pathLst>
            </a:custGeom>
            <a:solidFill>
              <a:srgbClr val="00B1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1" name="Freeform 98">
              <a:extLst>
                <a:ext uri="{FF2B5EF4-FFF2-40B4-BE49-F238E27FC236}">
                  <a16:creationId xmlns:a16="http://schemas.microsoft.com/office/drawing/2014/main" id="{5FA642A3-AC97-AC4E-84FF-4944A54F1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36872" y="9241983"/>
              <a:ext cx="598740" cy="532827"/>
            </a:xfrm>
            <a:custGeom>
              <a:avLst/>
              <a:gdLst>
                <a:gd name="T0" fmla="*/ 481 w 482"/>
                <a:gd name="T1" fmla="*/ 27 h 426"/>
                <a:gd name="T2" fmla="*/ 423 w 482"/>
                <a:gd name="T3" fmla="*/ 0 h 426"/>
                <a:gd name="T4" fmla="*/ 0 w 482"/>
                <a:gd name="T5" fmla="*/ 398 h 426"/>
                <a:gd name="T6" fmla="*/ 58 w 482"/>
                <a:gd name="T7" fmla="*/ 425 h 426"/>
                <a:gd name="T8" fmla="*/ 481 w 482"/>
                <a:gd name="T9" fmla="*/ 2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2" h="426">
                  <a:moveTo>
                    <a:pt x="481" y="27"/>
                  </a:moveTo>
                  <a:lnTo>
                    <a:pt x="423" y="0"/>
                  </a:lnTo>
                  <a:lnTo>
                    <a:pt x="0" y="398"/>
                  </a:lnTo>
                  <a:lnTo>
                    <a:pt x="58" y="425"/>
                  </a:lnTo>
                  <a:lnTo>
                    <a:pt x="481" y="27"/>
                  </a:lnTo>
                </a:path>
              </a:pathLst>
            </a:custGeom>
            <a:solidFill>
              <a:srgbClr val="D1D3D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2" name="Freeform 99">
              <a:extLst>
                <a:ext uri="{FF2B5EF4-FFF2-40B4-BE49-F238E27FC236}">
                  <a16:creationId xmlns:a16="http://schemas.microsoft.com/office/drawing/2014/main" id="{9EACAA6C-CE8F-B44B-A7AF-561261735A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70955" y="9675938"/>
              <a:ext cx="225212" cy="225212"/>
            </a:xfrm>
            <a:custGeom>
              <a:avLst/>
              <a:gdLst>
                <a:gd name="T0" fmla="*/ 180 w 181"/>
                <a:gd name="T1" fmla="*/ 90 h 181"/>
                <a:gd name="T2" fmla="*/ 180 w 181"/>
                <a:gd name="T3" fmla="*/ 90 h 181"/>
                <a:gd name="T4" fmla="*/ 90 w 181"/>
                <a:gd name="T5" fmla="*/ 180 h 181"/>
                <a:gd name="T6" fmla="*/ 90 w 181"/>
                <a:gd name="T7" fmla="*/ 180 h 181"/>
                <a:gd name="T8" fmla="*/ 0 w 181"/>
                <a:gd name="T9" fmla="*/ 90 h 181"/>
                <a:gd name="T10" fmla="*/ 0 w 181"/>
                <a:gd name="T11" fmla="*/ 90 h 181"/>
                <a:gd name="T12" fmla="*/ 90 w 181"/>
                <a:gd name="T13" fmla="*/ 0 h 181"/>
                <a:gd name="T14" fmla="*/ 90 w 181"/>
                <a:gd name="T15" fmla="*/ 0 h 181"/>
                <a:gd name="T16" fmla="*/ 180 w 181"/>
                <a:gd name="T17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1" h="181">
                  <a:moveTo>
                    <a:pt x="180" y="90"/>
                  </a:moveTo>
                  <a:lnTo>
                    <a:pt x="180" y="90"/>
                  </a:lnTo>
                  <a:cubicBezTo>
                    <a:pt x="180" y="140"/>
                    <a:pt x="140" y="180"/>
                    <a:pt x="90" y="180"/>
                  </a:cubicBezTo>
                  <a:lnTo>
                    <a:pt x="90" y="180"/>
                  </a:lnTo>
                  <a:cubicBezTo>
                    <a:pt x="40" y="180"/>
                    <a:pt x="0" y="140"/>
                    <a:pt x="0" y="90"/>
                  </a:cubicBezTo>
                  <a:lnTo>
                    <a:pt x="0" y="90"/>
                  </a:lnTo>
                  <a:cubicBezTo>
                    <a:pt x="0" y="40"/>
                    <a:pt x="40" y="0"/>
                    <a:pt x="90" y="0"/>
                  </a:cubicBezTo>
                  <a:lnTo>
                    <a:pt x="90" y="0"/>
                  </a:lnTo>
                  <a:cubicBezTo>
                    <a:pt x="140" y="0"/>
                    <a:pt x="180" y="40"/>
                    <a:pt x="180" y="90"/>
                  </a:cubicBezTo>
                </a:path>
              </a:pathLst>
            </a:custGeom>
            <a:solidFill>
              <a:srgbClr val="3762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3" name="Freeform 100">
              <a:extLst>
                <a:ext uri="{FF2B5EF4-FFF2-40B4-BE49-F238E27FC236}">
                  <a16:creationId xmlns:a16="http://schemas.microsoft.com/office/drawing/2014/main" id="{D4825881-2243-F44C-9633-55EB115EAF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20391" y="9725374"/>
              <a:ext cx="126342" cy="126342"/>
            </a:xfrm>
            <a:custGeom>
              <a:avLst/>
              <a:gdLst>
                <a:gd name="T0" fmla="*/ 100 w 101"/>
                <a:gd name="T1" fmla="*/ 51 h 103"/>
                <a:gd name="T2" fmla="*/ 100 w 101"/>
                <a:gd name="T3" fmla="*/ 51 h 103"/>
                <a:gd name="T4" fmla="*/ 50 w 101"/>
                <a:gd name="T5" fmla="*/ 102 h 103"/>
                <a:gd name="T6" fmla="*/ 50 w 101"/>
                <a:gd name="T7" fmla="*/ 102 h 103"/>
                <a:gd name="T8" fmla="*/ 0 w 101"/>
                <a:gd name="T9" fmla="*/ 51 h 103"/>
                <a:gd name="T10" fmla="*/ 0 w 101"/>
                <a:gd name="T11" fmla="*/ 51 h 103"/>
                <a:gd name="T12" fmla="*/ 50 w 101"/>
                <a:gd name="T13" fmla="*/ 0 h 103"/>
                <a:gd name="T14" fmla="*/ 50 w 101"/>
                <a:gd name="T15" fmla="*/ 0 h 103"/>
                <a:gd name="T16" fmla="*/ 100 w 101"/>
                <a:gd name="T17" fmla="*/ 5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03">
                  <a:moveTo>
                    <a:pt x="100" y="51"/>
                  </a:moveTo>
                  <a:lnTo>
                    <a:pt x="100" y="51"/>
                  </a:lnTo>
                  <a:cubicBezTo>
                    <a:pt x="100" y="79"/>
                    <a:pt x="78" y="102"/>
                    <a:pt x="50" y="102"/>
                  </a:cubicBezTo>
                  <a:lnTo>
                    <a:pt x="50" y="102"/>
                  </a:lnTo>
                  <a:cubicBezTo>
                    <a:pt x="22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2" y="0"/>
                    <a:pt x="50" y="0"/>
                  </a:cubicBezTo>
                  <a:lnTo>
                    <a:pt x="50" y="0"/>
                  </a:lnTo>
                  <a:cubicBezTo>
                    <a:pt x="78" y="0"/>
                    <a:pt x="100" y="23"/>
                    <a:pt x="100" y="51"/>
                  </a:cubicBezTo>
                </a:path>
              </a:pathLst>
            </a:custGeom>
            <a:solidFill>
              <a:srgbClr val="00B1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4" name="Freeform 101">
              <a:extLst>
                <a:ext uri="{FF2B5EF4-FFF2-40B4-BE49-F238E27FC236}">
                  <a16:creationId xmlns:a16="http://schemas.microsoft.com/office/drawing/2014/main" id="{4B9F74AB-41A4-5047-A27B-3FA979135A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1804" y="9170577"/>
              <a:ext cx="225216" cy="225212"/>
            </a:xfrm>
            <a:custGeom>
              <a:avLst/>
              <a:gdLst>
                <a:gd name="T0" fmla="*/ 181 w 182"/>
                <a:gd name="T1" fmla="*/ 90 h 181"/>
                <a:gd name="T2" fmla="*/ 181 w 182"/>
                <a:gd name="T3" fmla="*/ 90 h 181"/>
                <a:gd name="T4" fmla="*/ 90 w 182"/>
                <a:gd name="T5" fmla="*/ 180 h 181"/>
                <a:gd name="T6" fmla="*/ 90 w 182"/>
                <a:gd name="T7" fmla="*/ 180 h 181"/>
                <a:gd name="T8" fmla="*/ 0 w 182"/>
                <a:gd name="T9" fmla="*/ 90 h 181"/>
                <a:gd name="T10" fmla="*/ 0 w 182"/>
                <a:gd name="T11" fmla="*/ 90 h 181"/>
                <a:gd name="T12" fmla="*/ 90 w 182"/>
                <a:gd name="T13" fmla="*/ 0 h 181"/>
                <a:gd name="T14" fmla="*/ 90 w 182"/>
                <a:gd name="T15" fmla="*/ 0 h 181"/>
                <a:gd name="T16" fmla="*/ 181 w 182"/>
                <a:gd name="T17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2" h="181">
                  <a:moveTo>
                    <a:pt x="181" y="90"/>
                  </a:moveTo>
                  <a:lnTo>
                    <a:pt x="181" y="90"/>
                  </a:lnTo>
                  <a:cubicBezTo>
                    <a:pt x="181" y="141"/>
                    <a:pt x="140" y="180"/>
                    <a:pt x="90" y="180"/>
                  </a:cubicBezTo>
                  <a:lnTo>
                    <a:pt x="90" y="180"/>
                  </a:lnTo>
                  <a:cubicBezTo>
                    <a:pt x="41" y="180"/>
                    <a:pt x="0" y="141"/>
                    <a:pt x="0" y="90"/>
                  </a:cubicBezTo>
                  <a:lnTo>
                    <a:pt x="0" y="90"/>
                  </a:lnTo>
                  <a:cubicBezTo>
                    <a:pt x="0" y="41"/>
                    <a:pt x="41" y="0"/>
                    <a:pt x="90" y="0"/>
                  </a:cubicBezTo>
                  <a:lnTo>
                    <a:pt x="90" y="0"/>
                  </a:lnTo>
                  <a:cubicBezTo>
                    <a:pt x="140" y="0"/>
                    <a:pt x="181" y="41"/>
                    <a:pt x="181" y="90"/>
                  </a:cubicBezTo>
                </a:path>
              </a:pathLst>
            </a:custGeom>
            <a:solidFill>
              <a:srgbClr val="3762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5" name="Freeform 102">
              <a:extLst>
                <a:ext uri="{FF2B5EF4-FFF2-40B4-BE49-F238E27FC236}">
                  <a16:creationId xmlns:a16="http://schemas.microsoft.com/office/drawing/2014/main" id="{F8663854-0D46-6F4C-88D5-7EAC737E56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31244" y="9220013"/>
              <a:ext cx="126338" cy="126342"/>
            </a:xfrm>
            <a:custGeom>
              <a:avLst/>
              <a:gdLst>
                <a:gd name="T0" fmla="*/ 101 w 102"/>
                <a:gd name="T1" fmla="*/ 50 h 102"/>
                <a:gd name="T2" fmla="*/ 101 w 102"/>
                <a:gd name="T3" fmla="*/ 50 h 102"/>
                <a:gd name="T4" fmla="*/ 50 w 102"/>
                <a:gd name="T5" fmla="*/ 101 h 102"/>
                <a:gd name="T6" fmla="*/ 50 w 102"/>
                <a:gd name="T7" fmla="*/ 101 h 102"/>
                <a:gd name="T8" fmla="*/ 0 w 102"/>
                <a:gd name="T9" fmla="*/ 50 h 102"/>
                <a:gd name="T10" fmla="*/ 0 w 102"/>
                <a:gd name="T11" fmla="*/ 50 h 102"/>
                <a:gd name="T12" fmla="*/ 50 w 102"/>
                <a:gd name="T13" fmla="*/ 0 h 102"/>
                <a:gd name="T14" fmla="*/ 50 w 102"/>
                <a:gd name="T15" fmla="*/ 0 h 102"/>
                <a:gd name="T16" fmla="*/ 101 w 102"/>
                <a:gd name="T17" fmla="*/ 5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02">
                  <a:moveTo>
                    <a:pt x="101" y="50"/>
                  </a:moveTo>
                  <a:lnTo>
                    <a:pt x="101" y="50"/>
                  </a:lnTo>
                  <a:cubicBezTo>
                    <a:pt x="101" y="79"/>
                    <a:pt x="78" y="101"/>
                    <a:pt x="50" y="101"/>
                  </a:cubicBezTo>
                  <a:lnTo>
                    <a:pt x="50" y="101"/>
                  </a:lnTo>
                  <a:cubicBezTo>
                    <a:pt x="23" y="101"/>
                    <a:pt x="0" y="79"/>
                    <a:pt x="0" y="50"/>
                  </a:cubicBezTo>
                  <a:lnTo>
                    <a:pt x="0" y="50"/>
                  </a:lnTo>
                  <a:cubicBezTo>
                    <a:pt x="0" y="23"/>
                    <a:pt x="23" y="0"/>
                    <a:pt x="50" y="0"/>
                  </a:cubicBezTo>
                  <a:lnTo>
                    <a:pt x="50" y="0"/>
                  </a:lnTo>
                  <a:cubicBezTo>
                    <a:pt x="78" y="0"/>
                    <a:pt x="101" y="23"/>
                    <a:pt x="101" y="50"/>
                  </a:cubicBezTo>
                </a:path>
              </a:pathLst>
            </a:custGeom>
            <a:solidFill>
              <a:srgbClr val="00B1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6" name="Freeform 103">
              <a:extLst>
                <a:ext uri="{FF2B5EF4-FFF2-40B4-BE49-F238E27FC236}">
                  <a16:creationId xmlns:a16="http://schemas.microsoft.com/office/drawing/2014/main" id="{CB410061-AB56-FD4B-9FA0-85EB554298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38721" y="10098898"/>
              <a:ext cx="653674" cy="417472"/>
            </a:xfrm>
            <a:custGeom>
              <a:avLst/>
              <a:gdLst>
                <a:gd name="T0" fmla="*/ 411 w 524"/>
                <a:gd name="T1" fmla="*/ 252 h 333"/>
                <a:gd name="T2" fmla="*/ 411 w 524"/>
                <a:gd name="T3" fmla="*/ 252 h 333"/>
                <a:gd name="T4" fmla="*/ 371 w 524"/>
                <a:gd name="T5" fmla="*/ 240 h 333"/>
                <a:gd name="T6" fmla="*/ 421 w 524"/>
                <a:gd name="T7" fmla="*/ 103 h 333"/>
                <a:gd name="T8" fmla="*/ 421 w 524"/>
                <a:gd name="T9" fmla="*/ 103 h 333"/>
                <a:gd name="T10" fmla="*/ 486 w 524"/>
                <a:gd name="T11" fmla="*/ 177 h 333"/>
                <a:gd name="T12" fmla="*/ 486 w 524"/>
                <a:gd name="T13" fmla="*/ 177 h 333"/>
                <a:gd name="T14" fmla="*/ 411 w 524"/>
                <a:gd name="T15" fmla="*/ 252 h 333"/>
                <a:gd name="T16" fmla="*/ 434 w 524"/>
                <a:gd name="T17" fmla="*/ 68 h 333"/>
                <a:gd name="T18" fmla="*/ 460 w 524"/>
                <a:gd name="T19" fmla="*/ 0 h 333"/>
                <a:gd name="T20" fmla="*/ 0 w 524"/>
                <a:gd name="T21" fmla="*/ 0 h 333"/>
                <a:gd name="T22" fmla="*/ 122 w 524"/>
                <a:gd name="T23" fmla="*/ 332 h 333"/>
                <a:gd name="T24" fmla="*/ 336 w 524"/>
                <a:gd name="T25" fmla="*/ 332 h 333"/>
                <a:gd name="T26" fmla="*/ 358 w 524"/>
                <a:gd name="T27" fmla="*/ 275 h 333"/>
                <a:gd name="T28" fmla="*/ 358 w 524"/>
                <a:gd name="T29" fmla="*/ 275 h 333"/>
                <a:gd name="T30" fmla="*/ 411 w 524"/>
                <a:gd name="T31" fmla="*/ 288 h 333"/>
                <a:gd name="T32" fmla="*/ 411 w 524"/>
                <a:gd name="T33" fmla="*/ 288 h 333"/>
                <a:gd name="T34" fmla="*/ 523 w 524"/>
                <a:gd name="T35" fmla="*/ 177 h 333"/>
                <a:gd name="T36" fmla="*/ 523 w 524"/>
                <a:gd name="T37" fmla="*/ 177 h 333"/>
                <a:gd name="T38" fmla="*/ 434 w 524"/>
                <a:gd name="T39" fmla="*/ 68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4" h="333">
                  <a:moveTo>
                    <a:pt x="411" y="252"/>
                  </a:moveTo>
                  <a:lnTo>
                    <a:pt x="411" y="252"/>
                  </a:lnTo>
                  <a:cubicBezTo>
                    <a:pt x="397" y="252"/>
                    <a:pt x="382" y="247"/>
                    <a:pt x="371" y="240"/>
                  </a:cubicBezTo>
                  <a:lnTo>
                    <a:pt x="421" y="103"/>
                  </a:lnTo>
                  <a:lnTo>
                    <a:pt x="421" y="103"/>
                  </a:lnTo>
                  <a:cubicBezTo>
                    <a:pt x="458" y="108"/>
                    <a:pt x="486" y="140"/>
                    <a:pt x="486" y="177"/>
                  </a:cubicBezTo>
                  <a:lnTo>
                    <a:pt x="486" y="177"/>
                  </a:lnTo>
                  <a:cubicBezTo>
                    <a:pt x="486" y="218"/>
                    <a:pt x="452" y="252"/>
                    <a:pt x="411" y="252"/>
                  </a:cubicBezTo>
                  <a:close/>
                  <a:moveTo>
                    <a:pt x="434" y="68"/>
                  </a:moveTo>
                  <a:lnTo>
                    <a:pt x="460" y="0"/>
                  </a:lnTo>
                  <a:lnTo>
                    <a:pt x="0" y="0"/>
                  </a:lnTo>
                  <a:lnTo>
                    <a:pt x="122" y="332"/>
                  </a:lnTo>
                  <a:lnTo>
                    <a:pt x="336" y="332"/>
                  </a:lnTo>
                  <a:lnTo>
                    <a:pt x="358" y="275"/>
                  </a:lnTo>
                  <a:lnTo>
                    <a:pt x="358" y="275"/>
                  </a:lnTo>
                  <a:cubicBezTo>
                    <a:pt x="374" y="283"/>
                    <a:pt x="392" y="288"/>
                    <a:pt x="411" y="288"/>
                  </a:cubicBezTo>
                  <a:lnTo>
                    <a:pt x="411" y="288"/>
                  </a:lnTo>
                  <a:cubicBezTo>
                    <a:pt x="472" y="288"/>
                    <a:pt x="523" y="238"/>
                    <a:pt x="523" y="177"/>
                  </a:cubicBezTo>
                  <a:lnTo>
                    <a:pt x="523" y="177"/>
                  </a:lnTo>
                  <a:cubicBezTo>
                    <a:pt x="523" y="124"/>
                    <a:pt x="484" y="79"/>
                    <a:pt x="434" y="68"/>
                  </a:cubicBezTo>
                  <a:close/>
                </a:path>
              </a:pathLst>
            </a:custGeom>
            <a:solidFill>
              <a:srgbClr val="00B1FF">
                <a:alpha val="50000"/>
              </a:srgb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7" name="Freeform 104">
              <a:extLst>
                <a:ext uri="{FF2B5EF4-FFF2-40B4-BE49-F238E27FC236}">
                  <a16:creationId xmlns:a16="http://schemas.microsoft.com/office/drawing/2014/main" id="{5C71DE56-5D2A-E44A-A57C-1A9F1AA9BE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11983" y="6989836"/>
              <a:ext cx="2625677" cy="2938782"/>
            </a:xfrm>
            <a:custGeom>
              <a:avLst/>
              <a:gdLst>
                <a:gd name="T0" fmla="*/ 2053 w 2106"/>
                <a:gd name="T1" fmla="*/ 2360 h 2361"/>
                <a:gd name="T2" fmla="*/ 474 w 2106"/>
                <a:gd name="T3" fmla="*/ 2360 h 2361"/>
                <a:gd name="T4" fmla="*/ 474 w 2106"/>
                <a:gd name="T5" fmla="*/ 2360 h 2361"/>
                <a:gd name="T6" fmla="*/ 428 w 2106"/>
                <a:gd name="T7" fmla="*/ 2322 h 2361"/>
                <a:gd name="T8" fmla="*/ 30 w 2106"/>
                <a:gd name="T9" fmla="*/ 304 h 2361"/>
                <a:gd name="T10" fmla="*/ 30 w 2106"/>
                <a:gd name="T11" fmla="*/ 304 h 2361"/>
                <a:gd name="T12" fmla="*/ 273 w 2106"/>
                <a:gd name="T13" fmla="*/ 7 h 2361"/>
                <a:gd name="T14" fmla="*/ 1509 w 2106"/>
                <a:gd name="T15" fmla="*/ 1 h 2361"/>
                <a:gd name="T16" fmla="*/ 1509 w 2106"/>
                <a:gd name="T17" fmla="*/ 1 h 2361"/>
                <a:gd name="T18" fmla="*/ 1670 w 2106"/>
                <a:gd name="T19" fmla="*/ 133 h 2361"/>
                <a:gd name="T20" fmla="*/ 2099 w 2106"/>
                <a:gd name="T21" fmla="*/ 2304 h 2361"/>
                <a:gd name="T22" fmla="*/ 2099 w 2106"/>
                <a:gd name="T23" fmla="*/ 2304 h 2361"/>
                <a:gd name="T24" fmla="*/ 2053 w 2106"/>
                <a:gd name="T25" fmla="*/ 2360 h 2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06" h="2361">
                  <a:moveTo>
                    <a:pt x="2053" y="2360"/>
                  </a:moveTo>
                  <a:lnTo>
                    <a:pt x="474" y="2360"/>
                  </a:lnTo>
                  <a:lnTo>
                    <a:pt x="474" y="2360"/>
                  </a:lnTo>
                  <a:cubicBezTo>
                    <a:pt x="451" y="2360"/>
                    <a:pt x="432" y="2344"/>
                    <a:pt x="428" y="2322"/>
                  </a:cubicBezTo>
                  <a:lnTo>
                    <a:pt x="30" y="304"/>
                  </a:lnTo>
                  <a:lnTo>
                    <a:pt x="30" y="304"/>
                  </a:lnTo>
                  <a:cubicBezTo>
                    <a:pt x="0" y="151"/>
                    <a:pt x="117" y="8"/>
                    <a:pt x="273" y="7"/>
                  </a:cubicBezTo>
                  <a:lnTo>
                    <a:pt x="1509" y="1"/>
                  </a:lnTo>
                  <a:lnTo>
                    <a:pt x="1509" y="1"/>
                  </a:lnTo>
                  <a:cubicBezTo>
                    <a:pt x="1588" y="0"/>
                    <a:pt x="1655" y="56"/>
                    <a:pt x="1670" y="133"/>
                  </a:cubicBezTo>
                  <a:lnTo>
                    <a:pt x="2099" y="2304"/>
                  </a:lnTo>
                  <a:lnTo>
                    <a:pt x="2099" y="2304"/>
                  </a:lnTo>
                  <a:cubicBezTo>
                    <a:pt x="2105" y="2333"/>
                    <a:pt x="2083" y="2360"/>
                    <a:pt x="2053" y="2360"/>
                  </a:cubicBez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8" name="Freeform 105">
              <a:extLst>
                <a:ext uri="{FF2B5EF4-FFF2-40B4-BE49-F238E27FC236}">
                  <a16:creationId xmlns:a16="http://schemas.microsoft.com/office/drawing/2014/main" id="{E2AFD6BC-4ACF-1D42-9E8B-6BA04726EF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259171" y="7193080"/>
              <a:ext cx="2378487" cy="2735538"/>
            </a:xfrm>
            <a:custGeom>
              <a:avLst/>
              <a:gdLst>
                <a:gd name="T0" fmla="*/ 1904 w 1911"/>
                <a:gd name="T1" fmla="*/ 2140 h 2197"/>
                <a:gd name="T2" fmla="*/ 1481 w 1911"/>
                <a:gd name="T3" fmla="*/ 0 h 2197"/>
                <a:gd name="T4" fmla="*/ 163 w 1911"/>
                <a:gd name="T5" fmla="*/ 7 h 2197"/>
                <a:gd name="T6" fmla="*/ 163 w 1911"/>
                <a:gd name="T7" fmla="*/ 7 h 2197"/>
                <a:gd name="T8" fmla="*/ 18 w 1911"/>
                <a:gd name="T9" fmla="*/ 184 h 2197"/>
                <a:gd name="T10" fmla="*/ 415 w 1911"/>
                <a:gd name="T11" fmla="*/ 2196 h 2197"/>
                <a:gd name="T12" fmla="*/ 1858 w 1911"/>
                <a:gd name="T13" fmla="*/ 2196 h 2197"/>
                <a:gd name="T14" fmla="*/ 1858 w 1911"/>
                <a:gd name="T15" fmla="*/ 2196 h 2197"/>
                <a:gd name="T16" fmla="*/ 1904 w 1911"/>
                <a:gd name="T17" fmla="*/ 2140 h 2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11" h="2197">
                  <a:moveTo>
                    <a:pt x="1904" y="2140"/>
                  </a:moveTo>
                  <a:lnTo>
                    <a:pt x="1481" y="0"/>
                  </a:lnTo>
                  <a:lnTo>
                    <a:pt x="163" y="7"/>
                  </a:lnTo>
                  <a:lnTo>
                    <a:pt x="163" y="7"/>
                  </a:lnTo>
                  <a:cubicBezTo>
                    <a:pt x="70" y="7"/>
                    <a:pt x="0" y="93"/>
                    <a:pt x="18" y="184"/>
                  </a:cubicBezTo>
                  <a:lnTo>
                    <a:pt x="415" y="2196"/>
                  </a:lnTo>
                  <a:lnTo>
                    <a:pt x="1858" y="2196"/>
                  </a:lnTo>
                  <a:lnTo>
                    <a:pt x="1858" y="2196"/>
                  </a:lnTo>
                  <a:cubicBezTo>
                    <a:pt x="1888" y="2196"/>
                    <a:pt x="1910" y="2169"/>
                    <a:pt x="1904" y="2140"/>
                  </a:cubicBezTo>
                </a:path>
              </a:pathLst>
            </a:custGeom>
            <a:solidFill>
              <a:srgbClr val="565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29" name="Freeform 106">
              <a:extLst>
                <a:ext uri="{FF2B5EF4-FFF2-40B4-BE49-F238E27FC236}">
                  <a16:creationId xmlns:a16="http://schemas.microsoft.com/office/drawing/2014/main" id="{19726A39-E46C-2D4F-9435-D9712EA16F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58045" y="9928618"/>
              <a:ext cx="2724550" cy="422962"/>
            </a:xfrm>
            <a:custGeom>
              <a:avLst/>
              <a:gdLst>
                <a:gd name="T0" fmla="*/ 2018 w 2188"/>
                <a:gd name="T1" fmla="*/ 337 h 338"/>
                <a:gd name="T2" fmla="*/ 168 w 2188"/>
                <a:gd name="T3" fmla="*/ 337 h 338"/>
                <a:gd name="T4" fmla="*/ 168 w 2188"/>
                <a:gd name="T5" fmla="*/ 337 h 338"/>
                <a:gd name="T6" fmla="*/ 0 w 2188"/>
                <a:gd name="T7" fmla="*/ 169 h 338"/>
                <a:gd name="T8" fmla="*/ 0 w 2188"/>
                <a:gd name="T9" fmla="*/ 169 h 338"/>
                <a:gd name="T10" fmla="*/ 168 w 2188"/>
                <a:gd name="T11" fmla="*/ 0 h 338"/>
                <a:gd name="T12" fmla="*/ 2018 w 2188"/>
                <a:gd name="T13" fmla="*/ 0 h 338"/>
                <a:gd name="T14" fmla="*/ 2018 w 2188"/>
                <a:gd name="T15" fmla="*/ 0 h 338"/>
                <a:gd name="T16" fmla="*/ 2187 w 2188"/>
                <a:gd name="T17" fmla="*/ 169 h 338"/>
                <a:gd name="T18" fmla="*/ 2187 w 2188"/>
                <a:gd name="T19" fmla="*/ 169 h 338"/>
                <a:gd name="T20" fmla="*/ 2018 w 2188"/>
                <a:gd name="T21" fmla="*/ 337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8" h="338">
                  <a:moveTo>
                    <a:pt x="2018" y="337"/>
                  </a:moveTo>
                  <a:lnTo>
                    <a:pt x="168" y="337"/>
                  </a:lnTo>
                  <a:lnTo>
                    <a:pt x="168" y="337"/>
                  </a:lnTo>
                  <a:cubicBezTo>
                    <a:pt x="75" y="337"/>
                    <a:pt x="0" y="262"/>
                    <a:pt x="0" y="169"/>
                  </a:cubicBezTo>
                  <a:lnTo>
                    <a:pt x="0" y="169"/>
                  </a:lnTo>
                  <a:cubicBezTo>
                    <a:pt x="0" y="75"/>
                    <a:pt x="75" y="0"/>
                    <a:pt x="168" y="0"/>
                  </a:cubicBezTo>
                  <a:lnTo>
                    <a:pt x="2018" y="0"/>
                  </a:lnTo>
                  <a:lnTo>
                    <a:pt x="2018" y="0"/>
                  </a:lnTo>
                  <a:cubicBezTo>
                    <a:pt x="2111" y="0"/>
                    <a:pt x="2187" y="75"/>
                    <a:pt x="2187" y="169"/>
                  </a:cubicBezTo>
                  <a:lnTo>
                    <a:pt x="2187" y="169"/>
                  </a:lnTo>
                  <a:cubicBezTo>
                    <a:pt x="2187" y="262"/>
                    <a:pt x="2111" y="337"/>
                    <a:pt x="2018" y="337"/>
                  </a:cubicBez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0" name="Freeform 107">
              <a:extLst>
                <a:ext uri="{FF2B5EF4-FFF2-40B4-BE49-F238E27FC236}">
                  <a16:creationId xmlns:a16="http://schemas.microsoft.com/office/drawing/2014/main" id="{07360E74-96B4-8F49-BFEE-63C78BF5E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14101" y="10351578"/>
              <a:ext cx="758041" cy="1516080"/>
            </a:xfrm>
            <a:custGeom>
              <a:avLst/>
              <a:gdLst>
                <a:gd name="T0" fmla="*/ 30 w 608"/>
                <a:gd name="T1" fmla="*/ 1208 h 1217"/>
                <a:gd name="T2" fmla="*/ 30 w 608"/>
                <a:gd name="T3" fmla="*/ 1208 h 1217"/>
                <a:gd name="T4" fmla="*/ 30 w 608"/>
                <a:gd name="T5" fmla="*/ 1208 h 1217"/>
                <a:gd name="T6" fmla="*/ 7 w 608"/>
                <a:gd name="T7" fmla="*/ 1156 h 1217"/>
                <a:gd name="T8" fmla="*/ 420 w 608"/>
                <a:gd name="T9" fmla="*/ 0 h 1217"/>
                <a:gd name="T10" fmla="*/ 607 w 608"/>
                <a:gd name="T11" fmla="*/ 0 h 1217"/>
                <a:gd name="T12" fmla="*/ 83 w 608"/>
                <a:gd name="T13" fmla="*/ 1188 h 1217"/>
                <a:gd name="T14" fmla="*/ 83 w 608"/>
                <a:gd name="T15" fmla="*/ 1188 h 1217"/>
                <a:gd name="T16" fmla="*/ 30 w 608"/>
                <a:gd name="T17" fmla="*/ 1208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8" h="1217">
                  <a:moveTo>
                    <a:pt x="30" y="1208"/>
                  </a:moveTo>
                  <a:lnTo>
                    <a:pt x="30" y="1208"/>
                  </a:lnTo>
                  <a:lnTo>
                    <a:pt x="30" y="1208"/>
                  </a:lnTo>
                  <a:cubicBezTo>
                    <a:pt x="9" y="1199"/>
                    <a:pt x="0" y="1176"/>
                    <a:pt x="7" y="1156"/>
                  </a:cubicBezTo>
                  <a:lnTo>
                    <a:pt x="420" y="0"/>
                  </a:lnTo>
                  <a:lnTo>
                    <a:pt x="607" y="0"/>
                  </a:lnTo>
                  <a:lnTo>
                    <a:pt x="83" y="1188"/>
                  </a:lnTo>
                  <a:lnTo>
                    <a:pt x="83" y="1188"/>
                  </a:lnTo>
                  <a:cubicBezTo>
                    <a:pt x="74" y="1208"/>
                    <a:pt x="50" y="1216"/>
                    <a:pt x="30" y="1208"/>
                  </a:cubicBezTo>
                </a:path>
              </a:pathLst>
            </a:custGeom>
            <a:solidFill>
              <a:srgbClr val="D1D3D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1" name="Freeform 108">
              <a:extLst>
                <a:ext uri="{FF2B5EF4-FFF2-40B4-BE49-F238E27FC236}">
                  <a16:creationId xmlns:a16="http://schemas.microsoft.com/office/drawing/2014/main" id="{5F771E3F-A180-C14F-B4F7-D7BE7B82A6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36933" y="10351578"/>
              <a:ext cx="758041" cy="1516080"/>
            </a:xfrm>
            <a:custGeom>
              <a:avLst/>
              <a:gdLst>
                <a:gd name="T0" fmla="*/ 29 w 609"/>
                <a:gd name="T1" fmla="*/ 1208 h 1217"/>
                <a:gd name="T2" fmla="*/ 29 w 609"/>
                <a:gd name="T3" fmla="*/ 1208 h 1217"/>
                <a:gd name="T4" fmla="*/ 29 w 609"/>
                <a:gd name="T5" fmla="*/ 1208 h 1217"/>
                <a:gd name="T6" fmla="*/ 7 w 609"/>
                <a:gd name="T7" fmla="*/ 1156 h 1217"/>
                <a:gd name="T8" fmla="*/ 420 w 609"/>
                <a:gd name="T9" fmla="*/ 0 h 1217"/>
                <a:gd name="T10" fmla="*/ 608 w 609"/>
                <a:gd name="T11" fmla="*/ 0 h 1217"/>
                <a:gd name="T12" fmla="*/ 83 w 609"/>
                <a:gd name="T13" fmla="*/ 1188 h 1217"/>
                <a:gd name="T14" fmla="*/ 83 w 609"/>
                <a:gd name="T15" fmla="*/ 1188 h 1217"/>
                <a:gd name="T16" fmla="*/ 29 w 609"/>
                <a:gd name="T17" fmla="*/ 1208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9" h="1217">
                  <a:moveTo>
                    <a:pt x="29" y="1208"/>
                  </a:moveTo>
                  <a:lnTo>
                    <a:pt x="29" y="1208"/>
                  </a:lnTo>
                  <a:lnTo>
                    <a:pt x="29" y="1208"/>
                  </a:lnTo>
                  <a:cubicBezTo>
                    <a:pt x="10" y="1199"/>
                    <a:pt x="0" y="1176"/>
                    <a:pt x="7" y="1156"/>
                  </a:cubicBezTo>
                  <a:lnTo>
                    <a:pt x="420" y="0"/>
                  </a:lnTo>
                  <a:lnTo>
                    <a:pt x="608" y="0"/>
                  </a:lnTo>
                  <a:lnTo>
                    <a:pt x="83" y="1188"/>
                  </a:lnTo>
                  <a:lnTo>
                    <a:pt x="83" y="1188"/>
                  </a:lnTo>
                  <a:cubicBezTo>
                    <a:pt x="73" y="1208"/>
                    <a:pt x="50" y="1216"/>
                    <a:pt x="29" y="1208"/>
                  </a:cubicBezTo>
                </a:path>
              </a:pathLst>
            </a:custGeom>
            <a:solidFill>
              <a:srgbClr val="D1D3D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2" name="Freeform 49">
              <a:extLst>
                <a:ext uri="{FF2B5EF4-FFF2-40B4-BE49-F238E27FC236}">
                  <a16:creationId xmlns:a16="http://schemas.microsoft.com/office/drawing/2014/main" id="{5EA6F64B-693C-FA44-A493-B9E5B284B7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08339" y="10351579"/>
              <a:ext cx="1678766" cy="1508687"/>
            </a:xfrm>
            <a:custGeom>
              <a:avLst/>
              <a:gdLst>
                <a:gd name="connsiteX0" fmla="*/ 928328 w 1678766"/>
                <a:gd name="connsiteY0" fmla="*/ 0 h 1508687"/>
                <a:gd name="connsiteX1" fmla="*/ 1161092 w 1678766"/>
                <a:gd name="connsiteY1" fmla="*/ 0 h 1508687"/>
                <a:gd name="connsiteX2" fmla="*/ 1675166 w 1678766"/>
                <a:gd name="connsiteY2" fmla="*/ 1440089 h 1508687"/>
                <a:gd name="connsiteX3" fmla="*/ 1647782 w 1678766"/>
                <a:gd name="connsiteY3" fmla="*/ 1504868 h 1508687"/>
                <a:gd name="connsiteX4" fmla="*/ 1581810 w 1678766"/>
                <a:gd name="connsiteY4" fmla="*/ 1479953 h 1508687"/>
                <a:gd name="connsiteX5" fmla="*/ 0 w 1678766"/>
                <a:gd name="connsiteY5" fmla="*/ 0 h 1508687"/>
                <a:gd name="connsiteX6" fmla="*/ 232766 w 1678766"/>
                <a:gd name="connsiteY6" fmla="*/ 0 h 1508687"/>
                <a:gd name="connsiteX7" fmla="*/ 746840 w 1678766"/>
                <a:gd name="connsiteY7" fmla="*/ 1440089 h 1508687"/>
                <a:gd name="connsiteX8" fmla="*/ 719456 w 1678766"/>
                <a:gd name="connsiteY8" fmla="*/ 1504868 h 1508687"/>
                <a:gd name="connsiteX9" fmla="*/ 653484 w 1678766"/>
                <a:gd name="connsiteY9" fmla="*/ 1479953 h 1508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78766" h="1508687">
                  <a:moveTo>
                    <a:pt x="928328" y="0"/>
                  </a:moveTo>
                  <a:lnTo>
                    <a:pt x="1161092" y="0"/>
                  </a:lnTo>
                  <a:lnTo>
                    <a:pt x="1675166" y="1440089"/>
                  </a:lnTo>
                  <a:cubicBezTo>
                    <a:pt x="1685124" y="1465004"/>
                    <a:pt x="1673920" y="1493656"/>
                    <a:pt x="1647782" y="1504868"/>
                  </a:cubicBezTo>
                  <a:cubicBezTo>
                    <a:pt x="1622886" y="1514834"/>
                    <a:pt x="1594258" y="1504868"/>
                    <a:pt x="1581810" y="1479953"/>
                  </a:cubicBezTo>
                  <a:close/>
                  <a:moveTo>
                    <a:pt x="0" y="0"/>
                  </a:moveTo>
                  <a:lnTo>
                    <a:pt x="232766" y="0"/>
                  </a:lnTo>
                  <a:lnTo>
                    <a:pt x="746840" y="1440089"/>
                  </a:lnTo>
                  <a:cubicBezTo>
                    <a:pt x="756798" y="1465004"/>
                    <a:pt x="744350" y="1493656"/>
                    <a:pt x="719456" y="1504868"/>
                  </a:cubicBezTo>
                  <a:cubicBezTo>
                    <a:pt x="694560" y="1514834"/>
                    <a:pt x="664688" y="1504868"/>
                    <a:pt x="653484" y="1479953"/>
                  </a:cubicBezTo>
                  <a:close/>
                </a:path>
              </a:pathLst>
            </a:custGeom>
            <a:solidFill>
              <a:srgbClr val="D1D3D2">
                <a:alpha val="50000"/>
              </a:srgbClr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3" name="Freeform 111">
              <a:extLst>
                <a:ext uri="{FF2B5EF4-FFF2-40B4-BE49-F238E27FC236}">
                  <a16:creationId xmlns:a16="http://schemas.microsoft.com/office/drawing/2014/main" id="{04D36C8B-B556-414B-AB8A-1CB568821E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1610" y="11417231"/>
              <a:ext cx="335075" cy="390007"/>
            </a:xfrm>
            <a:custGeom>
              <a:avLst/>
              <a:gdLst>
                <a:gd name="T0" fmla="*/ 203 w 268"/>
                <a:gd name="T1" fmla="*/ 313 h 314"/>
                <a:gd name="T2" fmla="*/ 0 w 268"/>
                <a:gd name="T3" fmla="*/ 313 h 314"/>
                <a:gd name="T4" fmla="*/ 66 w 268"/>
                <a:gd name="T5" fmla="*/ 0 h 314"/>
                <a:gd name="T6" fmla="*/ 267 w 268"/>
                <a:gd name="T7" fmla="*/ 0 h 314"/>
                <a:gd name="T8" fmla="*/ 203 w 268"/>
                <a:gd name="T9" fmla="*/ 31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314">
                  <a:moveTo>
                    <a:pt x="203" y="313"/>
                  </a:moveTo>
                  <a:lnTo>
                    <a:pt x="0" y="313"/>
                  </a:lnTo>
                  <a:lnTo>
                    <a:pt x="66" y="0"/>
                  </a:lnTo>
                  <a:lnTo>
                    <a:pt x="267" y="0"/>
                  </a:lnTo>
                  <a:lnTo>
                    <a:pt x="203" y="313"/>
                  </a:lnTo>
                </a:path>
              </a:pathLst>
            </a:custGeom>
            <a:solidFill>
              <a:srgbClr val="FED7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4" name="Freeform 112">
              <a:extLst>
                <a:ext uri="{FF2B5EF4-FFF2-40B4-BE49-F238E27FC236}">
                  <a16:creationId xmlns:a16="http://schemas.microsoft.com/office/drawing/2014/main" id="{2A9042FA-8D07-FB4C-B325-0394E5F7F1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11186" y="11807239"/>
              <a:ext cx="648180" cy="274652"/>
            </a:xfrm>
            <a:custGeom>
              <a:avLst/>
              <a:gdLst>
                <a:gd name="T0" fmla="*/ 50 w 520"/>
                <a:gd name="T1" fmla="*/ 0 h 219"/>
                <a:gd name="T2" fmla="*/ 45 w 520"/>
                <a:gd name="T3" fmla="*/ 3 h 219"/>
                <a:gd name="T4" fmla="*/ 45 w 520"/>
                <a:gd name="T5" fmla="*/ 3 h 219"/>
                <a:gd name="T6" fmla="*/ 0 w 520"/>
                <a:gd name="T7" fmla="*/ 128 h 219"/>
                <a:gd name="T8" fmla="*/ 0 w 520"/>
                <a:gd name="T9" fmla="*/ 217 h 219"/>
                <a:gd name="T10" fmla="*/ 117 w 520"/>
                <a:gd name="T11" fmla="*/ 217 h 219"/>
                <a:gd name="T12" fmla="*/ 140 w 520"/>
                <a:gd name="T13" fmla="*/ 194 h 219"/>
                <a:gd name="T14" fmla="*/ 164 w 520"/>
                <a:gd name="T15" fmla="*/ 218 h 219"/>
                <a:gd name="T16" fmla="*/ 519 w 520"/>
                <a:gd name="T17" fmla="*/ 218 h 219"/>
                <a:gd name="T18" fmla="*/ 519 w 520"/>
                <a:gd name="T19" fmla="*/ 218 h 219"/>
                <a:gd name="T20" fmla="*/ 478 w 520"/>
                <a:gd name="T21" fmla="*/ 163 h 219"/>
                <a:gd name="T22" fmla="*/ 320 w 520"/>
                <a:gd name="T23" fmla="*/ 117 h 219"/>
                <a:gd name="T24" fmla="*/ 252 w 520"/>
                <a:gd name="T25" fmla="*/ 0 h 219"/>
                <a:gd name="T26" fmla="*/ 50 w 520"/>
                <a:gd name="T27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0" h="219">
                  <a:moveTo>
                    <a:pt x="50" y="0"/>
                  </a:moveTo>
                  <a:lnTo>
                    <a:pt x="45" y="3"/>
                  </a:lnTo>
                  <a:lnTo>
                    <a:pt x="45" y="3"/>
                  </a:lnTo>
                  <a:cubicBezTo>
                    <a:pt x="17" y="20"/>
                    <a:pt x="0" y="44"/>
                    <a:pt x="0" y="128"/>
                  </a:cubicBezTo>
                  <a:lnTo>
                    <a:pt x="0" y="217"/>
                  </a:lnTo>
                  <a:lnTo>
                    <a:pt x="117" y="217"/>
                  </a:lnTo>
                  <a:lnTo>
                    <a:pt x="140" y="194"/>
                  </a:lnTo>
                  <a:lnTo>
                    <a:pt x="164" y="218"/>
                  </a:lnTo>
                  <a:lnTo>
                    <a:pt x="519" y="218"/>
                  </a:lnTo>
                  <a:lnTo>
                    <a:pt x="519" y="218"/>
                  </a:lnTo>
                  <a:cubicBezTo>
                    <a:pt x="519" y="192"/>
                    <a:pt x="503" y="169"/>
                    <a:pt x="478" y="163"/>
                  </a:cubicBezTo>
                  <a:lnTo>
                    <a:pt x="320" y="117"/>
                  </a:lnTo>
                  <a:lnTo>
                    <a:pt x="252" y="0"/>
                  </a:lnTo>
                  <a:lnTo>
                    <a:pt x="50" y="0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5" name="Freeform 113">
              <a:extLst>
                <a:ext uri="{FF2B5EF4-FFF2-40B4-BE49-F238E27FC236}">
                  <a16:creationId xmlns:a16="http://schemas.microsoft.com/office/drawing/2014/main" id="{4B4B34E3-E9A9-E743-B1FD-ED12760B7C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50893" y="11417231"/>
              <a:ext cx="335077" cy="390007"/>
            </a:xfrm>
            <a:custGeom>
              <a:avLst/>
              <a:gdLst>
                <a:gd name="T0" fmla="*/ 202 w 268"/>
                <a:gd name="T1" fmla="*/ 313 h 314"/>
                <a:gd name="T2" fmla="*/ 0 w 268"/>
                <a:gd name="T3" fmla="*/ 313 h 314"/>
                <a:gd name="T4" fmla="*/ 65 w 268"/>
                <a:gd name="T5" fmla="*/ 0 h 314"/>
                <a:gd name="T6" fmla="*/ 267 w 268"/>
                <a:gd name="T7" fmla="*/ 0 h 314"/>
                <a:gd name="T8" fmla="*/ 202 w 268"/>
                <a:gd name="T9" fmla="*/ 31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314">
                  <a:moveTo>
                    <a:pt x="202" y="313"/>
                  </a:moveTo>
                  <a:lnTo>
                    <a:pt x="0" y="313"/>
                  </a:lnTo>
                  <a:lnTo>
                    <a:pt x="65" y="0"/>
                  </a:lnTo>
                  <a:lnTo>
                    <a:pt x="267" y="0"/>
                  </a:lnTo>
                  <a:lnTo>
                    <a:pt x="202" y="313"/>
                  </a:lnTo>
                </a:path>
              </a:pathLst>
            </a:custGeom>
            <a:solidFill>
              <a:srgbClr val="FED7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6" name="Freeform 114">
              <a:extLst>
                <a:ext uri="{FF2B5EF4-FFF2-40B4-BE49-F238E27FC236}">
                  <a16:creationId xmlns:a16="http://schemas.microsoft.com/office/drawing/2014/main" id="{6DB3E069-8843-E546-BF2F-359D683A3A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79219" y="9467201"/>
              <a:ext cx="681137" cy="2664126"/>
            </a:xfrm>
            <a:custGeom>
              <a:avLst/>
              <a:gdLst>
                <a:gd name="T0" fmla="*/ 529 w 549"/>
                <a:gd name="T1" fmla="*/ 2137 h 2138"/>
                <a:gd name="T2" fmla="*/ 529 w 549"/>
                <a:gd name="T3" fmla="*/ 2137 h 2138"/>
                <a:gd name="T4" fmla="*/ 512 w 549"/>
                <a:gd name="T5" fmla="*/ 2123 h 2138"/>
                <a:gd name="T6" fmla="*/ 2 w 549"/>
                <a:gd name="T7" fmla="*/ 24 h 2138"/>
                <a:gd name="T8" fmla="*/ 2 w 549"/>
                <a:gd name="T9" fmla="*/ 24 h 2138"/>
                <a:gd name="T10" fmla="*/ 16 w 549"/>
                <a:gd name="T11" fmla="*/ 3 h 2138"/>
                <a:gd name="T12" fmla="*/ 16 w 549"/>
                <a:gd name="T13" fmla="*/ 3 h 2138"/>
                <a:gd name="T14" fmla="*/ 37 w 549"/>
                <a:gd name="T15" fmla="*/ 16 h 2138"/>
                <a:gd name="T16" fmla="*/ 546 w 549"/>
                <a:gd name="T17" fmla="*/ 2115 h 2138"/>
                <a:gd name="T18" fmla="*/ 546 w 549"/>
                <a:gd name="T19" fmla="*/ 2115 h 2138"/>
                <a:gd name="T20" fmla="*/ 533 w 549"/>
                <a:gd name="T21" fmla="*/ 2136 h 2138"/>
                <a:gd name="T22" fmla="*/ 533 w 549"/>
                <a:gd name="T23" fmla="*/ 2136 h 2138"/>
                <a:gd name="T24" fmla="*/ 529 w 549"/>
                <a:gd name="T25" fmla="*/ 2137 h 2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9" h="2138">
                  <a:moveTo>
                    <a:pt x="529" y="2137"/>
                  </a:moveTo>
                  <a:lnTo>
                    <a:pt x="529" y="2137"/>
                  </a:lnTo>
                  <a:cubicBezTo>
                    <a:pt x="521" y="2137"/>
                    <a:pt x="514" y="2132"/>
                    <a:pt x="512" y="2123"/>
                  </a:cubicBezTo>
                  <a:lnTo>
                    <a:pt x="2" y="24"/>
                  </a:lnTo>
                  <a:lnTo>
                    <a:pt x="2" y="24"/>
                  </a:lnTo>
                  <a:cubicBezTo>
                    <a:pt x="0" y="14"/>
                    <a:pt x="6" y="5"/>
                    <a:pt x="16" y="3"/>
                  </a:cubicBezTo>
                  <a:lnTo>
                    <a:pt x="16" y="3"/>
                  </a:lnTo>
                  <a:cubicBezTo>
                    <a:pt x="25" y="0"/>
                    <a:pt x="35" y="6"/>
                    <a:pt x="37" y="16"/>
                  </a:cubicBezTo>
                  <a:lnTo>
                    <a:pt x="546" y="2115"/>
                  </a:lnTo>
                  <a:lnTo>
                    <a:pt x="546" y="2115"/>
                  </a:lnTo>
                  <a:cubicBezTo>
                    <a:pt x="548" y="2124"/>
                    <a:pt x="542" y="2134"/>
                    <a:pt x="533" y="2136"/>
                  </a:cubicBezTo>
                  <a:lnTo>
                    <a:pt x="533" y="2136"/>
                  </a:lnTo>
                  <a:cubicBezTo>
                    <a:pt x="531" y="2136"/>
                    <a:pt x="530" y="2137"/>
                    <a:pt x="529" y="2137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7" name="Freeform 115">
              <a:extLst>
                <a:ext uri="{FF2B5EF4-FFF2-40B4-BE49-F238E27FC236}">
                  <a16:creationId xmlns:a16="http://schemas.microsoft.com/office/drawing/2014/main" id="{9F0FCF01-47A5-6845-9142-4370060724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61021" y="9165083"/>
              <a:ext cx="2449898" cy="2323560"/>
            </a:xfrm>
            <a:custGeom>
              <a:avLst/>
              <a:gdLst>
                <a:gd name="T0" fmla="*/ 0 w 1967"/>
                <a:gd name="T1" fmla="*/ 80 h 1867"/>
                <a:gd name="T2" fmla="*/ 0 w 1967"/>
                <a:gd name="T3" fmla="*/ 80 h 1867"/>
                <a:gd name="T4" fmla="*/ 335 w 1967"/>
                <a:gd name="T5" fmla="*/ 615 h 1867"/>
                <a:gd name="T6" fmla="*/ 1360 w 1967"/>
                <a:gd name="T7" fmla="*/ 615 h 1867"/>
                <a:gd name="T8" fmla="*/ 1195 w 1967"/>
                <a:gd name="T9" fmla="*/ 1866 h 1867"/>
                <a:gd name="T10" fmla="*/ 1546 w 1967"/>
                <a:gd name="T11" fmla="*/ 1866 h 1867"/>
                <a:gd name="T12" fmla="*/ 1546 w 1967"/>
                <a:gd name="T13" fmla="*/ 1866 h 1867"/>
                <a:gd name="T14" fmla="*/ 1935 w 1967"/>
                <a:gd name="T15" fmla="*/ 494 h 1867"/>
                <a:gd name="T16" fmla="*/ 1935 w 1967"/>
                <a:gd name="T17" fmla="*/ 494 h 1867"/>
                <a:gd name="T18" fmla="*/ 1714 w 1967"/>
                <a:gd name="T19" fmla="*/ 182 h 1867"/>
                <a:gd name="T20" fmla="*/ 526 w 1967"/>
                <a:gd name="T21" fmla="*/ 0 h 1867"/>
                <a:gd name="T22" fmla="*/ 0 w 1967"/>
                <a:gd name="T23" fmla="*/ 80 h 1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7" h="1867">
                  <a:moveTo>
                    <a:pt x="0" y="80"/>
                  </a:moveTo>
                  <a:lnTo>
                    <a:pt x="0" y="80"/>
                  </a:lnTo>
                  <a:cubicBezTo>
                    <a:pt x="0" y="80"/>
                    <a:pt x="14" y="615"/>
                    <a:pt x="335" y="615"/>
                  </a:cubicBezTo>
                  <a:lnTo>
                    <a:pt x="1360" y="615"/>
                  </a:lnTo>
                  <a:lnTo>
                    <a:pt x="1195" y="1866"/>
                  </a:lnTo>
                  <a:lnTo>
                    <a:pt x="1546" y="1866"/>
                  </a:lnTo>
                  <a:lnTo>
                    <a:pt x="1546" y="1866"/>
                  </a:lnTo>
                  <a:cubicBezTo>
                    <a:pt x="1546" y="1866"/>
                    <a:pt x="1779" y="1219"/>
                    <a:pt x="1935" y="494"/>
                  </a:cubicBezTo>
                  <a:lnTo>
                    <a:pt x="1935" y="494"/>
                  </a:lnTo>
                  <a:cubicBezTo>
                    <a:pt x="1966" y="346"/>
                    <a:pt x="1865" y="202"/>
                    <a:pt x="1714" y="182"/>
                  </a:cubicBezTo>
                  <a:lnTo>
                    <a:pt x="526" y="0"/>
                  </a:lnTo>
                  <a:lnTo>
                    <a:pt x="0" y="80"/>
                  </a:lnTo>
                </a:path>
              </a:pathLst>
            </a:custGeom>
            <a:solidFill>
              <a:srgbClr val="16205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8" name="Freeform 116">
              <a:extLst>
                <a:ext uri="{FF2B5EF4-FFF2-40B4-BE49-F238E27FC236}">
                  <a16:creationId xmlns:a16="http://schemas.microsoft.com/office/drawing/2014/main" id="{ED70D40A-FD3B-0E45-AB68-1C3AFAF952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912841" y="9209026"/>
              <a:ext cx="2433421" cy="2279615"/>
            </a:xfrm>
            <a:custGeom>
              <a:avLst/>
              <a:gdLst>
                <a:gd name="T0" fmla="*/ 6 w 1954"/>
                <a:gd name="T1" fmla="*/ 105 h 1830"/>
                <a:gd name="T2" fmla="*/ 6 w 1954"/>
                <a:gd name="T3" fmla="*/ 105 h 1830"/>
                <a:gd name="T4" fmla="*/ 321 w 1954"/>
                <a:gd name="T5" fmla="*/ 578 h 1830"/>
                <a:gd name="T6" fmla="*/ 1346 w 1954"/>
                <a:gd name="T7" fmla="*/ 578 h 1830"/>
                <a:gd name="T8" fmla="*/ 1181 w 1954"/>
                <a:gd name="T9" fmla="*/ 1829 h 1830"/>
                <a:gd name="T10" fmla="*/ 1532 w 1954"/>
                <a:gd name="T11" fmla="*/ 1829 h 1830"/>
                <a:gd name="T12" fmla="*/ 1532 w 1954"/>
                <a:gd name="T13" fmla="*/ 1829 h 1830"/>
                <a:gd name="T14" fmla="*/ 1921 w 1954"/>
                <a:gd name="T15" fmla="*/ 457 h 1830"/>
                <a:gd name="T16" fmla="*/ 1921 w 1954"/>
                <a:gd name="T17" fmla="*/ 457 h 1830"/>
                <a:gd name="T18" fmla="*/ 1701 w 1954"/>
                <a:gd name="T19" fmla="*/ 145 h 1830"/>
                <a:gd name="T20" fmla="*/ 887 w 1954"/>
                <a:gd name="T21" fmla="*/ 0 h 1830"/>
                <a:gd name="T22" fmla="*/ 6 w 1954"/>
                <a:gd name="T23" fmla="*/ 105 h 18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54" h="1830">
                  <a:moveTo>
                    <a:pt x="6" y="105"/>
                  </a:moveTo>
                  <a:lnTo>
                    <a:pt x="6" y="105"/>
                  </a:lnTo>
                  <a:cubicBezTo>
                    <a:pt x="6" y="105"/>
                    <a:pt x="0" y="578"/>
                    <a:pt x="321" y="578"/>
                  </a:cubicBezTo>
                  <a:lnTo>
                    <a:pt x="1346" y="578"/>
                  </a:lnTo>
                  <a:lnTo>
                    <a:pt x="1181" y="1829"/>
                  </a:lnTo>
                  <a:lnTo>
                    <a:pt x="1532" y="1829"/>
                  </a:lnTo>
                  <a:lnTo>
                    <a:pt x="1532" y="1829"/>
                  </a:lnTo>
                  <a:cubicBezTo>
                    <a:pt x="1532" y="1829"/>
                    <a:pt x="1765" y="1182"/>
                    <a:pt x="1921" y="457"/>
                  </a:cubicBezTo>
                  <a:lnTo>
                    <a:pt x="1921" y="457"/>
                  </a:lnTo>
                  <a:cubicBezTo>
                    <a:pt x="1953" y="309"/>
                    <a:pt x="1851" y="165"/>
                    <a:pt x="1701" y="145"/>
                  </a:cubicBezTo>
                  <a:lnTo>
                    <a:pt x="887" y="0"/>
                  </a:lnTo>
                  <a:lnTo>
                    <a:pt x="6" y="105"/>
                  </a:lnTo>
                </a:path>
              </a:pathLst>
            </a:custGeom>
            <a:solidFill>
              <a:srgbClr val="2A398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39" name="Freeform 117">
              <a:extLst>
                <a:ext uri="{FF2B5EF4-FFF2-40B4-BE49-F238E27FC236}">
                  <a16:creationId xmlns:a16="http://schemas.microsoft.com/office/drawing/2014/main" id="{E6B4E0F8-B021-9D48-BD2A-0CE009C255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08209" y="8022527"/>
              <a:ext cx="1406219" cy="1016216"/>
            </a:xfrm>
            <a:custGeom>
              <a:avLst/>
              <a:gdLst>
                <a:gd name="T0" fmla="*/ 297 w 1130"/>
                <a:gd name="T1" fmla="*/ 0 h 814"/>
                <a:gd name="T2" fmla="*/ 393 w 1130"/>
                <a:gd name="T3" fmla="*/ 375 h 814"/>
                <a:gd name="T4" fmla="*/ 1129 w 1130"/>
                <a:gd name="T5" fmla="*/ 675 h 814"/>
                <a:gd name="T6" fmla="*/ 1026 w 1130"/>
                <a:gd name="T7" fmla="*/ 813 h 814"/>
                <a:gd name="T8" fmla="*/ 294 w 1130"/>
                <a:gd name="T9" fmla="*/ 596 h 814"/>
                <a:gd name="T10" fmla="*/ 294 w 1130"/>
                <a:gd name="T11" fmla="*/ 596 h 814"/>
                <a:gd name="T12" fmla="*/ 93 w 1130"/>
                <a:gd name="T13" fmla="*/ 388 h 814"/>
                <a:gd name="T14" fmla="*/ 0 w 1130"/>
                <a:gd name="T15" fmla="*/ 31 h 814"/>
                <a:gd name="T16" fmla="*/ 297 w 1130"/>
                <a:gd name="T17" fmla="*/ 0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0" h="814">
                  <a:moveTo>
                    <a:pt x="297" y="0"/>
                  </a:moveTo>
                  <a:lnTo>
                    <a:pt x="393" y="375"/>
                  </a:lnTo>
                  <a:lnTo>
                    <a:pt x="1129" y="675"/>
                  </a:lnTo>
                  <a:lnTo>
                    <a:pt x="1026" y="813"/>
                  </a:lnTo>
                  <a:lnTo>
                    <a:pt x="294" y="596"/>
                  </a:lnTo>
                  <a:lnTo>
                    <a:pt x="294" y="596"/>
                  </a:lnTo>
                  <a:cubicBezTo>
                    <a:pt x="195" y="567"/>
                    <a:pt x="119" y="488"/>
                    <a:pt x="93" y="388"/>
                  </a:cubicBezTo>
                  <a:lnTo>
                    <a:pt x="0" y="31"/>
                  </a:lnTo>
                  <a:lnTo>
                    <a:pt x="297" y="0"/>
                  </a:lnTo>
                </a:path>
              </a:pathLst>
            </a:custGeom>
            <a:solidFill>
              <a:srgbClr val="FBBD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40" name="Freeform 118">
              <a:extLst>
                <a:ext uri="{FF2B5EF4-FFF2-40B4-BE49-F238E27FC236}">
                  <a16:creationId xmlns:a16="http://schemas.microsoft.com/office/drawing/2014/main" id="{708B92EE-AC90-7C4A-804A-F08C468FF4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82993" y="7308432"/>
              <a:ext cx="653674" cy="950298"/>
            </a:xfrm>
            <a:custGeom>
              <a:avLst/>
              <a:gdLst>
                <a:gd name="T0" fmla="*/ 243 w 524"/>
                <a:gd name="T1" fmla="*/ 0 h 763"/>
                <a:gd name="T2" fmla="*/ 243 w 524"/>
                <a:gd name="T3" fmla="*/ 0 h 763"/>
                <a:gd name="T4" fmla="*/ 523 w 524"/>
                <a:gd name="T5" fmla="*/ 642 h 763"/>
                <a:gd name="T6" fmla="*/ 523 w 524"/>
                <a:gd name="T7" fmla="*/ 642 h 763"/>
                <a:gd name="T8" fmla="*/ 180 w 524"/>
                <a:gd name="T9" fmla="*/ 652 h 763"/>
                <a:gd name="T10" fmla="*/ 180 w 524"/>
                <a:gd name="T11" fmla="*/ 652 h 763"/>
                <a:gd name="T12" fmla="*/ 243 w 524"/>
                <a:gd name="T13" fmla="*/ 0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4" h="763">
                  <a:moveTo>
                    <a:pt x="243" y="0"/>
                  </a:moveTo>
                  <a:lnTo>
                    <a:pt x="243" y="0"/>
                  </a:lnTo>
                  <a:cubicBezTo>
                    <a:pt x="243" y="0"/>
                    <a:pt x="447" y="41"/>
                    <a:pt x="523" y="642"/>
                  </a:cubicBezTo>
                  <a:lnTo>
                    <a:pt x="523" y="642"/>
                  </a:lnTo>
                  <a:cubicBezTo>
                    <a:pt x="523" y="642"/>
                    <a:pt x="279" y="762"/>
                    <a:pt x="180" y="652"/>
                  </a:cubicBezTo>
                  <a:lnTo>
                    <a:pt x="180" y="652"/>
                  </a:lnTo>
                  <a:cubicBezTo>
                    <a:pt x="180" y="652"/>
                    <a:pt x="0" y="39"/>
                    <a:pt x="243" y="0"/>
                  </a:cubicBezTo>
                </a:path>
              </a:pathLst>
            </a:custGeom>
            <a:solidFill>
              <a:srgbClr val="3762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41" name="Freeform 119">
              <a:extLst>
                <a:ext uri="{FF2B5EF4-FFF2-40B4-BE49-F238E27FC236}">
                  <a16:creationId xmlns:a16="http://schemas.microsoft.com/office/drawing/2014/main" id="{5DAFCFE0-267B-6F46-8146-F34634C8D4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84383" y="9467201"/>
              <a:ext cx="681137" cy="2664126"/>
            </a:xfrm>
            <a:custGeom>
              <a:avLst/>
              <a:gdLst>
                <a:gd name="T0" fmla="*/ 19 w 549"/>
                <a:gd name="T1" fmla="*/ 2137 h 2138"/>
                <a:gd name="T2" fmla="*/ 19 w 549"/>
                <a:gd name="T3" fmla="*/ 2137 h 2138"/>
                <a:gd name="T4" fmla="*/ 15 w 549"/>
                <a:gd name="T5" fmla="*/ 2136 h 2138"/>
                <a:gd name="T6" fmla="*/ 15 w 549"/>
                <a:gd name="T7" fmla="*/ 2136 h 2138"/>
                <a:gd name="T8" fmla="*/ 2 w 549"/>
                <a:gd name="T9" fmla="*/ 2115 h 2138"/>
                <a:gd name="T10" fmla="*/ 511 w 549"/>
                <a:gd name="T11" fmla="*/ 16 h 2138"/>
                <a:gd name="T12" fmla="*/ 511 w 549"/>
                <a:gd name="T13" fmla="*/ 16 h 2138"/>
                <a:gd name="T14" fmla="*/ 532 w 549"/>
                <a:gd name="T15" fmla="*/ 3 h 2138"/>
                <a:gd name="T16" fmla="*/ 532 w 549"/>
                <a:gd name="T17" fmla="*/ 3 h 2138"/>
                <a:gd name="T18" fmla="*/ 546 w 549"/>
                <a:gd name="T19" fmla="*/ 24 h 2138"/>
                <a:gd name="T20" fmla="*/ 36 w 549"/>
                <a:gd name="T21" fmla="*/ 2123 h 2138"/>
                <a:gd name="T22" fmla="*/ 36 w 549"/>
                <a:gd name="T23" fmla="*/ 2123 h 2138"/>
                <a:gd name="T24" fmla="*/ 19 w 549"/>
                <a:gd name="T25" fmla="*/ 2137 h 2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9" h="2138">
                  <a:moveTo>
                    <a:pt x="19" y="2137"/>
                  </a:moveTo>
                  <a:lnTo>
                    <a:pt x="19" y="2137"/>
                  </a:lnTo>
                  <a:cubicBezTo>
                    <a:pt x="18" y="2137"/>
                    <a:pt x="16" y="2136"/>
                    <a:pt x="15" y="2136"/>
                  </a:cubicBezTo>
                  <a:lnTo>
                    <a:pt x="15" y="2136"/>
                  </a:lnTo>
                  <a:cubicBezTo>
                    <a:pt x="5" y="2134"/>
                    <a:pt x="0" y="2124"/>
                    <a:pt x="2" y="2115"/>
                  </a:cubicBezTo>
                  <a:lnTo>
                    <a:pt x="511" y="16"/>
                  </a:lnTo>
                  <a:lnTo>
                    <a:pt x="511" y="16"/>
                  </a:lnTo>
                  <a:cubicBezTo>
                    <a:pt x="513" y="6"/>
                    <a:pt x="523" y="0"/>
                    <a:pt x="532" y="3"/>
                  </a:cubicBezTo>
                  <a:lnTo>
                    <a:pt x="532" y="3"/>
                  </a:lnTo>
                  <a:cubicBezTo>
                    <a:pt x="542" y="5"/>
                    <a:pt x="548" y="14"/>
                    <a:pt x="546" y="24"/>
                  </a:cubicBezTo>
                  <a:lnTo>
                    <a:pt x="36" y="2123"/>
                  </a:lnTo>
                  <a:lnTo>
                    <a:pt x="36" y="2123"/>
                  </a:lnTo>
                  <a:cubicBezTo>
                    <a:pt x="35" y="2132"/>
                    <a:pt x="27" y="2137"/>
                    <a:pt x="19" y="2137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42" name="Freeform 120">
              <a:extLst>
                <a:ext uri="{FF2B5EF4-FFF2-40B4-BE49-F238E27FC236}">
                  <a16:creationId xmlns:a16="http://schemas.microsoft.com/office/drawing/2014/main" id="{771BDB63-2763-4749-B21D-CF1A5E163C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20320" y="9467201"/>
              <a:ext cx="681137" cy="2664126"/>
            </a:xfrm>
            <a:custGeom>
              <a:avLst/>
              <a:gdLst>
                <a:gd name="T0" fmla="*/ 19 w 549"/>
                <a:gd name="T1" fmla="*/ 2137 h 2138"/>
                <a:gd name="T2" fmla="*/ 19 w 549"/>
                <a:gd name="T3" fmla="*/ 2137 h 2138"/>
                <a:gd name="T4" fmla="*/ 15 w 549"/>
                <a:gd name="T5" fmla="*/ 2136 h 2138"/>
                <a:gd name="T6" fmla="*/ 15 w 549"/>
                <a:gd name="T7" fmla="*/ 2136 h 2138"/>
                <a:gd name="T8" fmla="*/ 2 w 549"/>
                <a:gd name="T9" fmla="*/ 2115 h 2138"/>
                <a:gd name="T10" fmla="*/ 511 w 549"/>
                <a:gd name="T11" fmla="*/ 16 h 2138"/>
                <a:gd name="T12" fmla="*/ 511 w 549"/>
                <a:gd name="T13" fmla="*/ 16 h 2138"/>
                <a:gd name="T14" fmla="*/ 532 w 549"/>
                <a:gd name="T15" fmla="*/ 3 h 2138"/>
                <a:gd name="T16" fmla="*/ 532 w 549"/>
                <a:gd name="T17" fmla="*/ 3 h 2138"/>
                <a:gd name="T18" fmla="*/ 546 w 549"/>
                <a:gd name="T19" fmla="*/ 24 h 2138"/>
                <a:gd name="T20" fmla="*/ 36 w 549"/>
                <a:gd name="T21" fmla="*/ 2123 h 2138"/>
                <a:gd name="T22" fmla="*/ 36 w 549"/>
                <a:gd name="T23" fmla="*/ 2123 h 2138"/>
                <a:gd name="T24" fmla="*/ 19 w 549"/>
                <a:gd name="T25" fmla="*/ 2137 h 2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9" h="2138">
                  <a:moveTo>
                    <a:pt x="19" y="2137"/>
                  </a:moveTo>
                  <a:lnTo>
                    <a:pt x="19" y="2137"/>
                  </a:lnTo>
                  <a:cubicBezTo>
                    <a:pt x="18" y="2137"/>
                    <a:pt x="17" y="2136"/>
                    <a:pt x="15" y="2136"/>
                  </a:cubicBezTo>
                  <a:lnTo>
                    <a:pt x="15" y="2136"/>
                  </a:lnTo>
                  <a:cubicBezTo>
                    <a:pt x="6" y="2134"/>
                    <a:pt x="0" y="2124"/>
                    <a:pt x="2" y="2115"/>
                  </a:cubicBezTo>
                  <a:lnTo>
                    <a:pt x="511" y="16"/>
                  </a:lnTo>
                  <a:lnTo>
                    <a:pt x="511" y="16"/>
                  </a:lnTo>
                  <a:cubicBezTo>
                    <a:pt x="513" y="6"/>
                    <a:pt x="523" y="0"/>
                    <a:pt x="532" y="3"/>
                  </a:cubicBezTo>
                  <a:lnTo>
                    <a:pt x="532" y="3"/>
                  </a:lnTo>
                  <a:cubicBezTo>
                    <a:pt x="542" y="5"/>
                    <a:pt x="548" y="14"/>
                    <a:pt x="546" y="24"/>
                  </a:cubicBezTo>
                  <a:lnTo>
                    <a:pt x="36" y="2123"/>
                  </a:lnTo>
                  <a:lnTo>
                    <a:pt x="36" y="2123"/>
                  </a:lnTo>
                  <a:cubicBezTo>
                    <a:pt x="35" y="2132"/>
                    <a:pt x="27" y="2137"/>
                    <a:pt x="19" y="2137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43" name="Freeform 121">
              <a:extLst>
                <a:ext uri="{FF2B5EF4-FFF2-40B4-BE49-F238E27FC236}">
                  <a16:creationId xmlns:a16="http://schemas.microsoft.com/office/drawing/2014/main" id="{262A2E5B-8553-BB4D-A328-F962DCA6DF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15154" y="9467201"/>
              <a:ext cx="681137" cy="2664126"/>
            </a:xfrm>
            <a:custGeom>
              <a:avLst/>
              <a:gdLst>
                <a:gd name="T0" fmla="*/ 528 w 548"/>
                <a:gd name="T1" fmla="*/ 2137 h 2138"/>
                <a:gd name="T2" fmla="*/ 528 w 548"/>
                <a:gd name="T3" fmla="*/ 2137 h 2138"/>
                <a:gd name="T4" fmla="*/ 511 w 548"/>
                <a:gd name="T5" fmla="*/ 2123 h 2138"/>
                <a:gd name="T6" fmla="*/ 1 w 548"/>
                <a:gd name="T7" fmla="*/ 24 h 2138"/>
                <a:gd name="T8" fmla="*/ 1 w 548"/>
                <a:gd name="T9" fmla="*/ 24 h 2138"/>
                <a:gd name="T10" fmla="*/ 15 w 548"/>
                <a:gd name="T11" fmla="*/ 3 h 2138"/>
                <a:gd name="T12" fmla="*/ 15 w 548"/>
                <a:gd name="T13" fmla="*/ 3 h 2138"/>
                <a:gd name="T14" fmla="*/ 36 w 548"/>
                <a:gd name="T15" fmla="*/ 16 h 2138"/>
                <a:gd name="T16" fmla="*/ 545 w 548"/>
                <a:gd name="T17" fmla="*/ 2115 h 2138"/>
                <a:gd name="T18" fmla="*/ 545 w 548"/>
                <a:gd name="T19" fmla="*/ 2115 h 2138"/>
                <a:gd name="T20" fmla="*/ 532 w 548"/>
                <a:gd name="T21" fmla="*/ 2136 h 2138"/>
                <a:gd name="T22" fmla="*/ 532 w 548"/>
                <a:gd name="T23" fmla="*/ 2136 h 2138"/>
                <a:gd name="T24" fmla="*/ 528 w 548"/>
                <a:gd name="T25" fmla="*/ 2137 h 2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8" h="2138">
                  <a:moveTo>
                    <a:pt x="528" y="2137"/>
                  </a:moveTo>
                  <a:lnTo>
                    <a:pt x="528" y="2137"/>
                  </a:lnTo>
                  <a:cubicBezTo>
                    <a:pt x="520" y="2137"/>
                    <a:pt x="513" y="2132"/>
                    <a:pt x="511" y="2123"/>
                  </a:cubicBezTo>
                  <a:lnTo>
                    <a:pt x="1" y="24"/>
                  </a:lnTo>
                  <a:lnTo>
                    <a:pt x="1" y="24"/>
                  </a:lnTo>
                  <a:cubicBezTo>
                    <a:pt x="0" y="14"/>
                    <a:pt x="5" y="5"/>
                    <a:pt x="15" y="3"/>
                  </a:cubicBezTo>
                  <a:lnTo>
                    <a:pt x="15" y="3"/>
                  </a:lnTo>
                  <a:cubicBezTo>
                    <a:pt x="24" y="0"/>
                    <a:pt x="34" y="6"/>
                    <a:pt x="36" y="16"/>
                  </a:cubicBezTo>
                  <a:lnTo>
                    <a:pt x="545" y="2115"/>
                  </a:lnTo>
                  <a:lnTo>
                    <a:pt x="545" y="2115"/>
                  </a:lnTo>
                  <a:cubicBezTo>
                    <a:pt x="547" y="2124"/>
                    <a:pt x="542" y="2134"/>
                    <a:pt x="532" y="2136"/>
                  </a:cubicBezTo>
                  <a:lnTo>
                    <a:pt x="532" y="2136"/>
                  </a:lnTo>
                  <a:cubicBezTo>
                    <a:pt x="531" y="2136"/>
                    <a:pt x="529" y="2137"/>
                    <a:pt x="528" y="2137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44" name="Freeform 61">
              <a:extLst>
                <a:ext uri="{FF2B5EF4-FFF2-40B4-BE49-F238E27FC236}">
                  <a16:creationId xmlns:a16="http://schemas.microsoft.com/office/drawing/2014/main" id="{23871F7B-5641-9940-8846-FEBFB9B40A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31573" y="7193079"/>
              <a:ext cx="1481879" cy="2154613"/>
            </a:xfrm>
            <a:custGeom>
              <a:avLst/>
              <a:gdLst>
                <a:gd name="connsiteX0" fmla="*/ 709211 w 1481879"/>
                <a:gd name="connsiteY0" fmla="*/ 0 h 2154613"/>
                <a:gd name="connsiteX1" fmla="*/ 1152157 w 1481879"/>
                <a:gd name="connsiteY1" fmla="*/ 112118 h 2154613"/>
                <a:gd name="connsiteX2" fmla="*/ 1378607 w 1481879"/>
                <a:gd name="connsiteY2" fmla="*/ 1758998 h 2154613"/>
                <a:gd name="connsiteX3" fmla="*/ 1481879 w 1481879"/>
                <a:gd name="connsiteY3" fmla="*/ 1969529 h 2154613"/>
                <a:gd name="connsiteX4" fmla="*/ 184147 w 1481879"/>
                <a:gd name="connsiteY4" fmla="*/ 2146426 h 2154613"/>
                <a:gd name="connsiteX5" fmla="*/ 195345 w 1481879"/>
                <a:gd name="connsiteY5" fmla="*/ 1938386 h 2154613"/>
                <a:gd name="connsiteX6" fmla="*/ 0 w 1481879"/>
                <a:gd name="connsiteY6" fmla="*/ 252887 h 2154613"/>
                <a:gd name="connsiteX7" fmla="*/ 373269 w 1481879"/>
                <a:gd name="connsiteY7" fmla="*/ 62288 h 2154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81879" h="2154613">
                  <a:moveTo>
                    <a:pt x="709211" y="0"/>
                  </a:moveTo>
                  <a:lnTo>
                    <a:pt x="1152157" y="112118"/>
                  </a:lnTo>
                  <a:lnTo>
                    <a:pt x="1378607" y="1758998"/>
                  </a:lnTo>
                  <a:lnTo>
                    <a:pt x="1481879" y="1969529"/>
                  </a:lnTo>
                  <a:cubicBezTo>
                    <a:pt x="455389" y="2212450"/>
                    <a:pt x="184147" y="2146426"/>
                    <a:pt x="184147" y="2146426"/>
                  </a:cubicBezTo>
                  <a:lnTo>
                    <a:pt x="195345" y="1938386"/>
                  </a:lnTo>
                  <a:lnTo>
                    <a:pt x="0" y="252887"/>
                  </a:lnTo>
                  <a:lnTo>
                    <a:pt x="373269" y="62288"/>
                  </a:lnTo>
                  <a:close/>
                </a:path>
              </a:pathLst>
            </a:custGeom>
            <a:gradFill>
              <a:gsLst>
                <a:gs pos="1000">
                  <a:srgbClr val="00B1FF"/>
                </a:gs>
                <a:gs pos="89000">
                  <a:srgbClr val="3762FF"/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45" name="Freeform 123">
              <a:extLst>
                <a:ext uri="{FF2B5EF4-FFF2-40B4-BE49-F238E27FC236}">
                  <a16:creationId xmlns:a16="http://schemas.microsoft.com/office/drawing/2014/main" id="{1415529E-809D-C54A-8098-B3C8844490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4949" y="8209290"/>
              <a:ext cx="2032427" cy="884383"/>
            </a:xfrm>
            <a:custGeom>
              <a:avLst/>
              <a:gdLst>
                <a:gd name="T0" fmla="*/ 90 w 1631"/>
                <a:gd name="T1" fmla="*/ 0 h 709"/>
                <a:gd name="T2" fmla="*/ 90 w 1631"/>
                <a:gd name="T3" fmla="*/ 0 h 709"/>
                <a:gd name="T4" fmla="*/ 194 w 1631"/>
                <a:gd name="T5" fmla="*/ 616 h 709"/>
                <a:gd name="T6" fmla="*/ 194 w 1631"/>
                <a:gd name="T7" fmla="*/ 616 h 709"/>
                <a:gd name="T8" fmla="*/ 1165 w 1631"/>
                <a:gd name="T9" fmla="*/ 530 h 709"/>
                <a:gd name="T10" fmla="*/ 1165 w 1631"/>
                <a:gd name="T11" fmla="*/ 530 h 709"/>
                <a:gd name="T12" fmla="*/ 1337 w 1631"/>
                <a:gd name="T13" fmla="*/ 539 h 709"/>
                <a:gd name="T14" fmla="*/ 1395 w 1631"/>
                <a:gd name="T15" fmla="*/ 485 h 709"/>
                <a:gd name="T16" fmla="*/ 1395 w 1631"/>
                <a:gd name="T17" fmla="*/ 485 h 709"/>
                <a:gd name="T18" fmla="*/ 1517 w 1631"/>
                <a:gd name="T19" fmla="*/ 560 h 709"/>
                <a:gd name="T20" fmla="*/ 1532 w 1631"/>
                <a:gd name="T21" fmla="*/ 541 h 709"/>
                <a:gd name="T22" fmla="*/ 1532 w 1631"/>
                <a:gd name="T23" fmla="*/ 541 h 709"/>
                <a:gd name="T24" fmla="*/ 1630 w 1631"/>
                <a:gd name="T25" fmla="*/ 534 h 709"/>
                <a:gd name="T26" fmla="*/ 1430 w 1631"/>
                <a:gd name="T27" fmla="*/ 344 h 709"/>
                <a:gd name="T28" fmla="*/ 1172 w 1631"/>
                <a:gd name="T29" fmla="*/ 404 h 709"/>
                <a:gd name="T30" fmla="*/ 376 w 1631"/>
                <a:gd name="T31" fmla="*/ 379 h 709"/>
                <a:gd name="T32" fmla="*/ 392 w 1631"/>
                <a:gd name="T33" fmla="*/ 52 h 709"/>
                <a:gd name="T34" fmla="*/ 90 w 1631"/>
                <a:gd name="T35" fmla="*/ 0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31" h="709">
                  <a:moveTo>
                    <a:pt x="90" y="0"/>
                  </a:moveTo>
                  <a:lnTo>
                    <a:pt x="90" y="0"/>
                  </a:lnTo>
                  <a:cubicBezTo>
                    <a:pt x="90" y="0"/>
                    <a:pt x="0" y="525"/>
                    <a:pt x="194" y="616"/>
                  </a:cubicBezTo>
                  <a:lnTo>
                    <a:pt x="194" y="616"/>
                  </a:lnTo>
                  <a:cubicBezTo>
                    <a:pt x="387" y="708"/>
                    <a:pt x="1165" y="530"/>
                    <a:pt x="1165" y="530"/>
                  </a:cubicBezTo>
                  <a:lnTo>
                    <a:pt x="1165" y="530"/>
                  </a:lnTo>
                  <a:cubicBezTo>
                    <a:pt x="1165" y="530"/>
                    <a:pt x="1246" y="607"/>
                    <a:pt x="1337" y="539"/>
                  </a:cubicBezTo>
                  <a:lnTo>
                    <a:pt x="1395" y="485"/>
                  </a:lnTo>
                  <a:lnTo>
                    <a:pt x="1395" y="485"/>
                  </a:lnTo>
                  <a:cubicBezTo>
                    <a:pt x="1395" y="485"/>
                    <a:pt x="1442" y="558"/>
                    <a:pt x="1517" y="560"/>
                  </a:cubicBezTo>
                  <a:lnTo>
                    <a:pt x="1532" y="541"/>
                  </a:lnTo>
                  <a:lnTo>
                    <a:pt x="1532" y="541"/>
                  </a:lnTo>
                  <a:cubicBezTo>
                    <a:pt x="1532" y="541"/>
                    <a:pt x="1578" y="553"/>
                    <a:pt x="1630" y="534"/>
                  </a:cubicBezTo>
                  <a:lnTo>
                    <a:pt x="1430" y="344"/>
                  </a:lnTo>
                  <a:lnTo>
                    <a:pt x="1172" y="404"/>
                  </a:lnTo>
                  <a:lnTo>
                    <a:pt x="376" y="379"/>
                  </a:lnTo>
                  <a:lnTo>
                    <a:pt x="392" y="52"/>
                  </a:lnTo>
                  <a:lnTo>
                    <a:pt x="90" y="0"/>
                  </a:lnTo>
                </a:path>
              </a:pathLst>
            </a:custGeom>
            <a:solidFill>
              <a:srgbClr val="FED7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46" name="Freeform 124">
              <a:extLst>
                <a:ext uri="{FF2B5EF4-FFF2-40B4-BE49-F238E27FC236}">
                  <a16:creationId xmlns:a16="http://schemas.microsoft.com/office/drawing/2014/main" id="{2C9DCED9-A892-0F41-B13F-38050C97B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4978" y="11807239"/>
              <a:ext cx="648180" cy="274652"/>
            </a:xfrm>
            <a:custGeom>
              <a:avLst/>
              <a:gdLst>
                <a:gd name="T0" fmla="*/ 51 w 521"/>
                <a:gd name="T1" fmla="*/ 0 h 219"/>
                <a:gd name="T2" fmla="*/ 45 w 521"/>
                <a:gd name="T3" fmla="*/ 3 h 219"/>
                <a:gd name="T4" fmla="*/ 45 w 521"/>
                <a:gd name="T5" fmla="*/ 3 h 219"/>
                <a:gd name="T6" fmla="*/ 0 w 521"/>
                <a:gd name="T7" fmla="*/ 128 h 219"/>
                <a:gd name="T8" fmla="*/ 0 w 521"/>
                <a:gd name="T9" fmla="*/ 217 h 219"/>
                <a:gd name="T10" fmla="*/ 118 w 521"/>
                <a:gd name="T11" fmla="*/ 217 h 219"/>
                <a:gd name="T12" fmla="*/ 141 w 521"/>
                <a:gd name="T13" fmla="*/ 194 h 219"/>
                <a:gd name="T14" fmla="*/ 165 w 521"/>
                <a:gd name="T15" fmla="*/ 218 h 219"/>
                <a:gd name="T16" fmla="*/ 520 w 521"/>
                <a:gd name="T17" fmla="*/ 218 h 219"/>
                <a:gd name="T18" fmla="*/ 520 w 521"/>
                <a:gd name="T19" fmla="*/ 218 h 219"/>
                <a:gd name="T20" fmla="*/ 479 w 521"/>
                <a:gd name="T21" fmla="*/ 163 h 219"/>
                <a:gd name="T22" fmla="*/ 321 w 521"/>
                <a:gd name="T23" fmla="*/ 117 h 219"/>
                <a:gd name="T24" fmla="*/ 253 w 521"/>
                <a:gd name="T25" fmla="*/ 0 h 219"/>
                <a:gd name="T26" fmla="*/ 51 w 521"/>
                <a:gd name="T27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1" h="219">
                  <a:moveTo>
                    <a:pt x="51" y="0"/>
                  </a:moveTo>
                  <a:lnTo>
                    <a:pt x="45" y="3"/>
                  </a:lnTo>
                  <a:lnTo>
                    <a:pt x="45" y="3"/>
                  </a:lnTo>
                  <a:cubicBezTo>
                    <a:pt x="17" y="20"/>
                    <a:pt x="0" y="44"/>
                    <a:pt x="0" y="128"/>
                  </a:cubicBezTo>
                  <a:lnTo>
                    <a:pt x="0" y="217"/>
                  </a:lnTo>
                  <a:lnTo>
                    <a:pt x="118" y="217"/>
                  </a:lnTo>
                  <a:lnTo>
                    <a:pt x="141" y="194"/>
                  </a:lnTo>
                  <a:lnTo>
                    <a:pt x="165" y="218"/>
                  </a:lnTo>
                  <a:lnTo>
                    <a:pt x="520" y="218"/>
                  </a:lnTo>
                  <a:lnTo>
                    <a:pt x="520" y="218"/>
                  </a:lnTo>
                  <a:cubicBezTo>
                    <a:pt x="520" y="192"/>
                    <a:pt x="503" y="169"/>
                    <a:pt x="479" y="163"/>
                  </a:cubicBezTo>
                  <a:lnTo>
                    <a:pt x="321" y="117"/>
                  </a:lnTo>
                  <a:lnTo>
                    <a:pt x="253" y="0"/>
                  </a:lnTo>
                  <a:lnTo>
                    <a:pt x="51" y="0"/>
                  </a:lnTo>
                </a:path>
              </a:pathLst>
            </a:custGeom>
            <a:solidFill>
              <a:srgbClr val="565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47" name="Freeform 125">
              <a:extLst>
                <a:ext uri="{FF2B5EF4-FFF2-40B4-BE49-F238E27FC236}">
                  <a16:creationId xmlns:a16="http://schemas.microsoft.com/office/drawing/2014/main" id="{BB4C5B26-0CEE-4C49-BEA7-5E96BD86DC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98348" y="9313395"/>
              <a:ext cx="1538053" cy="109861"/>
            </a:xfrm>
            <a:custGeom>
              <a:avLst/>
              <a:gdLst>
                <a:gd name="T0" fmla="*/ 1196 w 1235"/>
                <a:gd name="T1" fmla="*/ 88 h 89"/>
                <a:gd name="T2" fmla="*/ 0 w 1235"/>
                <a:gd name="T3" fmla="*/ 88 h 89"/>
                <a:gd name="T4" fmla="*/ 38 w 1235"/>
                <a:gd name="T5" fmla="*/ 0 h 89"/>
                <a:gd name="T6" fmla="*/ 1234 w 1235"/>
                <a:gd name="T7" fmla="*/ 0 h 89"/>
                <a:gd name="T8" fmla="*/ 1196 w 1235"/>
                <a:gd name="T9" fmla="*/ 8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5" h="89">
                  <a:moveTo>
                    <a:pt x="1196" y="88"/>
                  </a:moveTo>
                  <a:lnTo>
                    <a:pt x="0" y="88"/>
                  </a:lnTo>
                  <a:lnTo>
                    <a:pt x="38" y="0"/>
                  </a:lnTo>
                  <a:lnTo>
                    <a:pt x="1234" y="0"/>
                  </a:lnTo>
                  <a:lnTo>
                    <a:pt x="1196" y="8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48" name="Freeform 126">
              <a:extLst>
                <a:ext uri="{FF2B5EF4-FFF2-40B4-BE49-F238E27FC236}">
                  <a16:creationId xmlns:a16="http://schemas.microsoft.com/office/drawing/2014/main" id="{D9FCDD9D-7416-9B43-AD9E-A14A349117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03116" y="9423255"/>
              <a:ext cx="4641622" cy="126338"/>
            </a:xfrm>
            <a:custGeom>
              <a:avLst/>
              <a:gdLst>
                <a:gd name="T0" fmla="*/ 3674 w 3726"/>
                <a:gd name="T1" fmla="*/ 101 h 102"/>
                <a:gd name="T2" fmla="*/ 51 w 3726"/>
                <a:gd name="T3" fmla="*/ 101 h 102"/>
                <a:gd name="T4" fmla="*/ 51 w 3726"/>
                <a:gd name="T5" fmla="*/ 101 h 102"/>
                <a:gd name="T6" fmla="*/ 0 w 3726"/>
                <a:gd name="T7" fmla="*/ 51 h 102"/>
                <a:gd name="T8" fmla="*/ 0 w 3726"/>
                <a:gd name="T9" fmla="*/ 51 h 102"/>
                <a:gd name="T10" fmla="*/ 51 w 3726"/>
                <a:gd name="T11" fmla="*/ 0 h 102"/>
                <a:gd name="T12" fmla="*/ 3674 w 3726"/>
                <a:gd name="T13" fmla="*/ 0 h 102"/>
                <a:gd name="T14" fmla="*/ 3674 w 3726"/>
                <a:gd name="T15" fmla="*/ 0 h 102"/>
                <a:gd name="T16" fmla="*/ 3725 w 3726"/>
                <a:gd name="T17" fmla="*/ 51 h 102"/>
                <a:gd name="T18" fmla="*/ 3725 w 3726"/>
                <a:gd name="T19" fmla="*/ 51 h 102"/>
                <a:gd name="T20" fmla="*/ 3674 w 3726"/>
                <a:gd name="T21" fmla="*/ 10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26" h="102">
                  <a:moveTo>
                    <a:pt x="3674" y="101"/>
                  </a:moveTo>
                  <a:lnTo>
                    <a:pt x="51" y="101"/>
                  </a:lnTo>
                  <a:lnTo>
                    <a:pt x="51" y="101"/>
                  </a:lnTo>
                  <a:cubicBezTo>
                    <a:pt x="23" y="101"/>
                    <a:pt x="0" y="78"/>
                    <a:pt x="0" y="51"/>
                  </a:cubicBezTo>
                  <a:lnTo>
                    <a:pt x="0" y="51"/>
                  </a:lnTo>
                  <a:cubicBezTo>
                    <a:pt x="0" y="22"/>
                    <a:pt x="23" y="0"/>
                    <a:pt x="51" y="0"/>
                  </a:cubicBezTo>
                  <a:lnTo>
                    <a:pt x="3674" y="0"/>
                  </a:lnTo>
                  <a:lnTo>
                    <a:pt x="3674" y="0"/>
                  </a:lnTo>
                  <a:cubicBezTo>
                    <a:pt x="3702" y="0"/>
                    <a:pt x="3725" y="22"/>
                    <a:pt x="3725" y="51"/>
                  </a:cubicBezTo>
                  <a:lnTo>
                    <a:pt x="3725" y="51"/>
                  </a:lnTo>
                  <a:cubicBezTo>
                    <a:pt x="3725" y="78"/>
                    <a:pt x="3702" y="101"/>
                    <a:pt x="3674" y="101"/>
                  </a:cubicBezTo>
                </a:path>
              </a:pathLst>
            </a:custGeom>
            <a:solidFill>
              <a:srgbClr val="D1D3D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49" name="Freeform 127">
              <a:extLst>
                <a:ext uri="{FF2B5EF4-FFF2-40B4-BE49-F238E27FC236}">
                  <a16:creationId xmlns:a16="http://schemas.microsoft.com/office/drawing/2014/main" id="{D57852B1-12A0-FE41-B68F-6E36383123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71742" y="8000557"/>
              <a:ext cx="2125810" cy="1422700"/>
            </a:xfrm>
            <a:custGeom>
              <a:avLst/>
              <a:gdLst>
                <a:gd name="T0" fmla="*/ 1196 w 1706"/>
                <a:gd name="T1" fmla="*/ 1142 h 1143"/>
                <a:gd name="T2" fmla="*/ 0 w 1706"/>
                <a:gd name="T3" fmla="*/ 1142 h 1143"/>
                <a:gd name="T4" fmla="*/ 509 w 1706"/>
                <a:gd name="T5" fmla="*/ 0 h 1143"/>
                <a:gd name="T6" fmla="*/ 1705 w 1706"/>
                <a:gd name="T7" fmla="*/ 0 h 1143"/>
                <a:gd name="T8" fmla="*/ 1196 w 1706"/>
                <a:gd name="T9" fmla="*/ 1142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6" h="1143">
                  <a:moveTo>
                    <a:pt x="1196" y="1142"/>
                  </a:moveTo>
                  <a:lnTo>
                    <a:pt x="0" y="1142"/>
                  </a:lnTo>
                  <a:lnTo>
                    <a:pt x="509" y="0"/>
                  </a:lnTo>
                  <a:lnTo>
                    <a:pt x="1705" y="0"/>
                  </a:lnTo>
                  <a:lnTo>
                    <a:pt x="1196" y="1142"/>
                  </a:lnTo>
                </a:path>
              </a:pathLst>
            </a:custGeom>
            <a:gradFill>
              <a:gsLst>
                <a:gs pos="36000">
                  <a:srgbClr val="E8E9E9"/>
                </a:gs>
                <a:gs pos="99000">
                  <a:srgbClr val="D1D3D2"/>
                </a:gs>
                <a:gs pos="1000">
                  <a:srgbClr val="FFFFFF"/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50" name="Freeform 128">
              <a:extLst>
                <a:ext uri="{FF2B5EF4-FFF2-40B4-BE49-F238E27FC236}">
                  <a16:creationId xmlns:a16="http://schemas.microsoft.com/office/drawing/2014/main" id="{620F7938-8836-464B-8D48-77A69DF9AA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467110" y="8522397"/>
              <a:ext cx="335075" cy="384513"/>
            </a:xfrm>
            <a:custGeom>
              <a:avLst/>
              <a:gdLst>
                <a:gd name="T0" fmla="*/ 238 w 270"/>
                <a:gd name="T1" fmla="*/ 175 h 308"/>
                <a:gd name="T2" fmla="*/ 238 w 270"/>
                <a:gd name="T3" fmla="*/ 175 h 308"/>
                <a:gd name="T4" fmla="*/ 78 w 270"/>
                <a:gd name="T5" fmla="*/ 294 h 308"/>
                <a:gd name="T6" fmla="*/ 78 w 270"/>
                <a:gd name="T7" fmla="*/ 294 h 308"/>
                <a:gd name="T8" fmla="*/ 31 w 270"/>
                <a:gd name="T9" fmla="*/ 131 h 308"/>
                <a:gd name="T10" fmla="*/ 31 w 270"/>
                <a:gd name="T11" fmla="*/ 131 h 308"/>
                <a:gd name="T12" fmla="*/ 191 w 270"/>
                <a:gd name="T13" fmla="*/ 12 h 308"/>
                <a:gd name="T14" fmla="*/ 191 w 270"/>
                <a:gd name="T15" fmla="*/ 12 h 308"/>
                <a:gd name="T16" fmla="*/ 238 w 270"/>
                <a:gd name="T17" fmla="*/ 175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308">
                  <a:moveTo>
                    <a:pt x="238" y="175"/>
                  </a:moveTo>
                  <a:lnTo>
                    <a:pt x="238" y="175"/>
                  </a:lnTo>
                  <a:cubicBezTo>
                    <a:pt x="207" y="253"/>
                    <a:pt x="135" y="307"/>
                    <a:pt x="78" y="294"/>
                  </a:cubicBezTo>
                  <a:lnTo>
                    <a:pt x="78" y="294"/>
                  </a:lnTo>
                  <a:cubicBezTo>
                    <a:pt x="21" y="282"/>
                    <a:pt x="0" y="209"/>
                    <a:pt x="31" y="131"/>
                  </a:cubicBezTo>
                  <a:lnTo>
                    <a:pt x="31" y="131"/>
                  </a:lnTo>
                  <a:cubicBezTo>
                    <a:pt x="62" y="53"/>
                    <a:pt x="134" y="0"/>
                    <a:pt x="191" y="12"/>
                  </a:cubicBezTo>
                  <a:lnTo>
                    <a:pt x="191" y="12"/>
                  </a:lnTo>
                  <a:cubicBezTo>
                    <a:pt x="248" y="24"/>
                    <a:pt x="269" y="97"/>
                    <a:pt x="238" y="1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51" name="Freeform 129">
              <a:extLst>
                <a:ext uri="{FF2B5EF4-FFF2-40B4-BE49-F238E27FC236}">
                  <a16:creationId xmlns:a16="http://schemas.microsoft.com/office/drawing/2014/main" id="{A5D1841F-C2C0-AE4E-B9B3-2B4B0F5BD9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05099" y="6808565"/>
              <a:ext cx="439443" cy="609727"/>
            </a:xfrm>
            <a:custGeom>
              <a:avLst/>
              <a:gdLst>
                <a:gd name="T0" fmla="*/ 122 w 353"/>
                <a:gd name="T1" fmla="*/ 0 h 490"/>
                <a:gd name="T2" fmla="*/ 0 w 353"/>
                <a:gd name="T3" fmla="*/ 361 h 490"/>
                <a:gd name="T4" fmla="*/ 0 w 353"/>
                <a:gd name="T5" fmla="*/ 361 h 490"/>
                <a:gd name="T6" fmla="*/ 243 w 353"/>
                <a:gd name="T7" fmla="*/ 484 h 490"/>
                <a:gd name="T8" fmla="*/ 243 w 353"/>
                <a:gd name="T9" fmla="*/ 484 h 490"/>
                <a:gd name="T10" fmla="*/ 270 w 353"/>
                <a:gd name="T11" fmla="*/ 311 h 490"/>
                <a:gd name="T12" fmla="*/ 327 w 353"/>
                <a:gd name="T13" fmla="*/ 149 h 490"/>
                <a:gd name="T14" fmla="*/ 122 w 353"/>
                <a:gd name="T15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3" h="490">
                  <a:moveTo>
                    <a:pt x="122" y="0"/>
                  </a:moveTo>
                  <a:lnTo>
                    <a:pt x="0" y="361"/>
                  </a:lnTo>
                  <a:lnTo>
                    <a:pt x="0" y="361"/>
                  </a:lnTo>
                  <a:cubicBezTo>
                    <a:pt x="0" y="361"/>
                    <a:pt x="134" y="489"/>
                    <a:pt x="243" y="484"/>
                  </a:cubicBezTo>
                  <a:lnTo>
                    <a:pt x="243" y="484"/>
                  </a:lnTo>
                  <a:cubicBezTo>
                    <a:pt x="352" y="479"/>
                    <a:pt x="270" y="311"/>
                    <a:pt x="270" y="311"/>
                  </a:cubicBezTo>
                  <a:lnTo>
                    <a:pt x="327" y="149"/>
                  </a:lnTo>
                  <a:lnTo>
                    <a:pt x="122" y="0"/>
                  </a:lnTo>
                </a:path>
              </a:pathLst>
            </a:custGeom>
            <a:solidFill>
              <a:srgbClr val="FED7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52" name="Freeform 130">
              <a:extLst>
                <a:ext uri="{FF2B5EF4-FFF2-40B4-BE49-F238E27FC236}">
                  <a16:creationId xmlns:a16="http://schemas.microsoft.com/office/drawing/2014/main" id="{138C7A81-AF12-244E-AE1B-EEF83155AF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69034" y="7445761"/>
              <a:ext cx="714095" cy="889873"/>
            </a:xfrm>
            <a:custGeom>
              <a:avLst/>
              <a:gdLst>
                <a:gd name="T0" fmla="*/ 291 w 575"/>
                <a:gd name="T1" fmla="*/ 0 h 716"/>
                <a:gd name="T2" fmla="*/ 291 w 575"/>
                <a:gd name="T3" fmla="*/ 0 h 716"/>
                <a:gd name="T4" fmla="*/ 43 w 575"/>
                <a:gd name="T5" fmla="*/ 691 h 716"/>
                <a:gd name="T6" fmla="*/ 477 w 575"/>
                <a:gd name="T7" fmla="*/ 715 h 716"/>
                <a:gd name="T8" fmla="*/ 477 w 575"/>
                <a:gd name="T9" fmla="*/ 715 h 716"/>
                <a:gd name="T10" fmla="*/ 291 w 575"/>
                <a:gd name="T11" fmla="*/ 0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5" h="716">
                  <a:moveTo>
                    <a:pt x="291" y="0"/>
                  </a:moveTo>
                  <a:lnTo>
                    <a:pt x="291" y="0"/>
                  </a:lnTo>
                  <a:cubicBezTo>
                    <a:pt x="291" y="0"/>
                    <a:pt x="0" y="57"/>
                    <a:pt x="43" y="691"/>
                  </a:cubicBezTo>
                  <a:lnTo>
                    <a:pt x="477" y="715"/>
                  </a:lnTo>
                  <a:lnTo>
                    <a:pt x="477" y="715"/>
                  </a:lnTo>
                  <a:cubicBezTo>
                    <a:pt x="477" y="715"/>
                    <a:pt x="574" y="0"/>
                    <a:pt x="291" y="0"/>
                  </a:cubicBezTo>
                </a:path>
              </a:pathLst>
            </a:custGeom>
            <a:solidFill>
              <a:srgbClr val="3762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53" name="Freeform 131">
              <a:extLst>
                <a:ext uri="{FF2B5EF4-FFF2-40B4-BE49-F238E27FC236}">
                  <a16:creationId xmlns:a16="http://schemas.microsoft.com/office/drawing/2014/main" id="{D7AF7766-A34E-4E47-82C3-23D7C1106E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75383" y="6841524"/>
              <a:ext cx="241693" cy="329582"/>
            </a:xfrm>
            <a:custGeom>
              <a:avLst/>
              <a:gdLst>
                <a:gd name="T0" fmla="*/ 142 w 195"/>
                <a:gd name="T1" fmla="*/ 265 h 266"/>
                <a:gd name="T2" fmla="*/ 194 w 195"/>
                <a:gd name="T3" fmla="*/ 120 h 266"/>
                <a:gd name="T4" fmla="*/ 27 w 195"/>
                <a:gd name="T5" fmla="*/ 0 h 266"/>
                <a:gd name="T6" fmla="*/ 27 w 195"/>
                <a:gd name="T7" fmla="*/ 0 h 266"/>
                <a:gd name="T8" fmla="*/ 142 w 195"/>
                <a:gd name="T9" fmla="*/ 265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266">
                  <a:moveTo>
                    <a:pt x="142" y="265"/>
                  </a:moveTo>
                  <a:lnTo>
                    <a:pt x="194" y="120"/>
                  </a:lnTo>
                  <a:lnTo>
                    <a:pt x="27" y="0"/>
                  </a:lnTo>
                  <a:lnTo>
                    <a:pt x="27" y="0"/>
                  </a:lnTo>
                  <a:cubicBezTo>
                    <a:pt x="18" y="49"/>
                    <a:pt x="0" y="215"/>
                    <a:pt x="142" y="265"/>
                  </a:cubicBezTo>
                </a:path>
              </a:pathLst>
            </a:custGeom>
            <a:solidFill>
              <a:srgbClr val="FBBD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54" name="Freeform 132">
              <a:extLst>
                <a:ext uri="{FF2B5EF4-FFF2-40B4-BE49-F238E27FC236}">
                  <a16:creationId xmlns:a16="http://schemas.microsoft.com/office/drawing/2014/main" id="{7BFCEDAC-DB59-B547-8633-8BD10DC85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09465" y="6226303"/>
              <a:ext cx="681137" cy="922832"/>
            </a:xfrm>
            <a:custGeom>
              <a:avLst/>
              <a:gdLst>
                <a:gd name="T0" fmla="*/ 544 w 545"/>
                <a:gd name="T1" fmla="*/ 273 h 743"/>
                <a:gd name="T2" fmla="*/ 544 w 545"/>
                <a:gd name="T3" fmla="*/ 273 h 743"/>
                <a:gd name="T4" fmla="*/ 350 w 545"/>
                <a:gd name="T5" fmla="*/ 717 h 743"/>
                <a:gd name="T6" fmla="*/ 350 w 545"/>
                <a:gd name="T7" fmla="*/ 717 h 743"/>
                <a:gd name="T8" fmla="*/ 0 w 545"/>
                <a:gd name="T9" fmla="*/ 273 h 743"/>
                <a:gd name="T10" fmla="*/ 0 w 545"/>
                <a:gd name="T11" fmla="*/ 273 h 743"/>
                <a:gd name="T12" fmla="*/ 272 w 545"/>
                <a:gd name="T13" fmla="*/ 0 h 743"/>
                <a:gd name="T14" fmla="*/ 272 w 545"/>
                <a:gd name="T15" fmla="*/ 0 h 743"/>
                <a:gd name="T16" fmla="*/ 544 w 545"/>
                <a:gd name="T17" fmla="*/ 273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5" h="743">
                  <a:moveTo>
                    <a:pt x="544" y="273"/>
                  </a:moveTo>
                  <a:lnTo>
                    <a:pt x="544" y="273"/>
                  </a:lnTo>
                  <a:cubicBezTo>
                    <a:pt x="544" y="423"/>
                    <a:pt x="491" y="693"/>
                    <a:pt x="350" y="717"/>
                  </a:cubicBezTo>
                  <a:lnTo>
                    <a:pt x="350" y="717"/>
                  </a:lnTo>
                  <a:cubicBezTo>
                    <a:pt x="198" y="742"/>
                    <a:pt x="0" y="576"/>
                    <a:pt x="0" y="273"/>
                  </a:cubicBezTo>
                  <a:lnTo>
                    <a:pt x="0" y="273"/>
                  </a:lnTo>
                  <a:cubicBezTo>
                    <a:pt x="0" y="122"/>
                    <a:pt x="122" y="0"/>
                    <a:pt x="272" y="0"/>
                  </a:cubicBezTo>
                  <a:lnTo>
                    <a:pt x="272" y="0"/>
                  </a:lnTo>
                  <a:cubicBezTo>
                    <a:pt x="423" y="0"/>
                    <a:pt x="544" y="122"/>
                    <a:pt x="544" y="273"/>
                  </a:cubicBezTo>
                </a:path>
              </a:pathLst>
            </a:custGeom>
            <a:solidFill>
              <a:srgbClr val="FED7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55" name="Freeform 133">
              <a:extLst>
                <a:ext uri="{FF2B5EF4-FFF2-40B4-BE49-F238E27FC236}">
                  <a16:creationId xmlns:a16="http://schemas.microsoft.com/office/drawing/2014/main" id="{73502001-3457-6A4B-AA87-BF33E868BE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973266" y="6012072"/>
              <a:ext cx="1202975" cy="1032693"/>
            </a:xfrm>
            <a:custGeom>
              <a:avLst/>
              <a:gdLst>
                <a:gd name="T0" fmla="*/ 178 w 966"/>
                <a:gd name="T1" fmla="*/ 772 h 828"/>
                <a:gd name="T2" fmla="*/ 178 w 966"/>
                <a:gd name="T3" fmla="*/ 772 h 828"/>
                <a:gd name="T4" fmla="*/ 306 w 966"/>
                <a:gd name="T5" fmla="*/ 615 h 828"/>
                <a:gd name="T6" fmla="*/ 306 w 966"/>
                <a:gd name="T7" fmla="*/ 615 h 828"/>
                <a:gd name="T8" fmla="*/ 230 w 966"/>
                <a:gd name="T9" fmla="*/ 479 h 828"/>
                <a:gd name="T10" fmla="*/ 230 w 966"/>
                <a:gd name="T11" fmla="*/ 479 h 828"/>
                <a:gd name="T12" fmla="*/ 338 w 966"/>
                <a:gd name="T13" fmla="*/ 527 h 828"/>
                <a:gd name="T14" fmla="*/ 338 w 966"/>
                <a:gd name="T15" fmla="*/ 527 h 828"/>
                <a:gd name="T16" fmla="*/ 408 w 966"/>
                <a:gd name="T17" fmla="*/ 435 h 828"/>
                <a:gd name="T18" fmla="*/ 408 w 966"/>
                <a:gd name="T19" fmla="*/ 435 h 828"/>
                <a:gd name="T20" fmla="*/ 594 w 966"/>
                <a:gd name="T21" fmla="*/ 357 h 828"/>
                <a:gd name="T22" fmla="*/ 594 w 966"/>
                <a:gd name="T23" fmla="*/ 357 h 828"/>
                <a:gd name="T24" fmla="*/ 736 w 966"/>
                <a:gd name="T25" fmla="*/ 433 h 828"/>
                <a:gd name="T26" fmla="*/ 736 w 966"/>
                <a:gd name="T27" fmla="*/ 433 h 828"/>
                <a:gd name="T28" fmla="*/ 736 w 966"/>
                <a:gd name="T29" fmla="*/ 498 h 828"/>
                <a:gd name="T30" fmla="*/ 736 w 966"/>
                <a:gd name="T31" fmla="*/ 498 h 828"/>
                <a:gd name="T32" fmla="*/ 867 w 966"/>
                <a:gd name="T33" fmla="*/ 434 h 828"/>
                <a:gd name="T34" fmla="*/ 867 w 966"/>
                <a:gd name="T35" fmla="*/ 434 h 828"/>
                <a:gd name="T36" fmla="*/ 799 w 966"/>
                <a:gd name="T37" fmla="*/ 370 h 828"/>
                <a:gd name="T38" fmla="*/ 799 w 966"/>
                <a:gd name="T39" fmla="*/ 370 h 828"/>
                <a:gd name="T40" fmla="*/ 908 w 966"/>
                <a:gd name="T41" fmla="*/ 206 h 828"/>
                <a:gd name="T42" fmla="*/ 908 w 966"/>
                <a:gd name="T43" fmla="*/ 206 h 828"/>
                <a:gd name="T44" fmla="*/ 666 w 966"/>
                <a:gd name="T45" fmla="*/ 144 h 828"/>
                <a:gd name="T46" fmla="*/ 666 w 966"/>
                <a:gd name="T47" fmla="*/ 144 h 828"/>
                <a:gd name="T48" fmla="*/ 554 w 966"/>
                <a:gd name="T49" fmla="*/ 11 h 828"/>
                <a:gd name="T50" fmla="*/ 554 w 966"/>
                <a:gd name="T51" fmla="*/ 11 h 828"/>
                <a:gd name="T52" fmla="*/ 107 w 966"/>
                <a:gd name="T53" fmla="*/ 163 h 828"/>
                <a:gd name="T54" fmla="*/ 107 w 966"/>
                <a:gd name="T55" fmla="*/ 163 h 828"/>
                <a:gd name="T56" fmla="*/ 5 w 966"/>
                <a:gd name="T57" fmla="*/ 304 h 828"/>
                <a:gd name="T58" fmla="*/ 5 w 966"/>
                <a:gd name="T59" fmla="*/ 304 h 828"/>
                <a:gd name="T60" fmla="*/ 142 w 966"/>
                <a:gd name="T61" fmla="*/ 631 h 828"/>
                <a:gd name="T62" fmla="*/ 142 w 966"/>
                <a:gd name="T63" fmla="*/ 631 h 828"/>
                <a:gd name="T64" fmla="*/ 180 w 966"/>
                <a:gd name="T65" fmla="*/ 739 h 828"/>
                <a:gd name="T66" fmla="*/ 178 w 966"/>
                <a:gd name="T67" fmla="*/ 772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66" h="828">
                  <a:moveTo>
                    <a:pt x="178" y="772"/>
                  </a:moveTo>
                  <a:lnTo>
                    <a:pt x="178" y="772"/>
                  </a:lnTo>
                  <a:cubicBezTo>
                    <a:pt x="178" y="772"/>
                    <a:pt x="310" y="827"/>
                    <a:pt x="306" y="615"/>
                  </a:cubicBezTo>
                  <a:lnTo>
                    <a:pt x="306" y="615"/>
                  </a:lnTo>
                  <a:cubicBezTo>
                    <a:pt x="306" y="615"/>
                    <a:pt x="198" y="586"/>
                    <a:pt x="230" y="479"/>
                  </a:cubicBezTo>
                  <a:lnTo>
                    <a:pt x="230" y="479"/>
                  </a:lnTo>
                  <a:cubicBezTo>
                    <a:pt x="264" y="359"/>
                    <a:pt x="362" y="453"/>
                    <a:pt x="338" y="527"/>
                  </a:cubicBezTo>
                  <a:lnTo>
                    <a:pt x="338" y="527"/>
                  </a:lnTo>
                  <a:cubicBezTo>
                    <a:pt x="332" y="550"/>
                    <a:pt x="403" y="572"/>
                    <a:pt x="408" y="435"/>
                  </a:cubicBezTo>
                  <a:lnTo>
                    <a:pt x="408" y="435"/>
                  </a:lnTo>
                  <a:cubicBezTo>
                    <a:pt x="408" y="435"/>
                    <a:pt x="534" y="476"/>
                    <a:pt x="594" y="357"/>
                  </a:cubicBezTo>
                  <a:lnTo>
                    <a:pt x="594" y="357"/>
                  </a:lnTo>
                  <a:cubicBezTo>
                    <a:pt x="594" y="357"/>
                    <a:pt x="609" y="438"/>
                    <a:pt x="736" y="433"/>
                  </a:cubicBezTo>
                  <a:lnTo>
                    <a:pt x="736" y="433"/>
                  </a:lnTo>
                  <a:cubicBezTo>
                    <a:pt x="736" y="433"/>
                    <a:pt x="727" y="491"/>
                    <a:pt x="736" y="498"/>
                  </a:cubicBezTo>
                  <a:lnTo>
                    <a:pt x="736" y="498"/>
                  </a:lnTo>
                  <a:cubicBezTo>
                    <a:pt x="746" y="505"/>
                    <a:pt x="875" y="483"/>
                    <a:pt x="867" y="434"/>
                  </a:cubicBezTo>
                  <a:lnTo>
                    <a:pt x="867" y="434"/>
                  </a:lnTo>
                  <a:cubicBezTo>
                    <a:pt x="860" y="386"/>
                    <a:pt x="799" y="370"/>
                    <a:pt x="799" y="370"/>
                  </a:cubicBezTo>
                  <a:lnTo>
                    <a:pt x="799" y="370"/>
                  </a:lnTo>
                  <a:cubicBezTo>
                    <a:pt x="799" y="370"/>
                    <a:pt x="965" y="287"/>
                    <a:pt x="908" y="206"/>
                  </a:cubicBezTo>
                  <a:lnTo>
                    <a:pt x="908" y="206"/>
                  </a:lnTo>
                  <a:cubicBezTo>
                    <a:pt x="852" y="125"/>
                    <a:pt x="666" y="144"/>
                    <a:pt x="666" y="144"/>
                  </a:cubicBezTo>
                  <a:lnTo>
                    <a:pt x="666" y="144"/>
                  </a:lnTo>
                  <a:cubicBezTo>
                    <a:pt x="666" y="144"/>
                    <a:pt x="721" y="21"/>
                    <a:pt x="554" y="11"/>
                  </a:cubicBezTo>
                  <a:lnTo>
                    <a:pt x="554" y="11"/>
                  </a:lnTo>
                  <a:cubicBezTo>
                    <a:pt x="387" y="0"/>
                    <a:pt x="81" y="26"/>
                    <a:pt x="107" y="163"/>
                  </a:cubicBezTo>
                  <a:lnTo>
                    <a:pt x="107" y="163"/>
                  </a:lnTo>
                  <a:cubicBezTo>
                    <a:pt x="107" y="163"/>
                    <a:pt x="11" y="165"/>
                    <a:pt x="5" y="304"/>
                  </a:cubicBezTo>
                  <a:lnTo>
                    <a:pt x="5" y="304"/>
                  </a:lnTo>
                  <a:cubicBezTo>
                    <a:pt x="0" y="444"/>
                    <a:pt x="53" y="646"/>
                    <a:pt x="142" y="631"/>
                  </a:cubicBezTo>
                  <a:lnTo>
                    <a:pt x="142" y="631"/>
                  </a:lnTo>
                  <a:cubicBezTo>
                    <a:pt x="142" y="631"/>
                    <a:pt x="115" y="689"/>
                    <a:pt x="180" y="739"/>
                  </a:cubicBezTo>
                  <a:lnTo>
                    <a:pt x="178" y="772"/>
                  </a:lnTo>
                </a:path>
              </a:pathLst>
            </a:custGeom>
            <a:solidFill>
              <a:srgbClr val="16205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56" name="Freeform 134">
              <a:extLst>
                <a:ext uri="{FF2B5EF4-FFF2-40B4-BE49-F238E27FC236}">
                  <a16:creationId xmlns:a16="http://schemas.microsoft.com/office/drawing/2014/main" id="{178EA92C-8571-B644-A2BB-7B0D3A379F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90667" y="9895657"/>
              <a:ext cx="697618" cy="1230443"/>
            </a:xfrm>
            <a:custGeom>
              <a:avLst/>
              <a:gdLst>
                <a:gd name="T0" fmla="*/ 488 w 561"/>
                <a:gd name="T1" fmla="*/ 576 h 986"/>
                <a:gd name="T2" fmla="*/ 488 w 561"/>
                <a:gd name="T3" fmla="*/ 576 h 986"/>
                <a:gd name="T4" fmla="*/ 513 w 561"/>
                <a:gd name="T5" fmla="*/ 531 h 986"/>
                <a:gd name="T6" fmla="*/ 513 w 561"/>
                <a:gd name="T7" fmla="*/ 531 h 986"/>
                <a:gd name="T8" fmla="*/ 548 w 561"/>
                <a:gd name="T9" fmla="*/ 458 h 986"/>
                <a:gd name="T10" fmla="*/ 548 w 561"/>
                <a:gd name="T11" fmla="*/ 458 h 986"/>
                <a:gd name="T12" fmla="*/ 549 w 561"/>
                <a:gd name="T13" fmla="*/ 447 h 986"/>
                <a:gd name="T14" fmla="*/ 549 w 561"/>
                <a:gd name="T15" fmla="*/ 447 h 986"/>
                <a:gd name="T16" fmla="*/ 532 w 561"/>
                <a:gd name="T17" fmla="*/ 364 h 986"/>
                <a:gd name="T18" fmla="*/ 532 w 561"/>
                <a:gd name="T19" fmla="*/ 364 h 986"/>
                <a:gd name="T20" fmla="*/ 523 w 561"/>
                <a:gd name="T21" fmla="*/ 276 h 986"/>
                <a:gd name="T22" fmla="*/ 523 w 561"/>
                <a:gd name="T23" fmla="*/ 276 h 986"/>
                <a:gd name="T24" fmla="*/ 528 w 561"/>
                <a:gd name="T25" fmla="*/ 261 h 986"/>
                <a:gd name="T26" fmla="*/ 528 w 561"/>
                <a:gd name="T27" fmla="*/ 261 h 986"/>
                <a:gd name="T28" fmla="*/ 543 w 561"/>
                <a:gd name="T29" fmla="*/ 90 h 986"/>
                <a:gd name="T30" fmla="*/ 543 w 561"/>
                <a:gd name="T31" fmla="*/ 90 h 986"/>
                <a:gd name="T32" fmla="*/ 479 w 561"/>
                <a:gd name="T33" fmla="*/ 8 h 986"/>
                <a:gd name="T34" fmla="*/ 479 w 561"/>
                <a:gd name="T35" fmla="*/ 8 h 986"/>
                <a:gd name="T36" fmla="*/ 399 w 561"/>
                <a:gd name="T37" fmla="*/ 19 h 986"/>
                <a:gd name="T38" fmla="*/ 399 w 561"/>
                <a:gd name="T39" fmla="*/ 19 h 986"/>
                <a:gd name="T40" fmla="*/ 327 w 561"/>
                <a:gd name="T41" fmla="*/ 151 h 986"/>
                <a:gd name="T42" fmla="*/ 327 w 561"/>
                <a:gd name="T43" fmla="*/ 151 h 986"/>
                <a:gd name="T44" fmla="*/ 320 w 561"/>
                <a:gd name="T45" fmla="*/ 217 h 986"/>
                <a:gd name="T46" fmla="*/ 320 w 561"/>
                <a:gd name="T47" fmla="*/ 217 h 986"/>
                <a:gd name="T48" fmla="*/ 243 w 561"/>
                <a:gd name="T49" fmla="*/ 294 h 986"/>
                <a:gd name="T50" fmla="*/ 243 w 561"/>
                <a:gd name="T51" fmla="*/ 294 h 986"/>
                <a:gd name="T52" fmla="*/ 176 w 561"/>
                <a:gd name="T53" fmla="*/ 352 h 986"/>
                <a:gd name="T54" fmla="*/ 176 w 561"/>
                <a:gd name="T55" fmla="*/ 353 h 986"/>
                <a:gd name="T56" fmla="*/ 176 w 561"/>
                <a:gd name="T57" fmla="*/ 353 h 986"/>
                <a:gd name="T58" fmla="*/ 167 w 561"/>
                <a:gd name="T59" fmla="*/ 425 h 986"/>
                <a:gd name="T60" fmla="*/ 167 w 561"/>
                <a:gd name="T61" fmla="*/ 425 h 986"/>
                <a:gd name="T62" fmla="*/ 165 w 561"/>
                <a:gd name="T63" fmla="*/ 481 h 986"/>
                <a:gd name="T64" fmla="*/ 165 w 561"/>
                <a:gd name="T65" fmla="*/ 481 h 986"/>
                <a:gd name="T66" fmla="*/ 135 w 561"/>
                <a:gd name="T67" fmla="*/ 531 h 986"/>
                <a:gd name="T68" fmla="*/ 135 w 561"/>
                <a:gd name="T69" fmla="*/ 531 h 986"/>
                <a:gd name="T70" fmla="*/ 50 w 561"/>
                <a:gd name="T71" fmla="*/ 666 h 986"/>
                <a:gd name="T72" fmla="*/ 50 w 561"/>
                <a:gd name="T73" fmla="*/ 666 h 986"/>
                <a:gd name="T74" fmla="*/ 49 w 561"/>
                <a:gd name="T75" fmla="*/ 670 h 986"/>
                <a:gd name="T76" fmla="*/ 49 w 561"/>
                <a:gd name="T77" fmla="*/ 670 h 986"/>
                <a:gd name="T78" fmla="*/ 203 w 561"/>
                <a:gd name="T79" fmla="*/ 951 h 986"/>
                <a:gd name="T80" fmla="*/ 203 w 561"/>
                <a:gd name="T81" fmla="*/ 951 h 986"/>
                <a:gd name="T82" fmla="*/ 484 w 561"/>
                <a:gd name="T83" fmla="*/ 797 h 986"/>
                <a:gd name="T84" fmla="*/ 484 w 561"/>
                <a:gd name="T85" fmla="*/ 797 h 986"/>
                <a:gd name="T86" fmla="*/ 485 w 561"/>
                <a:gd name="T87" fmla="*/ 794 h 986"/>
                <a:gd name="T88" fmla="*/ 485 w 561"/>
                <a:gd name="T89" fmla="*/ 794 h 986"/>
                <a:gd name="T90" fmla="*/ 486 w 561"/>
                <a:gd name="T91" fmla="*/ 633 h 986"/>
                <a:gd name="T92" fmla="*/ 486 w 561"/>
                <a:gd name="T93" fmla="*/ 633 h 986"/>
                <a:gd name="T94" fmla="*/ 488 w 561"/>
                <a:gd name="T95" fmla="*/ 576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61" h="986">
                  <a:moveTo>
                    <a:pt x="488" y="576"/>
                  </a:moveTo>
                  <a:lnTo>
                    <a:pt x="488" y="576"/>
                  </a:lnTo>
                  <a:cubicBezTo>
                    <a:pt x="493" y="558"/>
                    <a:pt x="502" y="543"/>
                    <a:pt x="513" y="531"/>
                  </a:cubicBezTo>
                  <a:lnTo>
                    <a:pt x="513" y="531"/>
                  </a:lnTo>
                  <a:cubicBezTo>
                    <a:pt x="532" y="510"/>
                    <a:pt x="545" y="485"/>
                    <a:pt x="548" y="458"/>
                  </a:cubicBezTo>
                  <a:lnTo>
                    <a:pt x="548" y="458"/>
                  </a:lnTo>
                  <a:cubicBezTo>
                    <a:pt x="549" y="454"/>
                    <a:pt x="549" y="450"/>
                    <a:pt x="549" y="447"/>
                  </a:cubicBezTo>
                  <a:lnTo>
                    <a:pt x="549" y="447"/>
                  </a:lnTo>
                  <a:cubicBezTo>
                    <a:pt x="553" y="418"/>
                    <a:pt x="547" y="389"/>
                    <a:pt x="532" y="364"/>
                  </a:cubicBezTo>
                  <a:lnTo>
                    <a:pt x="532" y="364"/>
                  </a:lnTo>
                  <a:cubicBezTo>
                    <a:pt x="518" y="338"/>
                    <a:pt x="513" y="307"/>
                    <a:pt x="523" y="276"/>
                  </a:cubicBezTo>
                  <a:lnTo>
                    <a:pt x="523" y="276"/>
                  </a:lnTo>
                  <a:cubicBezTo>
                    <a:pt x="524" y="271"/>
                    <a:pt x="526" y="266"/>
                    <a:pt x="528" y="261"/>
                  </a:cubicBezTo>
                  <a:lnTo>
                    <a:pt x="528" y="261"/>
                  </a:lnTo>
                  <a:cubicBezTo>
                    <a:pt x="553" y="207"/>
                    <a:pt x="560" y="146"/>
                    <a:pt x="543" y="90"/>
                  </a:cubicBezTo>
                  <a:lnTo>
                    <a:pt x="543" y="90"/>
                  </a:lnTo>
                  <a:cubicBezTo>
                    <a:pt x="530" y="47"/>
                    <a:pt x="509" y="18"/>
                    <a:pt x="479" y="8"/>
                  </a:cubicBezTo>
                  <a:lnTo>
                    <a:pt x="479" y="8"/>
                  </a:lnTo>
                  <a:cubicBezTo>
                    <a:pt x="452" y="0"/>
                    <a:pt x="426" y="4"/>
                    <a:pt x="399" y="19"/>
                  </a:cubicBezTo>
                  <a:lnTo>
                    <a:pt x="399" y="19"/>
                  </a:lnTo>
                  <a:cubicBezTo>
                    <a:pt x="352" y="46"/>
                    <a:pt x="324" y="98"/>
                    <a:pt x="327" y="151"/>
                  </a:cubicBezTo>
                  <a:lnTo>
                    <a:pt x="327" y="151"/>
                  </a:lnTo>
                  <a:cubicBezTo>
                    <a:pt x="328" y="175"/>
                    <a:pt x="325" y="199"/>
                    <a:pt x="320" y="217"/>
                  </a:cubicBezTo>
                  <a:lnTo>
                    <a:pt x="320" y="217"/>
                  </a:lnTo>
                  <a:cubicBezTo>
                    <a:pt x="308" y="255"/>
                    <a:pt x="279" y="283"/>
                    <a:pt x="243" y="294"/>
                  </a:cubicBezTo>
                  <a:lnTo>
                    <a:pt x="243" y="294"/>
                  </a:lnTo>
                  <a:cubicBezTo>
                    <a:pt x="214" y="303"/>
                    <a:pt x="189" y="324"/>
                    <a:pt x="176" y="352"/>
                  </a:cubicBezTo>
                  <a:lnTo>
                    <a:pt x="176" y="353"/>
                  </a:lnTo>
                  <a:lnTo>
                    <a:pt x="176" y="353"/>
                  </a:lnTo>
                  <a:cubicBezTo>
                    <a:pt x="165" y="376"/>
                    <a:pt x="162" y="401"/>
                    <a:pt x="167" y="425"/>
                  </a:cubicBezTo>
                  <a:lnTo>
                    <a:pt x="167" y="425"/>
                  </a:lnTo>
                  <a:cubicBezTo>
                    <a:pt x="171" y="443"/>
                    <a:pt x="170" y="462"/>
                    <a:pt x="165" y="481"/>
                  </a:cubicBezTo>
                  <a:lnTo>
                    <a:pt x="165" y="481"/>
                  </a:lnTo>
                  <a:cubicBezTo>
                    <a:pt x="159" y="501"/>
                    <a:pt x="149" y="517"/>
                    <a:pt x="135" y="531"/>
                  </a:cubicBezTo>
                  <a:lnTo>
                    <a:pt x="135" y="531"/>
                  </a:lnTo>
                  <a:cubicBezTo>
                    <a:pt x="96" y="569"/>
                    <a:pt x="66" y="614"/>
                    <a:pt x="50" y="666"/>
                  </a:cubicBezTo>
                  <a:lnTo>
                    <a:pt x="50" y="666"/>
                  </a:lnTo>
                  <a:cubicBezTo>
                    <a:pt x="50" y="668"/>
                    <a:pt x="50" y="669"/>
                    <a:pt x="49" y="670"/>
                  </a:cubicBezTo>
                  <a:lnTo>
                    <a:pt x="49" y="670"/>
                  </a:lnTo>
                  <a:cubicBezTo>
                    <a:pt x="0" y="839"/>
                    <a:pt x="83" y="915"/>
                    <a:pt x="203" y="951"/>
                  </a:cubicBezTo>
                  <a:lnTo>
                    <a:pt x="203" y="951"/>
                  </a:lnTo>
                  <a:cubicBezTo>
                    <a:pt x="323" y="985"/>
                    <a:pt x="434" y="965"/>
                    <a:pt x="484" y="797"/>
                  </a:cubicBezTo>
                  <a:lnTo>
                    <a:pt x="484" y="797"/>
                  </a:lnTo>
                  <a:cubicBezTo>
                    <a:pt x="484" y="796"/>
                    <a:pt x="484" y="795"/>
                    <a:pt x="485" y="794"/>
                  </a:cubicBezTo>
                  <a:lnTo>
                    <a:pt x="485" y="794"/>
                  </a:lnTo>
                  <a:cubicBezTo>
                    <a:pt x="499" y="741"/>
                    <a:pt x="498" y="686"/>
                    <a:pt x="486" y="633"/>
                  </a:cubicBezTo>
                  <a:lnTo>
                    <a:pt x="486" y="633"/>
                  </a:lnTo>
                  <a:cubicBezTo>
                    <a:pt x="482" y="614"/>
                    <a:pt x="482" y="595"/>
                    <a:pt x="488" y="576"/>
                  </a:cubicBezTo>
                </a:path>
              </a:pathLst>
            </a:custGeom>
            <a:solidFill>
              <a:srgbClr val="80E0B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57" name="Freeform 135">
              <a:extLst>
                <a:ext uri="{FF2B5EF4-FFF2-40B4-BE49-F238E27FC236}">
                  <a16:creationId xmlns:a16="http://schemas.microsoft.com/office/drawing/2014/main" id="{76F1B3BE-3E37-004E-B35A-1EC6967B88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76305" y="10076928"/>
              <a:ext cx="296624" cy="917340"/>
            </a:xfrm>
            <a:custGeom>
              <a:avLst/>
              <a:gdLst>
                <a:gd name="T0" fmla="*/ 3 w 237"/>
                <a:gd name="T1" fmla="*/ 736 h 738"/>
                <a:gd name="T2" fmla="*/ 3 w 237"/>
                <a:gd name="T3" fmla="*/ 736 h 738"/>
                <a:gd name="T4" fmla="*/ 3 w 237"/>
                <a:gd name="T5" fmla="*/ 736 h 738"/>
                <a:gd name="T6" fmla="*/ 3 w 237"/>
                <a:gd name="T7" fmla="*/ 736 h 738"/>
                <a:gd name="T8" fmla="*/ 1 w 237"/>
                <a:gd name="T9" fmla="*/ 730 h 738"/>
                <a:gd name="T10" fmla="*/ 226 w 237"/>
                <a:gd name="T11" fmla="*/ 4 h 738"/>
                <a:gd name="T12" fmla="*/ 226 w 237"/>
                <a:gd name="T13" fmla="*/ 4 h 738"/>
                <a:gd name="T14" fmla="*/ 232 w 237"/>
                <a:gd name="T15" fmla="*/ 1 h 738"/>
                <a:gd name="T16" fmla="*/ 232 w 237"/>
                <a:gd name="T17" fmla="*/ 1 h 738"/>
                <a:gd name="T18" fmla="*/ 235 w 237"/>
                <a:gd name="T19" fmla="*/ 7 h 738"/>
                <a:gd name="T20" fmla="*/ 9 w 237"/>
                <a:gd name="T21" fmla="*/ 733 h 738"/>
                <a:gd name="T22" fmla="*/ 9 w 237"/>
                <a:gd name="T23" fmla="*/ 733 h 738"/>
                <a:gd name="T24" fmla="*/ 3 w 237"/>
                <a:gd name="T25" fmla="*/ 736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738">
                  <a:moveTo>
                    <a:pt x="3" y="736"/>
                  </a:moveTo>
                  <a:lnTo>
                    <a:pt x="3" y="736"/>
                  </a:lnTo>
                  <a:lnTo>
                    <a:pt x="3" y="736"/>
                  </a:lnTo>
                  <a:lnTo>
                    <a:pt x="3" y="736"/>
                  </a:lnTo>
                  <a:cubicBezTo>
                    <a:pt x="1" y="735"/>
                    <a:pt x="0" y="732"/>
                    <a:pt x="1" y="730"/>
                  </a:cubicBezTo>
                  <a:lnTo>
                    <a:pt x="226" y="4"/>
                  </a:lnTo>
                  <a:lnTo>
                    <a:pt x="226" y="4"/>
                  </a:lnTo>
                  <a:cubicBezTo>
                    <a:pt x="227" y="2"/>
                    <a:pt x="229" y="0"/>
                    <a:pt x="232" y="1"/>
                  </a:cubicBezTo>
                  <a:lnTo>
                    <a:pt x="232" y="1"/>
                  </a:lnTo>
                  <a:cubicBezTo>
                    <a:pt x="234" y="2"/>
                    <a:pt x="236" y="4"/>
                    <a:pt x="235" y="7"/>
                  </a:cubicBezTo>
                  <a:lnTo>
                    <a:pt x="9" y="733"/>
                  </a:lnTo>
                  <a:lnTo>
                    <a:pt x="9" y="733"/>
                  </a:lnTo>
                  <a:cubicBezTo>
                    <a:pt x="8" y="735"/>
                    <a:pt x="6" y="737"/>
                    <a:pt x="3" y="7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58" name="Freeform 136">
              <a:extLst>
                <a:ext uri="{FF2B5EF4-FFF2-40B4-BE49-F238E27FC236}">
                  <a16:creationId xmlns:a16="http://schemas.microsoft.com/office/drawing/2014/main" id="{E0A5A3A9-109A-2048-9D28-AF7CFA2C61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46855" y="9631990"/>
              <a:ext cx="966776" cy="1560025"/>
            </a:xfrm>
            <a:custGeom>
              <a:avLst/>
              <a:gdLst>
                <a:gd name="T0" fmla="*/ 540 w 777"/>
                <a:gd name="T1" fmla="*/ 596 h 1254"/>
                <a:gd name="T2" fmla="*/ 540 w 777"/>
                <a:gd name="T3" fmla="*/ 596 h 1254"/>
                <a:gd name="T4" fmla="*/ 532 w 777"/>
                <a:gd name="T5" fmla="*/ 530 h 1254"/>
                <a:gd name="T6" fmla="*/ 532 w 777"/>
                <a:gd name="T7" fmla="*/ 530 h 1254"/>
                <a:gd name="T8" fmla="*/ 514 w 777"/>
                <a:gd name="T9" fmla="*/ 429 h 1254"/>
                <a:gd name="T10" fmla="*/ 514 w 777"/>
                <a:gd name="T11" fmla="*/ 429 h 1254"/>
                <a:gd name="T12" fmla="*/ 507 w 777"/>
                <a:gd name="T13" fmla="*/ 416 h 1254"/>
                <a:gd name="T14" fmla="*/ 507 w 777"/>
                <a:gd name="T15" fmla="*/ 416 h 1254"/>
                <a:gd name="T16" fmla="*/ 427 w 777"/>
                <a:gd name="T17" fmla="*/ 343 h 1254"/>
                <a:gd name="T18" fmla="*/ 427 w 777"/>
                <a:gd name="T19" fmla="*/ 343 h 1254"/>
                <a:gd name="T20" fmla="*/ 351 w 777"/>
                <a:gd name="T21" fmla="*/ 259 h 1254"/>
                <a:gd name="T22" fmla="*/ 351 w 777"/>
                <a:gd name="T23" fmla="*/ 259 h 1254"/>
                <a:gd name="T24" fmla="*/ 345 w 777"/>
                <a:gd name="T25" fmla="*/ 239 h 1254"/>
                <a:gd name="T26" fmla="*/ 345 w 777"/>
                <a:gd name="T27" fmla="*/ 239 h 1254"/>
                <a:gd name="T28" fmla="*/ 233 w 777"/>
                <a:gd name="T29" fmla="*/ 50 h 1254"/>
                <a:gd name="T30" fmla="*/ 233 w 777"/>
                <a:gd name="T31" fmla="*/ 50 h 1254"/>
                <a:gd name="T32" fmla="*/ 104 w 777"/>
                <a:gd name="T33" fmla="*/ 14 h 1254"/>
                <a:gd name="T34" fmla="*/ 104 w 777"/>
                <a:gd name="T35" fmla="*/ 14 h 1254"/>
                <a:gd name="T36" fmla="*/ 30 w 777"/>
                <a:gd name="T37" fmla="*/ 84 h 1254"/>
                <a:gd name="T38" fmla="*/ 30 w 777"/>
                <a:gd name="T39" fmla="*/ 84 h 1254"/>
                <a:gd name="T40" fmla="*/ 54 w 777"/>
                <a:gd name="T41" fmla="*/ 276 h 1254"/>
                <a:gd name="T42" fmla="*/ 54 w 777"/>
                <a:gd name="T43" fmla="*/ 276 h 1254"/>
                <a:gd name="T44" fmla="*/ 96 w 777"/>
                <a:gd name="T45" fmla="*/ 349 h 1254"/>
                <a:gd name="T46" fmla="*/ 96 w 777"/>
                <a:gd name="T47" fmla="*/ 349 h 1254"/>
                <a:gd name="T48" fmla="*/ 74 w 777"/>
                <a:gd name="T49" fmla="*/ 487 h 1254"/>
                <a:gd name="T50" fmla="*/ 74 w 777"/>
                <a:gd name="T51" fmla="*/ 487 h 1254"/>
                <a:gd name="T52" fmla="*/ 48 w 777"/>
                <a:gd name="T53" fmla="*/ 598 h 1254"/>
                <a:gd name="T54" fmla="*/ 48 w 777"/>
                <a:gd name="T55" fmla="*/ 599 h 1254"/>
                <a:gd name="T56" fmla="*/ 48 w 777"/>
                <a:gd name="T57" fmla="*/ 599 h 1254"/>
                <a:gd name="T58" fmla="*/ 93 w 777"/>
                <a:gd name="T59" fmla="*/ 681 h 1254"/>
                <a:gd name="T60" fmla="*/ 93 w 777"/>
                <a:gd name="T61" fmla="*/ 681 h 1254"/>
                <a:gd name="T62" fmla="*/ 133 w 777"/>
                <a:gd name="T63" fmla="*/ 741 h 1254"/>
                <a:gd name="T64" fmla="*/ 133 w 777"/>
                <a:gd name="T65" fmla="*/ 741 h 1254"/>
                <a:gd name="T66" fmla="*/ 140 w 777"/>
                <a:gd name="T67" fmla="*/ 813 h 1254"/>
                <a:gd name="T68" fmla="*/ 140 w 777"/>
                <a:gd name="T69" fmla="*/ 813 h 1254"/>
                <a:gd name="T70" fmla="*/ 153 w 777"/>
                <a:gd name="T71" fmla="*/ 1019 h 1254"/>
                <a:gd name="T72" fmla="*/ 153 w 777"/>
                <a:gd name="T73" fmla="*/ 1019 h 1254"/>
                <a:gd name="T74" fmla="*/ 154 w 777"/>
                <a:gd name="T75" fmla="*/ 1023 h 1254"/>
                <a:gd name="T76" fmla="*/ 154 w 777"/>
                <a:gd name="T77" fmla="*/ 1023 h 1254"/>
                <a:gd name="T78" fmla="*/ 524 w 777"/>
                <a:gd name="T79" fmla="*/ 1199 h 1254"/>
                <a:gd name="T80" fmla="*/ 524 w 777"/>
                <a:gd name="T81" fmla="*/ 1199 h 1254"/>
                <a:gd name="T82" fmla="*/ 701 w 777"/>
                <a:gd name="T83" fmla="*/ 829 h 1254"/>
                <a:gd name="T84" fmla="*/ 701 w 777"/>
                <a:gd name="T85" fmla="*/ 829 h 1254"/>
                <a:gd name="T86" fmla="*/ 699 w 777"/>
                <a:gd name="T87" fmla="*/ 825 h 1254"/>
                <a:gd name="T88" fmla="*/ 699 w 777"/>
                <a:gd name="T89" fmla="*/ 825 h 1254"/>
                <a:gd name="T90" fmla="*/ 581 w 777"/>
                <a:gd name="T91" fmla="*/ 657 h 1254"/>
                <a:gd name="T92" fmla="*/ 581 w 777"/>
                <a:gd name="T93" fmla="*/ 657 h 1254"/>
                <a:gd name="T94" fmla="*/ 540 w 777"/>
                <a:gd name="T95" fmla="*/ 59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77" h="1254">
                  <a:moveTo>
                    <a:pt x="540" y="596"/>
                  </a:moveTo>
                  <a:lnTo>
                    <a:pt x="540" y="596"/>
                  </a:lnTo>
                  <a:cubicBezTo>
                    <a:pt x="532" y="574"/>
                    <a:pt x="529" y="551"/>
                    <a:pt x="532" y="530"/>
                  </a:cubicBezTo>
                  <a:lnTo>
                    <a:pt x="532" y="530"/>
                  </a:lnTo>
                  <a:cubicBezTo>
                    <a:pt x="536" y="495"/>
                    <a:pt x="531" y="460"/>
                    <a:pt x="514" y="429"/>
                  </a:cubicBezTo>
                  <a:lnTo>
                    <a:pt x="514" y="429"/>
                  </a:lnTo>
                  <a:cubicBezTo>
                    <a:pt x="511" y="424"/>
                    <a:pt x="509" y="420"/>
                    <a:pt x="507" y="416"/>
                  </a:cubicBezTo>
                  <a:lnTo>
                    <a:pt x="507" y="416"/>
                  </a:lnTo>
                  <a:cubicBezTo>
                    <a:pt x="489" y="383"/>
                    <a:pt x="460" y="358"/>
                    <a:pt x="427" y="343"/>
                  </a:cubicBezTo>
                  <a:lnTo>
                    <a:pt x="427" y="343"/>
                  </a:lnTo>
                  <a:cubicBezTo>
                    <a:pt x="392" y="327"/>
                    <a:pt x="364" y="298"/>
                    <a:pt x="351" y="259"/>
                  </a:cubicBezTo>
                  <a:lnTo>
                    <a:pt x="351" y="259"/>
                  </a:lnTo>
                  <a:cubicBezTo>
                    <a:pt x="348" y="252"/>
                    <a:pt x="346" y="246"/>
                    <a:pt x="345" y="239"/>
                  </a:cubicBezTo>
                  <a:lnTo>
                    <a:pt x="345" y="239"/>
                  </a:lnTo>
                  <a:cubicBezTo>
                    <a:pt x="330" y="165"/>
                    <a:pt x="293" y="96"/>
                    <a:pt x="233" y="50"/>
                  </a:cubicBezTo>
                  <a:lnTo>
                    <a:pt x="233" y="50"/>
                  </a:lnTo>
                  <a:cubicBezTo>
                    <a:pt x="187" y="15"/>
                    <a:pt x="143" y="0"/>
                    <a:pt x="104" y="14"/>
                  </a:cubicBezTo>
                  <a:lnTo>
                    <a:pt x="104" y="14"/>
                  </a:lnTo>
                  <a:cubicBezTo>
                    <a:pt x="71" y="26"/>
                    <a:pt x="46" y="48"/>
                    <a:pt x="30" y="84"/>
                  </a:cubicBezTo>
                  <a:lnTo>
                    <a:pt x="30" y="84"/>
                  </a:lnTo>
                  <a:cubicBezTo>
                    <a:pt x="0" y="147"/>
                    <a:pt x="11" y="222"/>
                    <a:pt x="54" y="276"/>
                  </a:cubicBezTo>
                  <a:lnTo>
                    <a:pt x="54" y="276"/>
                  </a:lnTo>
                  <a:cubicBezTo>
                    <a:pt x="73" y="300"/>
                    <a:pt x="88" y="327"/>
                    <a:pt x="96" y="349"/>
                  </a:cubicBezTo>
                  <a:lnTo>
                    <a:pt x="96" y="349"/>
                  </a:lnTo>
                  <a:cubicBezTo>
                    <a:pt x="114" y="398"/>
                    <a:pt x="104" y="449"/>
                    <a:pt x="74" y="487"/>
                  </a:cubicBezTo>
                  <a:lnTo>
                    <a:pt x="74" y="487"/>
                  </a:lnTo>
                  <a:cubicBezTo>
                    <a:pt x="51" y="519"/>
                    <a:pt x="41" y="559"/>
                    <a:pt x="48" y="598"/>
                  </a:cubicBezTo>
                  <a:lnTo>
                    <a:pt x="48" y="599"/>
                  </a:lnTo>
                  <a:lnTo>
                    <a:pt x="48" y="599"/>
                  </a:lnTo>
                  <a:cubicBezTo>
                    <a:pt x="54" y="631"/>
                    <a:pt x="70" y="659"/>
                    <a:pt x="93" y="681"/>
                  </a:cubicBezTo>
                  <a:lnTo>
                    <a:pt x="93" y="681"/>
                  </a:lnTo>
                  <a:cubicBezTo>
                    <a:pt x="111" y="696"/>
                    <a:pt x="125" y="717"/>
                    <a:pt x="133" y="741"/>
                  </a:cubicBezTo>
                  <a:lnTo>
                    <a:pt x="133" y="741"/>
                  </a:lnTo>
                  <a:cubicBezTo>
                    <a:pt x="142" y="764"/>
                    <a:pt x="143" y="790"/>
                    <a:pt x="140" y="813"/>
                  </a:cubicBezTo>
                  <a:lnTo>
                    <a:pt x="140" y="813"/>
                  </a:lnTo>
                  <a:cubicBezTo>
                    <a:pt x="127" y="883"/>
                    <a:pt x="130" y="953"/>
                    <a:pt x="153" y="1019"/>
                  </a:cubicBezTo>
                  <a:lnTo>
                    <a:pt x="153" y="1019"/>
                  </a:lnTo>
                  <a:cubicBezTo>
                    <a:pt x="153" y="1021"/>
                    <a:pt x="154" y="1022"/>
                    <a:pt x="154" y="1023"/>
                  </a:cubicBezTo>
                  <a:lnTo>
                    <a:pt x="154" y="1023"/>
                  </a:lnTo>
                  <a:cubicBezTo>
                    <a:pt x="230" y="1235"/>
                    <a:pt x="374" y="1253"/>
                    <a:pt x="524" y="1199"/>
                  </a:cubicBezTo>
                  <a:lnTo>
                    <a:pt x="524" y="1199"/>
                  </a:lnTo>
                  <a:cubicBezTo>
                    <a:pt x="676" y="1146"/>
                    <a:pt x="776" y="1041"/>
                    <a:pt x="701" y="829"/>
                  </a:cubicBezTo>
                  <a:lnTo>
                    <a:pt x="701" y="829"/>
                  </a:lnTo>
                  <a:cubicBezTo>
                    <a:pt x="700" y="828"/>
                    <a:pt x="700" y="826"/>
                    <a:pt x="699" y="825"/>
                  </a:cubicBezTo>
                  <a:lnTo>
                    <a:pt x="699" y="825"/>
                  </a:lnTo>
                  <a:cubicBezTo>
                    <a:pt x="676" y="759"/>
                    <a:pt x="633" y="703"/>
                    <a:pt x="581" y="657"/>
                  </a:cubicBezTo>
                  <a:lnTo>
                    <a:pt x="581" y="657"/>
                  </a:lnTo>
                  <a:cubicBezTo>
                    <a:pt x="562" y="641"/>
                    <a:pt x="548" y="621"/>
                    <a:pt x="540" y="596"/>
                  </a:cubicBezTo>
                </a:path>
              </a:pathLst>
            </a:custGeom>
            <a:solidFill>
              <a:srgbClr val="80E0B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59" name="Freeform 137">
              <a:extLst>
                <a:ext uri="{FF2B5EF4-FFF2-40B4-BE49-F238E27FC236}">
                  <a16:creationId xmlns:a16="http://schemas.microsoft.com/office/drawing/2014/main" id="{87214161-BA17-A146-9C46-E04F97966E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88550" y="9846219"/>
              <a:ext cx="400990" cy="1170020"/>
            </a:xfrm>
            <a:custGeom>
              <a:avLst/>
              <a:gdLst>
                <a:gd name="T0" fmla="*/ 319 w 324"/>
                <a:gd name="T1" fmla="*/ 936 h 938"/>
                <a:gd name="T2" fmla="*/ 319 w 324"/>
                <a:gd name="T3" fmla="*/ 936 h 938"/>
                <a:gd name="T4" fmla="*/ 319 w 324"/>
                <a:gd name="T5" fmla="*/ 936 h 938"/>
                <a:gd name="T6" fmla="*/ 319 w 324"/>
                <a:gd name="T7" fmla="*/ 936 h 938"/>
                <a:gd name="T8" fmla="*/ 311 w 324"/>
                <a:gd name="T9" fmla="*/ 932 h 938"/>
                <a:gd name="T10" fmla="*/ 1 w 324"/>
                <a:gd name="T11" fmla="*/ 8 h 938"/>
                <a:gd name="T12" fmla="*/ 1 w 324"/>
                <a:gd name="T13" fmla="*/ 8 h 938"/>
                <a:gd name="T14" fmla="*/ 5 w 324"/>
                <a:gd name="T15" fmla="*/ 1 h 938"/>
                <a:gd name="T16" fmla="*/ 5 w 324"/>
                <a:gd name="T17" fmla="*/ 1 h 938"/>
                <a:gd name="T18" fmla="*/ 11 w 324"/>
                <a:gd name="T19" fmla="*/ 4 h 938"/>
                <a:gd name="T20" fmla="*/ 322 w 324"/>
                <a:gd name="T21" fmla="*/ 928 h 938"/>
                <a:gd name="T22" fmla="*/ 322 w 324"/>
                <a:gd name="T23" fmla="*/ 928 h 938"/>
                <a:gd name="T24" fmla="*/ 319 w 324"/>
                <a:gd name="T25" fmla="*/ 936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4" h="938">
                  <a:moveTo>
                    <a:pt x="319" y="936"/>
                  </a:moveTo>
                  <a:lnTo>
                    <a:pt x="319" y="936"/>
                  </a:lnTo>
                  <a:lnTo>
                    <a:pt x="319" y="936"/>
                  </a:lnTo>
                  <a:lnTo>
                    <a:pt x="319" y="936"/>
                  </a:lnTo>
                  <a:cubicBezTo>
                    <a:pt x="315" y="937"/>
                    <a:pt x="313" y="935"/>
                    <a:pt x="311" y="932"/>
                  </a:cubicBezTo>
                  <a:lnTo>
                    <a:pt x="1" y="8"/>
                  </a:lnTo>
                  <a:lnTo>
                    <a:pt x="1" y="8"/>
                  </a:lnTo>
                  <a:cubicBezTo>
                    <a:pt x="0" y="6"/>
                    <a:pt x="1" y="2"/>
                    <a:pt x="5" y="1"/>
                  </a:cubicBezTo>
                  <a:lnTo>
                    <a:pt x="5" y="1"/>
                  </a:lnTo>
                  <a:cubicBezTo>
                    <a:pt x="8" y="0"/>
                    <a:pt x="11" y="2"/>
                    <a:pt x="11" y="4"/>
                  </a:cubicBezTo>
                  <a:lnTo>
                    <a:pt x="322" y="928"/>
                  </a:lnTo>
                  <a:lnTo>
                    <a:pt x="322" y="928"/>
                  </a:lnTo>
                  <a:cubicBezTo>
                    <a:pt x="323" y="931"/>
                    <a:pt x="321" y="935"/>
                    <a:pt x="319" y="9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60" name="Freeform 138">
              <a:extLst>
                <a:ext uri="{FF2B5EF4-FFF2-40B4-BE49-F238E27FC236}">
                  <a16:creationId xmlns:a16="http://schemas.microsoft.com/office/drawing/2014/main" id="{272242F5-B06D-5543-8D27-49E7678BDF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16015" y="11186521"/>
              <a:ext cx="428458" cy="708605"/>
            </a:xfrm>
            <a:custGeom>
              <a:avLst/>
              <a:gdLst>
                <a:gd name="T0" fmla="*/ 0 w 342"/>
                <a:gd name="T1" fmla="*/ 0 h 571"/>
                <a:gd name="T2" fmla="*/ 89 w 342"/>
                <a:gd name="T3" fmla="*/ 500 h 571"/>
                <a:gd name="T4" fmla="*/ 89 w 342"/>
                <a:gd name="T5" fmla="*/ 500 h 571"/>
                <a:gd name="T6" fmla="*/ 172 w 342"/>
                <a:gd name="T7" fmla="*/ 570 h 571"/>
                <a:gd name="T8" fmla="*/ 341 w 342"/>
                <a:gd name="T9" fmla="*/ 570 h 571"/>
                <a:gd name="T10" fmla="*/ 240 w 342"/>
                <a:gd name="T11" fmla="*/ 0 h 571"/>
                <a:gd name="T12" fmla="*/ 0 w 342"/>
                <a:gd name="T13" fmla="*/ 0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2" h="571">
                  <a:moveTo>
                    <a:pt x="0" y="0"/>
                  </a:moveTo>
                  <a:lnTo>
                    <a:pt x="89" y="500"/>
                  </a:lnTo>
                  <a:lnTo>
                    <a:pt x="89" y="500"/>
                  </a:lnTo>
                  <a:cubicBezTo>
                    <a:pt x="96" y="540"/>
                    <a:pt x="131" y="570"/>
                    <a:pt x="172" y="570"/>
                  </a:cubicBezTo>
                  <a:lnTo>
                    <a:pt x="341" y="570"/>
                  </a:lnTo>
                  <a:lnTo>
                    <a:pt x="240" y="0"/>
                  </a:lnTo>
                  <a:lnTo>
                    <a:pt x="0" y="0"/>
                  </a:lnTo>
                </a:path>
              </a:pathLst>
            </a:custGeom>
            <a:solidFill>
              <a:srgbClr val="CBDBF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61" name="Freeform 139">
              <a:extLst>
                <a:ext uri="{FF2B5EF4-FFF2-40B4-BE49-F238E27FC236}">
                  <a16:creationId xmlns:a16="http://schemas.microsoft.com/office/drawing/2014/main" id="{D8A00741-1545-0E4B-949F-83253F1934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12636" y="11186521"/>
              <a:ext cx="703110" cy="708605"/>
            </a:xfrm>
            <a:custGeom>
              <a:avLst/>
              <a:gdLst>
                <a:gd name="T0" fmla="*/ 0 w 563"/>
                <a:gd name="T1" fmla="*/ 0 h 571"/>
                <a:gd name="T2" fmla="*/ 101 w 563"/>
                <a:gd name="T3" fmla="*/ 570 h 571"/>
                <a:gd name="T4" fmla="*/ 391 w 563"/>
                <a:gd name="T5" fmla="*/ 570 h 571"/>
                <a:gd name="T6" fmla="*/ 391 w 563"/>
                <a:gd name="T7" fmla="*/ 570 h 571"/>
                <a:gd name="T8" fmla="*/ 474 w 563"/>
                <a:gd name="T9" fmla="*/ 500 h 571"/>
                <a:gd name="T10" fmla="*/ 562 w 563"/>
                <a:gd name="T11" fmla="*/ 0 h 571"/>
                <a:gd name="T12" fmla="*/ 0 w 563"/>
                <a:gd name="T13" fmla="*/ 0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3" h="571">
                  <a:moveTo>
                    <a:pt x="0" y="0"/>
                  </a:moveTo>
                  <a:lnTo>
                    <a:pt x="101" y="570"/>
                  </a:lnTo>
                  <a:lnTo>
                    <a:pt x="391" y="570"/>
                  </a:lnTo>
                  <a:lnTo>
                    <a:pt x="391" y="570"/>
                  </a:lnTo>
                  <a:cubicBezTo>
                    <a:pt x="431" y="570"/>
                    <a:pt x="466" y="540"/>
                    <a:pt x="474" y="500"/>
                  </a:cubicBezTo>
                  <a:lnTo>
                    <a:pt x="562" y="0"/>
                  </a:lnTo>
                  <a:lnTo>
                    <a:pt x="0" y="0"/>
                  </a:lnTo>
                </a:path>
              </a:pathLst>
            </a:custGeom>
            <a:solidFill>
              <a:srgbClr val="BACC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62" name="Freeform 140">
              <a:extLst>
                <a:ext uri="{FF2B5EF4-FFF2-40B4-BE49-F238E27FC236}">
                  <a16:creationId xmlns:a16="http://schemas.microsoft.com/office/drawing/2014/main" id="{DD270AA4-E03E-5444-A086-125C54D51F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01652" y="10966799"/>
              <a:ext cx="856915" cy="225216"/>
            </a:xfrm>
            <a:custGeom>
              <a:avLst/>
              <a:gdLst>
                <a:gd name="T0" fmla="*/ 598 w 689"/>
                <a:gd name="T1" fmla="*/ 0 h 180"/>
                <a:gd name="T2" fmla="*/ 0 w 689"/>
                <a:gd name="T3" fmla="*/ 0 h 180"/>
                <a:gd name="T4" fmla="*/ 0 w 689"/>
                <a:gd name="T5" fmla="*/ 0 h 180"/>
                <a:gd name="T6" fmla="*/ 90 w 689"/>
                <a:gd name="T7" fmla="*/ 89 h 180"/>
                <a:gd name="T8" fmla="*/ 90 w 689"/>
                <a:gd name="T9" fmla="*/ 89 h 180"/>
                <a:gd name="T10" fmla="*/ 0 w 689"/>
                <a:gd name="T11" fmla="*/ 179 h 180"/>
                <a:gd name="T12" fmla="*/ 598 w 689"/>
                <a:gd name="T13" fmla="*/ 179 h 180"/>
                <a:gd name="T14" fmla="*/ 598 w 689"/>
                <a:gd name="T15" fmla="*/ 179 h 180"/>
                <a:gd name="T16" fmla="*/ 688 w 689"/>
                <a:gd name="T17" fmla="*/ 89 h 180"/>
                <a:gd name="T18" fmla="*/ 688 w 689"/>
                <a:gd name="T19" fmla="*/ 89 h 180"/>
                <a:gd name="T20" fmla="*/ 598 w 689"/>
                <a:gd name="T21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9" h="180">
                  <a:moveTo>
                    <a:pt x="598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49" y="0"/>
                    <a:pt x="90" y="40"/>
                    <a:pt x="90" y="89"/>
                  </a:cubicBezTo>
                  <a:lnTo>
                    <a:pt x="90" y="89"/>
                  </a:lnTo>
                  <a:cubicBezTo>
                    <a:pt x="90" y="139"/>
                    <a:pt x="49" y="179"/>
                    <a:pt x="0" y="179"/>
                  </a:cubicBezTo>
                  <a:lnTo>
                    <a:pt x="598" y="179"/>
                  </a:lnTo>
                  <a:lnTo>
                    <a:pt x="598" y="179"/>
                  </a:lnTo>
                  <a:cubicBezTo>
                    <a:pt x="647" y="179"/>
                    <a:pt x="688" y="139"/>
                    <a:pt x="688" y="89"/>
                  </a:cubicBezTo>
                  <a:lnTo>
                    <a:pt x="688" y="89"/>
                  </a:lnTo>
                  <a:cubicBezTo>
                    <a:pt x="688" y="40"/>
                    <a:pt x="647" y="0"/>
                    <a:pt x="598" y="0"/>
                  </a:cubicBezTo>
                </a:path>
              </a:pathLst>
            </a:custGeom>
            <a:solidFill>
              <a:srgbClr val="BACC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  <p:sp>
          <p:nvSpPr>
            <p:cNvPr id="163" name="Freeform 141">
              <a:extLst>
                <a:ext uri="{FF2B5EF4-FFF2-40B4-BE49-F238E27FC236}">
                  <a16:creationId xmlns:a16="http://schemas.microsoft.com/office/drawing/2014/main" id="{6BF1576B-5092-DC41-9829-3F00EA3CB5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67703" y="10966799"/>
              <a:ext cx="549304" cy="225216"/>
            </a:xfrm>
            <a:custGeom>
              <a:avLst/>
              <a:gdLst>
                <a:gd name="T0" fmla="*/ 439 w 440"/>
                <a:gd name="T1" fmla="*/ 89 h 180"/>
                <a:gd name="T2" fmla="*/ 439 w 440"/>
                <a:gd name="T3" fmla="*/ 89 h 180"/>
                <a:gd name="T4" fmla="*/ 349 w 440"/>
                <a:gd name="T5" fmla="*/ 0 h 180"/>
                <a:gd name="T6" fmla="*/ 89 w 440"/>
                <a:gd name="T7" fmla="*/ 0 h 180"/>
                <a:gd name="T8" fmla="*/ 89 w 440"/>
                <a:gd name="T9" fmla="*/ 0 h 180"/>
                <a:gd name="T10" fmla="*/ 0 w 440"/>
                <a:gd name="T11" fmla="*/ 89 h 180"/>
                <a:gd name="T12" fmla="*/ 0 w 440"/>
                <a:gd name="T13" fmla="*/ 89 h 180"/>
                <a:gd name="T14" fmla="*/ 89 w 440"/>
                <a:gd name="T15" fmla="*/ 179 h 180"/>
                <a:gd name="T16" fmla="*/ 349 w 440"/>
                <a:gd name="T17" fmla="*/ 179 h 180"/>
                <a:gd name="T18" fmla="*/ 349 w 440"/>
                <a:gd name="T19" fmla="*/ 179 h 180"/>
                <a:gd name="T20" fmla="*/ 439 w 440"/>
                <a:gd name="T21" fmla="*/ 89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0" h="180">
                  <a:moveTo>
                    <a:pt x="439" y="89"/>
                  </a:moveTo>
                  <a:lnTo>
                    <a:pt x="439" y="89"/>
                  </a:lnTo>
                  <a:cubicBezTo>
                    <a:pt x="439" y="40"/>
                    <a:pt x="398" y="0"/>
                    <a:pt x="349" y="0"/>
                  </a:cubicBezTo>
                  <a:lnTo>
                    <a:pt x="89" y="0"/>
                  </a:lnTo>
                  <a:lnTo>
                    <a:pt x="89" y="0"/>
                  </a:lnTo>
                  <a:cubicBezTo>
                    <a:pt x="39" y="0"/>
                    <a:pt x="0" y="40"/>
                    <a:pt x="0" y="89"/>
                  </a:cubicBezTo>
                  <a:lnTo>
                    <a:pt x="0" y="89"/>
                  </a:lnTo>
                  <a:cubicBezTo>
                    <a:pt x="0" y="139"/>
                    <a:pt x="39" y="179"/>
                    <a:pt x="89" y="179"/>
                  </a:cubicBezTo>
                  <a:lnTo>
                    <a:pt x="349" y="179"/>
                  </a:lnTo>
                  <a:lnTo>
                    <a:pt x="349" y="179"/>
                  </a:lnTo>
                  <a:cubicBezTo>
                    <a:pt x="398" y="179"/>
                    <a:pt x="439" y="139"/>
                    <a:pt x="439" y="89"/>
                  </a:cubicBezTo>
                </a:path>
              </a:pathLst>
            </a:custGeom>
            <a:solidFill>
              <a:srgbClr val="CBDBF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Poppins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903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Placeholder 43">
            <a:extLst>
              <a:ext uri="{FF2B5EF4-FFF2-40B4-BE49-F238E27FC236}">
                <a16:creationId xmlns:a16="http://schemas.microsoft.com/office/drawing/2014/main" id="{17587D1B-4629-4E4C-8DD3-806F2BC4633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" t="19815" r="-235" b="38981"/>
          <a:stretch/>
        </p:blipFill>
        <p:spPr>
          <a:xfrm>
            <a:off x="-14990" y="-29980"/>
            <a:ext cx="12261954" cy="3674717"/>
          </a:xfrm>
        </p:spPr>
      </p:pic>
      <p:sp>
        <p:nvSpPr>
          <p:cNvPr id="8" name="Triangle 7">
            <a:extLst>
              <a:ext uri="{FF2B5EF4-FFF2-40B4-BE49-F238E27FC236}">
                <a16:creationId xmlns:a16="http://schemas.microsoft.com/office/drawing/2014/main" id="{A62B5974-184A-0F42-ACAC-B27F7CD2C6B1}"/>
              </a:ext>
            </a:extLst>
          </p:cNvPr>
          <p:cNvSpPr/>
          <p:nvPr/>
        </p:nvSpPr>
        <p:spPr>
          <a:xfrm rot="10800000">
            <a:off x="1366624" y="3074835"/>
            <a:ext cx="1322173" cy="1139805"/>
          </a:xfrm>
          <a:prstGeom prst="triangle">
            <a:avLst/>
          </a:prstGeom>
          <a:solidFill>
            <a:srgbClr val="007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sp>
        <p:nvSpPr>
          <p:cNvPr id="22" name="TextBox 16">
            <a:extLst>
              <a:ext uri="{FF2B5EF4-FFF2-40B4-BE49-F238E27FC236}">
                <a16:creationId xmlns:a16="http://schemas.microsoft.com/office/drawing/2014/main" id="{99542718-AA00-F54B-B875-2D92F6E422AF}"/>
              </a:ext>
            </a:extLst>
          </p:cNvPr>
          <p:cNvSpPr txBox="1"/>
          <p:nvPr/>
        </p:nvSpPr>
        <p:spPr>
          <a:xfrm>
            <a:off x="2485989" y="4011203"/>
            <a:ext cx="9292469" cy="1200329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lvl="0">
              <a:defRPr/>
            </a:pPr>
            <a:r>
              <a:rPr lang="en-GB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JAKÉ PODMÍNKY PRO DISTANČNÍ VZDĚLÁVÁNÍ MĚLI UČITELÉ?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98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 txBox="1">
            <a:spLocks/>
          </p:cNvSpPr>
          <p:nvPr/>
        </p:nvSpPr>
        <p:spPr>
          <a:xfrm>
            <a:off x="1018572" y="658524"/>
            <a:ext cx="10780853" cy="641871"/>
          </a:xfrm>
          <a:prstGeom prst="rect">
            <a:avLst/>
          </a:prstGeom>
          <a:solidFill>
            <a:srgbClr val="44546A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sz="1600" dirty="0">
                <a:solidFill>
                  <a:schemeClr val="bg1"/>
                </a:solidFill>
              </a:rPr>
              <a:t>Změny v podílu učitelů, kteří měli k dispozici školní digitální techniku pro realizaci on-line synchronní </a:t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dirty="0">
                <a:solidFill>
                  <a:schemeClr val="bg1"/>
                </a:solidFill>
              </a:rPr>
              <a:t>výuky z domova</a:t>
            </a:r>
            <a:endParaRPr lang="en-GB" sz="1600" dirty="0">
              <a:solidFill>
                <a:schemeClr val="bg1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1018572" y="5856790"/>
            <a:ext cx="10764455" cy="0"/>
          </a:xfrm>
          <a:prstGeom prst="line">
            <a:avLst/>
          </a:prstGeom>
          <a:ln w="19050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4393573"/>
              </p:ext>
            </p:extLst>
          </p:nvPr>
        </p:nvGraphicFramePr>
        <p:xfrm>
          <a:off x="1018571" y="1300395"/>
          <a:ext cx="10764455" cy="4556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1920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 txBox="1">
            <a:spLocks/>
          </p:cNvSpPr>
          <p:nvPr/>
        </p:nvSpPr>
        <p:spPr>
          <a:xfrm>
            <a:off x="1018571" y="496479"/>
            <a:ext cx="10780854" cy="641871"/>
          </a:xfrm>
          <a:prstGeom prst="rect">
            <a:avLst/>
          </a:prstGeom>
          <a:solidFill>
            <a:srgbClr val="44546A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sz="1600" dirty="0">
                <a:solidFill>
                  <a:schemeClr val="bg1"/>
                </a:solidFill>
              </a:rPr>
              <a:t>Změny úrovní digitálních kompetencí učitelů oproti stavu před zahájením distanční výuky </a:t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dirty="0">
                <a:solidFill>
                  <a:schemeClr val="bg1"/>
                </a:solidFill>
              </a:rPr>
              <a:t>na jaře 2020 na škále od 1 do 9</a:t>
            </a:r>
            <a:endParaRPr lang="en-GB" sz="1600" dirty="0">
              <a:solidFill>
                <a:schemeClr val="bg1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1018572" y="5856790"/>
            <a:ext cx="10764455" cy="0"/>
          </a:xfrm>
          <a:prstGeom prst="line">
            <a:avLst/>
          </a:prstGeom>
          <a:ln w="19050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Graf 6"/>
          <p:cNvGraphicFramePr/>
          <p:nvPr>
            <p:extLst>
              <p:ext uri="{D42A27DB-BD31-4B8C-83A1-F6EECF244321}">
                <p14:modId xmlns:p14="http://schemas.microsoft.com/office/powerpoint/2010/main" val="360088341"/>
              </p:ext>
            </p:extLst>
          </p:nvPr>
        </p:nvGraphicFramePr>
        <p:xfrm>
          <a:off x="1018571" y="1284791"/>
          <a:ext cx="10764455" cy="44678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5020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Placeholder 43">
            <a:extLst>
              <a:ext uri="{FF2B5EF4-FFF2-40B4-BE49-F238E27FC236}">
                <a16:creationId xmlns:a16="http://schemas.microsoft.com/office/drawing/2014/main" id="{17587D1B-4629-4E4C-8DD3-806F2BC4633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8" y="-1"/>
            <a:ext cx="12188825" cy="3539359"/>
          </a:xfr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CCCFD0A8-C5D2-B34A-9F96-2B7A7A7C947D}"/>
              </a:ext>
            </a:extLst>
          </p:cNvPr>
          <p:cNvSpPr/>
          <p:nvPr/>
        </p:nvSpPr>
        <p:spPr>
          <a:xfrm>
            <a:off x="1588" y="0"/>
            <a:ext cx="12188825" cy="3539358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sp>
        <p:nvSpPr>
          <p:cNvPr id="22" name="TextBox 16">
            <a:extLst>
              <a:ext uri="{FF2B5EF4-FFF2-40B4-BE49-F238E27FC236}">
                <a16:creationId xmlns:a16="http://schemas.microsoft.com/office/drawing/2014/main" id="{99542718-AA00-F54B-B875-2D92F6E422AF}"/>
              </a:ext>
            </a:extLst>
          </p:cNvPr>
          <p:cNvSpPr txBox="1"/>
          <p:nvPr/>
        </p:nvSpPr>
        <p:spPr>
          <a:xfrm>
            <a:off x="2485989" y="4011203"/>
            <a:ext cx="9292469" cy="1200329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lvl="0">
              <a:defRPr/>
            </a:pPr>
            <a:r>
              <a:rPr lang="en-GB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JAKÉ BYLO ZAPOJENÍ A JAK PROBÍHALO VZDĚLÁVÁNÍ ŽÁKŮ SE SVP?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" t="36550" r="345" b="19203"/>
          <a:stretch/>
        </p:blipFill>
        <p:spPr>
          <a:xfrm>
            <a:off x="1588" y="-23149"/>
            <a:ext cx="12190412" cy="3600432"/>
          </a:xfrm>
          <a:prstGeom prst="rect">
            <a:avLst/>
          </a:prstGeom>
        </p:spPr>
      </p:pic>
      <p:sp>
        <p:nvSpPr>
          <p:cNvPr id="7" name="Triangle 7">
            <a:extLst>
              <a:ext uri="{FF2B5EF4-FFF2-40B4-BE49-F238E27FC236}">
                <a16:creationId xmlns:a16="http://schemas.microsoft.com/office/drawing/2014/main" id="{A62B5974-184A-0F42-ACAC-B27F7CD2C6B1}"/>
              </a:ext>
            </a:extLst>
          </p:cNvPr>
          <p:cNvSpPr/>
          <p:nvPr/>
        </p:nvSpPr>
        <p:spPr>
          <a:xfrm rot="10800000">
            <a:off x="1381614" y="3007380"/>
            <a:ext cx="1322173" cy="1139805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11613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6FCE42E8-566B-3B4C-BD7D-03C24E016324}"/>
              </a:ext>
            </a:extLst>
          </p:cNvPr>
          <p:cNvGrpSpPr/>
          <p:nvPr/>
        </p:nvGrpSpPr>
        <p:grpSpPr>
          <a:xfrm>
            <a:off x="1065732" y="1657880"/>
            <a:ext cx="4502162" cy="1048693"/>
            <a:chOff x="3633537" y="2244892"/>
            <a:chExt cx="9391566" cy="2250908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52E7D5A3-78F3-8648-9E7A-F41B85FF422E}"/>
                </a:ext>
              </a:extLst>
            </p:cNvPr>
            <p:cNvSpPr/>
            <p:nvPr/>
          </p:nvSpPr>
          <p:spPr>
            <a:xfrm>
              <a:off x="3633537" y="2244892"/>
              <a:ext cx="5486401" cy="611605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FB3420F6-E4BE-DD41-A06E-710F34D4883F}"/>
                </a:ext>
              </a:extLst>
            </p:cNvPr>
            <p:cNvSpPr/>
            <p:nvPr/>
          </p:nvSpPr>
          <p:spPr>
            <a:xfrm>
              <a:off x="3633537" y="2550695"/>
              <a:ext cx="9391566" cy="1945105"/>
            </a:xfrm>
            <a:prstGeom prst="roundRect">
              <a:avLst>
                <a:gd name="adj" fmla="val 1131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600" dirty="0">
                  <a:solidFill>
                    <a:schemeClr val="bg1"/>
                  </a:solidFill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Výrazné </a:t>
              </a:r>
              <a:r>
                <a:rPr lang="cs-CZ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omezení sociálních kontaktů </a:t>
              </a:r>
              <a:br>
                <a:rPr lang="cs-CZ" sz="1600" dirty="0">
                  <a:solidFill>
                    <a:schemeClr val="bg1"/>
                  </a:solidFill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</a:br>
              <a:r>
                <a:rPr lang="cs-CZ" sz="1600" dirty="0">
                  <a:solidFill>
                    <a:schemeClr val="bg1"/>
                  </a:solidFill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ve školním, ale i mimoškolním prostředí.</a:t>
              </a:r>
              <a:endPara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E1088C69-7001-CB48-A35E-AD300797C49C}"/>
              </a:ext>
            </a:extLst>
          </p:cNvPr>
          <p:cNvGrpSpPr/>
          <p:nvPr/>
        </p:nvGrpSpPr>
        <p:grpSpPr>
          <a:xfrm>
            <a:off x="1065732" y="3081605"/>
            <a:ext cx="5327573" cy="1048693"/>
            <a:chOff x="3633535" y="2244892"/>
            <a:chExt cx="11113384" cy="2250908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A503CE2D-B6AE-0448-BFC8-16FEF480896D}"/>
                </a:ext>
              </a:extLst>
            </p:cNvPr>
            <p:cNvSpPr/>
            <p:nvPr/>
          </p:nvSpPr>
          <p:spPr>
            <a:xfrm>
              <a:off x="3633537" y="2244892"/>
              <a:ext cx="5486401" cy="611605"/>
            </a:xfrm>
            <a:prstGeom prst="roundRect">
              <a:avLst>
                <a:gd name="adj" fmla="val 50000"/>
              </a:avLst>
            </a:prstGeom>
            <a:solidFill>
              <a:srgbClr val="1595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39EA6829-D000-FA4E-9B6C-7CDE06C218B2}"/>
                </a:ext>
              </a:extLst>
            </p:cNvPr>
            <p:cNvSpPr/>
            <p:nvPr/>
          </p:nvSpPr>
          <p:spPr>
            <a:xfrm>
              <a:off x="3633535" y="2550695"/>
              <a:ext cx="11113384" cy="1945105"/>
            </a:xfrm>
            <a:prstGeom prst="roundRect">
              <a:avLst>
                <a:gd name="adj" fmla="val 11310"/>
              </a:avLst>
            </a:prstGeom>
            <a:solidFill>
              <a:srgbClr val="00BF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lnSpc>
                  <a:spcPct val="105000"/>
                </a:lnSpc>
                <a:spcAft>
                  <a:spcPts val="800"/>
                </a:spcAft>
                <a:defRPr/>
              </a:pPr>
              <a:r>
                <a:rPr lang="cs-CZ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" panose="020B0502040204020203" pitchFamily="34" charset="0"/>
                  <a:ea typeface="Calibri" panose="020F0502020204030204" pitchFamily="34" charset="0"/>
                  <a:cs typeface="Segoe UI" panose="020B0502040204020203" pitchFamily="34" charset="0"/>
                </a:rPr>
                <a:t>Nárůst osamělosti</a:t>
              </a:r>
              <a:r>
                <a:rPr lang="cs-CZ" sz="1600" dirty="0">
                  <a:solidFill>
                    <a:schemeClr val="bg1"/>
                  </a:solidFill>
                  <a:latin typeface="Segoe UI" panose="020B0502040204020203" pitchFamily="34" charset="0"/>
                  <a:ea typeface="Calibri" panose="020F0502020204030204" pitchFamily="34" charset="0"/>
                  <a:cs typeface="Segoe UI" panose="020B0502040204020203" pitchFamily="34" charset="0"/>
                </a:rPr>
                <a:t>, i když digitální nástroje </a:t>
              </a:r>
              <a:br>
                <a:rPr lang="cs-CZ" sz="1600" dirty="0">
                  <a:solidFill>
                    <a:schemeClr val="bg1"/>
                  </a:solidFill>
                  <a:latin typeface="Segoe UI" panose="020B0502040204020203" pitchFamily="34" charset="0"/>
                  <a:ea typeface="Calibri" panose="020F0502020204030204" pitchFamily="34" charset="0"/>
                  <a:cs typeface="Segoe UI" panose="020B0502040204020203" pitchFamily="34" charset="0"/>
                </a:rPr>
              </a:br>
              <a:r>
                <a:rPr lang="cs-CZ" sz="1600" dirty="0">
                  <a:solidFill>
                    <a:schemeClr val="bg1"/>
                  </a:solidFill>
                  <a:latin typeface="Segoe UI" panose="020B0502040204020203" pitchFamily="34" charset="0"/>
                  <a:ea typeface="Calibri" panose="020F0502020204030204" pitchFamily="34" charset="0"/>
                  <a:cs typeface="Segoe UI" panose="020B0502040204020203" pitchFamily="34" charset="0"/>
                </a:rPr>
                <a:t>nabízejí způsoby  spojení.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82C4783-EA9C-8F4F-884B-AB1BF68170D0}"/>
              </a:ext>
            </a:extLst>
          </p:cNvPr>
          <p:cNvGrpSpPr/>
          <p:nvPr/>
        </p:nvGrpSpPr>
        <p:grpSpPr>
          <a:xfrm>
            <a:off x="1043808" y="4477190"/>
            <a:ext cx="6174117" cy="1048693"/>
            <a:chOff x="3633535" y="2244892"/>
            <a:chExt cx="10131350" cy="2250908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013D95FE-3AD7-524C-BE52-E0AA8B2141F3}"/>
                </a:ext>
              </a:extLst>
            </p:cNvPr>
            <p:cNvSpPr/>
            <p:nvPr/>
          </p:nvSpPr>
          <p:spPr>
            <a:xfrm>
              <a:off x="3633537" y="2244892"/>
              <a:ext cx="5486401" cy="611605"/>
            </a:xfrm>
            <a:prstGeom prst="roundRect">
              <a:avLst>
                <a:gd name="adj" fmla="val 50000"/>
              </a:avLst>
            </a:prstGeom>
            <a:solidFill>
              <a:srgbClr val="849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id="{1B55E566-C314-FF46-9409-86ECD24916FF}"/>
                </a:ext>
              </a:extLst>
            </p:cNvPr>
            <p:cNvSpPr/>
            <p:nvPr/>
          </p:nvSpPr>
          <p:spPr>
            <a:xfrm>
              <a:off x="3633535" y="2550695"/>
              <a:ext cx="10131350" cy="1945105"/>
            </a:xfrm>
            <a:prstGeom prst="roundRect">
              <a:avLst>
                <a:gd name="adj" fmla="val 11310"/>
              </a:avLst>
            </a:prstGeom>
            <a:solidFill>
              <a:srgbClr val="D5DC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600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Systém výuky </a:t>
              </a:r>
              <a:r>
                <a:rPr lang="cs-CZ" sz="1600" dirty="0">
                  <a:solidFill>
                    <a:schemeClr val="tx2"/>
                  </a:solidFill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postavený převážně na ústním sdělení je pro určité skupiny žáků velmi </a:t>
              </a:r>
              <a:r>
                <a:rPr lang="cs-CZ" sz="1600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zatěžující </a:t>
              </a:r>
              <a:r>
                <a:rPr lang="cs-CZ" sz="1600" dirty="0">
                  <a:solidFill>
                    <a:schemeClr val="tx2"/>
                  </a:solidFill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(např. pro žáky s poruchami řeči, pozornosti, poruchami exekutivních funkcí).</a:t>
              </a:r>
              <a:endParaRPr lang="en-US" sz="160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EE4FFDF-EE0D-C345-BB5B-F3AEEF12F07C}"/>
              </a:ext>
            </a:extLst>
          </p:cNvPr>
          <p:cNvGrpSpPr/>
          <p:nvPr/>
        </p:nvGrpSpPr>
        <p:grpSpPr>
          <a:xfrm flipH="1">
            <a:off x="6393305" y="1657880"/>
            <a:ext cx="5371748" cy="1048693"/>
            <a:chOff x="3633537" y="2244892"/>
            <a:chExt cx="11203214" cy="2250908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71BC2FBA-059F-C745-9489-FE64EEE9FC3C}"/>
                </a:ext>
              </a:extLst>
            </p:cNvPr>
            <p:cNvSpPr/>
            <p:nvPr/>
          </p:nvSpPr>
          <p:spPr>
            <a:xfrm>
              <a:off x="3633537" y="2244892"/>
              <a:ext cx="5486401" cy="611605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DC70AA1D-925F-054B-8B45-EEF20A97F160}"/>
                </a:ext>
              </a:extLst>
            </p:cNvPr>
            <p:cNvSpPr/>
            <p:nvPr/>
          </p:nvSpPr>
          <p:spPr>
            <a:xfrm>
              <a:off x="3633537" y="2550695"/>
              <a:ext cx="11203214" cy="1945105"/>
            </a:xfrm>
            <a:prstGeom prst="roundRect">
              <a:avLst>
                <a:gd name="adj" fmla="val 11310"/>
              </a:avLst>
            </a:prstGeom>
            <a:solidFill>
              <a:srgbClr val="99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Problémy se soustředěností </a:t>
              </a:r>
              <a:br>
                <a:rPr lang="cs-CZ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</a:br>
              <a:r>
                <a:rPr lang="cs-CZ" sz="1600" dirty="0">
                  <a:solidFill>
                    <a:schemeClr val="bg1"/>
                  </a:solidFill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(distanční výuka je mnohem náročnější).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C554317-3027-2A43-8AB6-BA6A88E04F22}"/>
              </a:ext>
            </a:extLst>
          </p:cNvPr>
          <p:cNvGrpSpPr/>
          <p:nvPr/>
        </p:nvGrpSpPr>
        <p:grpSpPr>
          <a:xfrm flipH="1">
            <a:off x="7075355" y="3081605"/>
            <a:ext cx="4689698" cy="1048693"/>
            <a:chOff x="3633537" y="2244892"/>
            <a:chExt cx="9780744" cy="2250908"/>
          </a:xfrm>
        </p:grpSpPr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DA424839-2F4B-3B41-935E-523C23A0847F}"/>
                </a:ext>
              </a:extLst>
            </p:cNvPr>
            <p:cNvSpPr/>
            <p:nvPr/>
          </p:nvSpPr>
          <p:spPr>
            <a:xfrm>
              <a:off x="3633537" y="2244892"/>
              <a:ext cx="5486401" cy="611605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E8D4460E-4C72-EB41-AEA9-50CDC1E44DFE}"/>
                </a:ext>
              </a:extLst>
            </p:cNvPr>
            <p:cNvSpPr/>
            <p:nvPr/>
          </p:nvSpPr>
          <p:spPr>
            <a:xfrm>
              <a:off x="3633537" y="2550695"/>
              <a:ext cx="9780744" cy="1945105"/>
            </a:xfrm>
            <a:prstGeom prst="roundRect">
              <a:avLst>
                <a:gd name="adj" fmla="val 11310"/>
              </a:avLst>
            </a:prstGeom>
            <a:solidFill>
              <a:srgbClr val="0073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Úzkost</a:t>
              </a:r>
              <a:r>
                <a:rPr lang="cs-CZ" sz="1600" dirty="0">
                  <a:solidFill>
                    <a:schemeClr val="bg1"/>
                  </a:solidFill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 při nesnázích s výukou.</a:t>
              </a:r>
              <a:endPara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AAF6C7C-CDC1-7941-A09A-04B6F4B5CBCE}"/>
              </a:ext>
            </a:extLst>
          </p:cNvPr>
          <p:cNvGrpSpPr/>
          <p:nvPr/>
        </p:nvGrpSpPr>
        <p:grpSpPr>
          <a:xfrm flipH="1">
            <a:off x="8019737" y="4477190"/>
            <a:ext cx="3745316" cy="1048693"/>
            <a:chOff x="3633539" y="2244892"/>
            <a:chExt cx="7368352" cy="2250908"/>
          </a:xfrm>
        </p:grpSpPr>
        <p:sp>
          <p:nvSpPr>
            <p:cNvPr id="30" name="Rounded Rectangle 29">
              <a:extLst>
                <a:ext uri="{FF2B5EF4-FFF2-40B4-BE49-F238E27FC236}">
                  <a16:creationId xmlns:a16="http://schemas.microsoft.com/office/drawing/2014/main" id="{9FD2D2D0-4283-1045-A4DF-14407D5ACDC1}"/>
                </a:ext>
              </a:extLst>
            </p:cNvPr>
            <p:cNvSpPr/>
            <p:nvPr/>
          </p:nvSpPr>
          <p:spPr>
            <a:xfrm>
              <a:off x="3633539" y="2244892"/>
              <a:ext cx="5175381" cy="611604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31" name="Rounded Rectangle 30">
              <a:extLst>
                <a:ext uri="{FF2B5EF4-FFF2-40B4-BE49-F238E27FC236}">
                  <a16:creationId xmlns:a16="http://schemas.microsoft.com/office/drawing/2014/main" id="{18B2F86B-BDB3-B14E-9B6B-597CD9416EF2}"/>
                </a:ext>
              </a:extLst>
            </p:cNvPr>
            <p:cNvSpPr/>
            <p:nvPr/>
          </p:nvSpPr>
          <p:spPr>
            <a:xfrm>
              <a:off x="3633541" y="2550695"/>
              <a:ext cx="7368350" cy="1945105"/>
            </a:xfrm>
            <a:prstGeom prst="roundRect">
              <a:avLst>
                <a:gd name="adj" fmla="val 1131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Nezájem rodičů</a:t>
              </a:r>
              <a:r>
                <a:rPr lang="cs-CZ" sz="1600" dirty="0">
                  <a:solidFill>
                    <a:schemeClr val="bg1"/>
                  </a:solidFill>
                  <a:latin typeface="Segoe UI" panose="020B0502040204020203" pitchFamily="34" charset="0"/>
                  <a:ea typeface="Yu Mincho" panose="02020400000000000000" pitchFamily="18" charset="-128"/>
                  <a:cs typeface="Segoe UI" panose="020B0502040204020203" pitchFamily="34" charset="0"/>
                </a:rPr>
                <a:t>. </a:t>
              </a:r>
              <a:endPara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59" name="Nadpis 1">
            <a:extLst>
              <a:ext uri="{FF2B5EF4-FFF2-40B4-BE49-F238E27FC236}">
                <a16:creationId xmlns:a16="http://schemas.microsoft.com/office/drawing/2014/main" id="{9587A623-842C-4996-9C40-CC6DFD7D75D0}"/>
              </a:ext>
            </a:extLst>
          </p:cNvPr>
          <p:cNvSpPr txBox="1">
            <a:spLocks/>
          </p:cNvSpPr>
          <p:nvPr/>
        </p:nvSpPr>
        <p:spPr>
          <a:xfrm>
            <a:off x="793528" y="367316"/>
            <a:ext cx="10793868" cy="81288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dirty="0"/>
              <a:t> KAŽDÝ ŽÁK MOHL MÍT NĚJAKÝ PROBLÉM, </a:t>
            </a:r>
            <a:br>
              <a:rPr lang="cs-CZ" dirty="0"/>
            </a:br>
            <a:r>
              <a:rPr lang="cs-CZ" dirty="0"/>
              <a:t>U ŽÁKŮ SE SVP MOHL BÝT PROBLÉM I HLUBŠÍ</a:t>
            </a:r>
          </a:p>
        </p:txBody>
      </p:sp>
    </p:spTree>
    <p:extLst>
      <p:ext uri="{BB962C8B-B14F-4D97-AF65-F5344CB8AC3E}">
        <p14:creationId xmlns:p14="http://schemas.microsoft.com/office/powerpoint/2010/main" val="85975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DD8605-DED0-40EF-8083-62607D504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6"/>
            <a:ext cx="10876612" cy="812885"/>
          </a:xfrm>
        </p:spPr>
        <p:txBody>
          <a:bodyPr>
            <a:noAutofit/>
          </a:bodyPr>
          <a:lstStyle/>
          <a:p>
            <a:r>
              <a:rPr lang="cs-CZ" dirty="0"/>
              <a:t>VÝZNAMNOU POMOCÍ PŘI DISTANČNÍM VZDĚLÁVÁNÍ ŽÁKŮ SE SVP BYL   ASISTENT PEDAGOGA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01E68B8-3240-4D8B-8D6A-82EA03C43069}"/>
              </a:ext>
            </a:extLst>
          </p:cNvPr>
          <p:cNvSpPr txBox="1"/>
          <p:nvPr/>
        </p:nvSpPr>
        <p:spPr>
          <a:xfrm>
            <a:off x="1015139" y="1332307"/>
            <a:ext cx="3618190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>
                <a:srgbClr val="0070C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skupinová práce </a:t>
            </a:r>
            <a:br>
              <a:rPr kumimoji="0" lang="cs-CZ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kumimoji="0" lang="cs-CZ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s žáky v on-line prostředí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>
                <a:srgbClr val="0070C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individuální vzdělávání žáků</a:t>
            </a:r>
          </a:p>
          <a:p>
            <a:pPr marL="342900" indent="-342900">
              <a:spcAft>
                <a:spcPts val="24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/>
            </a:pPr>
            <a:r>
              <a:rPr lang="cs-CZ" sz="320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prezenční konzultační hodiny</a:t>
            </a:r>
          </a:p>
        </p:txBody>
      </p:sp>
      <p:sp>
        <p:nvSpPr>
          <p:cNvPr id="4" name="Round Diagonal Corner Rectangle 1">
            <a:extLst>
              <a:ext uri="{FF2B5EF4-FFF2-40B4-BE49-F238E27FC236}">
                <a16:creationId xmlns:a16="http://schemas.microsoft.com/office/drawing/2014/main" id="{45993F24-BC2C-1B41-AA55-504DFAC38CB8}"/>
              </a:ext>
            </a:extLst>
          </p:cNvPr>
          <p:cNvSpPr/>
          <p:nvPr/>
        </p:nvSpPr>
        <p:spPr>
          <a:xfrm>
            <a:off x="4815843" y="2048270"/>
            <a:ext cx="3452212" cy="2158585"/>
          </a:xfrm>
          <a:prstGeom prst="round2DiagRect">
            <a:avLst>
              <a:gd name="adj1" fmla="val 0"/>
              <a:gd name="adj2" fmla="val 20549"/>
            </a:avLst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Při dělení na skupiny jsou žáci rozděleni podle abecedy, ale žáci se SVP jsou rovnoměrně rozděleni do skupin. Z hlediska realizace práce on-line ve skupinách </a:t>
            </a:r>
            <a:b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 osvědčilo rovnoměrné přiřazení žáků se SVP do skupin.</a:t>
            </a:r>
            <a:endParaRPr lang="en-US" sz="15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4444584" y="1554433"/>
            <a:ext cx="7495" cy="4239267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4815843" y="1554433"/>
            <a:ext cx="7020413" cy="338554"/>
          </a:xfrm>
          <a:prstGeom prst="rect">
            <a:avLst/>
          </a:prstGeom>
          <a:solidFill>
            <a:srgbClr val="44546A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Příklady ze škol</a:t>
            </a:r>
          </a:p>
        </p:txBody>
      </p:sp>
      <p:sp>
        <p:nvSpPr>
          <p:cNvPr id="9" name="Round Diagonal Corner Rectangle 1">
            <a:extLst>
              <a:ext uri="{FF2B5EF4-FFF2-40B4-BE49-F238E27FC236}">
                <a16:creationId xmlns:a16="http://schemas.microsoft.com/office/drawing/2014/main" id="{45993F24-BC2C-1B41-AA55-504DFAC38CB8}"/>
              </a:ext>
            </a:extLst>
          </p:cNvPr>
          <p:cNvSpPr/>
          <p:nvPr/>
        </p:nvSpPr>
        <p:spPr>
          <a:xfrm>
            <a:off x="4815844" y="4362138"/>
            <a:ext cx="3493568" cy="1396601"/>
          </a:xfrm>
          <a:prstGeom prst="round2DiagRect">
            <a:avLst>
              <a:gd name="adj1" fmla="val 0"/>
              <a:gd name="adj2" fmla="val 20549"/>
            </a:avLst>
          </a:prstGeom>
          <a:solidFill>
            <a:srgbClr val="007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 on-line prostředí využíváme místnosti pro skupiny žáků, zvláštní skupinu máme pro žáky se SVP společně s asistentem pedagoga. </a:t>
            </a:r>
          </a:p>
        </p:txBody>
      </p:sp>
      <p:sp>
        <p:nvSpPr>
          <p:cNvPr id="10" name="Round Diagonal Corner Rectangle 1">
            <a:extLst>
              <a:ext uri="{FF2B5EF4-FFF2-40B4-BE49-F238E27FC236}">
                <a16:creationId xmlns:a16="http://schemas.microsoft.com/office/drawing/2014/main" id="{45993F24-BC2C-1B41-AA55-504DFAC38CB8}"/>
              </a:ext>
            </a:extLst>
          </p:cNvPr>
          <p:cNvSpPr/>
          <p:nvPr/>
        </p:nvSpPr>
        <p:spPr>
          <a:xfrm>
            <a:off x="8489413" y="2069120"/>
            <a:ext cx="3344329" cy="1536493"/>
          </a:xfrm>
          <a:prstGeom prst="round2DiagRect">
            <a:avLst>
              <a:gd name="adj1" fmla="val 0"/>
              <a:gd name="adj2" fmla="val 20549"/>
            </a:avLst>
          </a:prstGeom>
          <a:solidFill>
            <a:srgbClr val="00B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Jeden žák se SVP má problémy, učitelka spolupracuje s asistentkou pedagoga, které zasílá úkoly. Asistentka je s žákem vypracovává. Učitelka pak provádí kontrolu </a:t>
            </a:r>
            <a:b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 hodnotí žákovu práci.</a:t>
            </a:r>
          </a:p>
        </p:txBody>
      </p:sp>
      <p:sp>
        <p:nvSpPr>
          <p:cNvPr id="11" name="Round Diagonal Corner Rectangle 1">
            <a:extLst>
              <a:ext uri="{FF2B5EF4-FFF2-40B4-BE49-F238E27FC236}">
                <a16:creationId xmlns:a16="http://schemas.microsoft.com/office/drawing/2014/main" id="{45993F24-BC2C-1B41-AA55-504DFAC38CB8}"/>
              </a:ext>
            </a:extLst>
          </p:cNvPr>
          <p:cNvSpPr/>
          <p:nvPr/>
        </p:nvSpPr>
        <p:spPr>
          <a:xfrm>
            <a:off x="8491926" y="3762531"/>
            <a:ext cx="3344330" cy="2031169"/>
          </a:xfrm>
          <a:prstGeom prst="round2DiagRect">
            <a:avLst>
              <a:gd name="adj1" fmla="val 0"/>
              <a:gd name="adj2" fmla="val 20549"/>
            </a:avLst>
          </a:prstGeom>
          <a:solidFill>
            <a:srgbClr val="15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Asistentka pedagoga každý den komunikuje se žákyní se </a:t>
            </a:r>
            <a:b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3. stupněm podpůrných opatření (telefonicky i videohovory), jsou nastaveny individuální konzultace s asistentkou pedagoga </a:t>
            </a:r>
            <a:b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učitelkou. Asistentka se věnuje </a:t>
            </a:r>
            <a:b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cs-CZ" sz="15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dalším žákům se SVP. </a:t>
            </a:r>
          </a:p>
        </p:txBody>
      </p:sp>
    </p:spTree>
    <p:extLst>
      <p:ext uri="{BB962C8B-B14F-4D97-AF65-F5344CB8AC3E}">
        <p14:creationId xmlns:p14="http://schemas.microsoft.com/office/powerpoint/2010/main" val="400625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960695" y="519914"/>
            <a:ext cx="10789534" cy="338554"/>
          </a:xfrm>
          <a:prstGeom prst="rect">
            <a:avLst/>
          </a:prstGeom>
          <a:solidFill>
            <a:srgbClr val="44546A"/>
          </a:solidFill>
        </p:spPr>
        <p:txBody>
          <a:bodyPr wrap="square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Podíly žáků se SVP zapojených v on-line synchronní výuce</a:t>
            </a:r>
            <a:endParaRPr lang="en-GB" sz="16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627800"/>
              </p:ext>
            </p:extLst>
          </p:nvPr>
        </p:nvGraphicFramePr>
        <p:xfrm>
          <a:off x="960695" y="956866"/>
          <a:ext cx="10764463" cy="4855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77523">
                  <a:extLst>
                    <a:ext uri="{9D8B030D-6E8A-4147-A177-3AD203B41FA5}">
                      <a16:colId xmlns:a16="http://schemas.microsoft.com/office/drawing/2014/main" val="3362130998"/>
                    </a:ext>
                  </a:extLst>
                </a:gridCol>
                <a:gridCol w="1377388">
                  <a:extLst>
                    <a:ext uri="{9D8B030D-6E8A-4147-A177-3AD203B41FA5}">
                      <a16:colId xmlns:a16="http://schemas.microsoft.com/office/drawing/2014/main" val="3958145094"/>
                    </a:ext>
                  </a:extLst>
                </a:gridCol>
                <a:gridCol w="1377388">
                  <a:extLst>
                    <a:ext uri="{9D8B030D-6E8A-4147-A177-3AD203B41FA5}">
                      <a16:colId xmlns:a16="http://schemas.microsoft.com/office/drawing/2014/main" val="1124480890"/>
                    </a:ext>
                  </a:extLst>
                </a:gridCol>
                <a:gridCol w="1377388">
                  <a:extLst>
                    <a:ext uri="{9D8B030D-6E8A-4147-A177-3AD203B41FA5}">
                      <a16:colId xmlns:a16="http://schemas.microsoft.com/office/drawing/2014/main" val="1443316175"/>
                    </a:ext>
                  </a:extLst>
                </a:gridCol>
                <a:gridCol w="1377388">
                  <a:extLst>
                    <a:ext uri="{9D8B030D-6E8A-4147-A177-3AD203B41FA5}">
                      <a16:colId xmlns:a16="http://schemas.microsoft.com/office/drawing/2014/main" val="1988839383"/>
                    </a:ext>
                  </a:extLst>
                </a:gridCol>
                <a:gridCol w="1377388">
                  <a:extLst>
                    <a:ext uri="{9D8B030D-6E8A-4147-A177-3AD203B41FA5}">
                      <a16:colId xmlns:a16="http://schemas.microsoft.com/office/drawing/2014/main" val="2165020144"/>
                    </a:ext>
                  </a:extLst>
                </a:gridCol>
              </a:tblGrid>
              <a:tr h="9673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3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1. stupeň ZŠ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F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2. stupeň ZŠ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F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obor gymnázium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F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maturitní obory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F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nematuritní obory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F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2189455"/>
                  </a:ext>
                </a:extLst>
              </a:tr>
              <a:tr h="12960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accent3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podíl žáků (všech)</a:t>
                      </a:r>
                      <a:r>
                        <a:rPr lang="cs-CZ" sz="2000" b="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</a:t>
                      </a:r>
                      <a:r>
                        <a:rPr lang="cs-CZ" sz="2000" b="1" dirty="0">
                          <a:solidFill>
                            <a:schemeClr val="accent3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cs-CZ" sz="2000" b="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kteří byli během hospitací v on-line hodinách skutečně přítomni</a:t>
                      </a:r>
                      <a:endParaRPr lang="en-GB" sz="2000" b="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88,2 %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91,5 %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92,8 %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85,9 %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79,6 %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2750808"/>
                  </a:ext>
                </a:extLst>
              </a:tr>
              <a:tr h="12960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accent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podíl žáků se SVP</a:t>
                      </a:r>
                      <a:r>
                        <a:rPr lang="cs-CZ" sz="2000" b="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kteří byli během hospitací v on-line hodinách skutečně přítomni</a:t>
                      </a:r>
                      <a:endParaRPr lang="en-GB" sz="2000" b="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87,7 %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89,2 %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87,9 %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84,6 %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71,5 %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8138541"/>
                  </a:ext>
                </a:extLst>
              </a:tr>
              <a:tr h="12960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podíl žáků se SVP, kteří měli být přítomni, ale nebyli</a:t>
                      </a:r>
                      <a:endParaRPr lang="en-GB" sz="2000" b="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12,3 %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10,8 %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12,1 %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15,4 %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28,5 %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39781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560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541204" y="782755"/>
            <a:ext cx="11217710" cy="584775"/>
          </a:xfrm>
          <a:prstGeom prst="rect">
            <a:avLst/>
          </a:prstGeom>
          <a:solidFill>
            <a:srgbClr val="44546A"/>
          </a:solidFill>
        </p:spPr>
        <p:txBody>
          <a:bodyPr wrap="square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Rozložení podílu žáků se SVP ve třídě/skupině a podílu nepřítomných žáků se SVP </a:t>
            </a:r>
            <a:b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</a:br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v synchronní výuce proložený lineární spojnicí trendu</a:t>
            </a:r>
            <a:endParaRPr lang="en-GB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19" name="Skupina 18"/>
          <p:cNvGrpSpPr/>
          <p:nvPr/>
        </p:nvGrpSpPr>
        <p:grpSpPr>
          <a:xfrm>
            <a:off x="541204" y="1828800"/>
            <a:ext cx="11217711" cy="3644966"/>
            <a:chOff x="541204" y="2129742"/>
            <a:chExt cx="11217711" cy="3644966"/>
          </a:xfrm>
        </p:grpSpPr>
        <p:graphicFrame>
          <p:nvGraphicFramePr>
            <p:cNvPr id="10" name="Graf 9"/>
            <p:cNvGraphicFramePr/>
            <p:nvPr>
              <p:extLst>
                <p:ext uri="{D42A27DB-BD31-4B8C-83A1-F6EECF244321}">
                  <p14:modId xmlns:p14="http://schemas.microsoft.com/office/powerpoint/2010/main" val="602952359"/>
                </p:ext>
              </p:extLst>
            </p:nvPr>
          </p:nvGraphicFramePr>
          <p:xfrm>
            <a:off x="541205" y="2129742"/>
            <a:ext cx="3669175" cy="327563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3" name="Graf 12"/>
            <p:cNvGraphicFramePr/>
            <p:nvPr>
              <p:extLst>
                <p:ext uri="{D42A27DB-BD31-4B8C-83A1-F6EECF244321}">
                  <p14:modId xmlns:p14="http://schemas.microsoft.com/office/powerpoint/2010/main" val="3207213919"/>
                </p:ext>
              </p:extLst>
            </p:nvPr>
          </p:nvGraphicFramePr>
          <p:xfrm>
            <a:off x="4573394" y="2129742"/>
            <a:ext cx="3378413" cy="327563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4" name="Graf 13"/>
            <p:cNvGraphicFramePr/>
            <p:nvPr>
              <p:extLst>
                <p:ext uri="{D42A27DB-BD31-4B8C-83A1-F6EECF244321}">
                  <p14:modId xmlns:p14="http://schemas.microsoft.com/office/powerpoint/2010/main" val="902808195"/>
                </p:ext>
              </p:extLst>
            </p:nvPr>
          </p:nvGraphicFramePr>
          <p:xfrm>
            <a:off x="8314821" y="2129742"/>
            <a:ext cx="3444094" cy="327563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6" name="Obdélník 15"/>
            <p:cNvSpPr/>
            <p:nvPr/>
          </p:nvSpPr>
          <p:spPr>
            <a:xfrm>
              <a:off x="541204" y="5405376"/>
              <a:ext cx="3669175" cy="369332"/>
            </a:xfrm>
            <a:prstGeom prst="rect">
              <a:avLst/>
            </a:prstGeom>
            <a:solidFill>
              <a:srgbClr val="99CCFF"/>
            </a:solidFill>
            <a:ln w="57150">
              <a:solidFill>
                <a:srgbClr val="99CCFF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cs-CZ" b="1" dirty="0">
                  <a:solidFill>
                    <a:schemeClr val="bg1"/>
                  </a:solidFill>
                  <a:latin typeface="Segoe UI" panose="020B0502040204020203" pitchFamily="34" charset="0"/>
                  <a:ea typeface="Calibri" panose="020F0502020204030204" pitchFamily="34" charset="0"/>
                  <a:cs typeface="Segoe UI" panose="020B0502040204020203" pitchFamily="34" charset="0"/>
                </a:rPr>
                <a:t>1. stupeň ZŠ</a:t>
              </a:r>
              <a:endParaRPr lang="en-GB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4573394" y="5405376"/>
              <a:ext cx="3378413" cy="369332"/>
            </a:xfrm>
            <a:prstGeom prst="rect">
              <a:avLst/>
            </a:prstGeom>
            <a:solidFill>
              <a:srgbClr val="0073CF"/>
            </a:solidFill>
            <a:ln w="57150">
              <a:solidFill>
                <a:srgbClr val="0073CF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cs-CZ" b="1" dirty="0">
                  <a:solidFill>
                    <a:schemeClr val="bg1"/>
                  </a:solidFill>
                  <a:latin typeface="Segoe UI" panose="020B0502040204020203" pitchFamily="34" charset="0"/>
                  <a:ea typeface="Calibri" panose="020F0502020204030204" pitchFamily="34" charset="0"/>
                  <a:cs typeface="Segoe UI" panose="020B0502040204020203" pitchFamily="34" charset="0"/>
                </a:rPr>
                <a:t>2. stupeň ZŠ</a:t>
              </a:r>
              <a:endParaRPr lang="en-GB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8314821" y="5405376"/>
              <a:ext cx="3444094" cy="369332"/>
            </a:xfrm>
            <a:prstGeom prst="rect">
              <a:avLst/>
            </a:prstGeom>
            <a:solidFill>
              <a:srgbClr val="8496B0"/>
            </a:solidFill>
            <a:ln w="57150">
              <a:solidFill>
                <a:srgbClr val="8496B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cs-CZ" b="1" dirty="0">
                  <a:solidFill>
                    <a:schemeClr val="bg1"/>
                  </a:solidFill>
                  <a:latin typeface="Segoe UI" panose="020B0502040204020203" pitchFamily="34" charset="0"/>
                  <a:ea typeface="Calibri" panose="020F0502020204030204" pitchFamily="34" charset="0"/>
                  <a:cs typeface="Segoe UI" panose="020B0502040204020203" pitchFamily="34" charset="0"/>
                </a:rPr>
                <a:t>nematuritní obory SŠ</a:t>
              </a:r>
              <a:endParaRPr lang="en-GB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176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Placeholder 43">
            <a:extLst>
              <a:ext uri="{FF2B5EF4-FFF2-40B4-BE49-F238E27FC236}">
                <a16:creationId xmlns:a16="http://schemas.microsoft.com/office/drawing/2014/main" id="{17587D1B-4629-4E4C-8DD3-806F2BC4633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8" y="-1"/>
            <a:ext cx="12188825" cy="3539359"/>
          </a:xfrm>
        </p:spPr>
      </p:pic>
      <p:sp>
        <p:nvSpPr>
          <p:cNvPr id="22" name="TextBox 16">
            <a:extLst>
              <a:ext uri="{FF2B5EF4-FFF2-40B4-BE49-F238E27FC236}">
                <a16:creationId xmlns:a16="http://schemas.microsoft.com/office/drawing/2014/main" id="{99542718-AA00-F54B-B875-2D92F6E422AF}"/>
              </a:ext>
            </a:extLst>
          </p:cNvPr>
          <p:cNvSpPr txBox="1"/>
          <p:nvPr/>
        </p:nvSpPr>
        <p:spPr>
          <a:xfrm>
            <a:off x="2273643" y="4011203"/>
            <a:ext cx="9504815" cy="1200329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lvl="0">
              <a:defRPr/>
            </a:pPr>
            <a:r>
              <a:rPr lang="en-GB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JAK SE VE SROVNÁNÍ S JAREM</a:t>
            </a:r>
            <a:r>
              <a:rPr lang="cs-CZ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2020</a:t>
            </a:r>
            <a:r>
              <a:rPr lang="en-GB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PROMĚNILA</a:t>
            </a:r>
            <a:r>
              <a:rPr lang="cs-CZ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GB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DISTANČNÍ </a:t>
            </a:r>
            <a:r>
              <a:rPr lang="cs-CZ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VÝUKA?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Triangle 7">
            <a:extLst>
              <a:ext uri="{FF2B5EF4-FFF2-40B4-BE49-F238E27FC236}">
                <a16:creationId xmlns:a16="http://schemas.microsoft.com/office/drawing/2014/main" id="{A62B5974-184A-0F42-ACAC-B27F7CD2C6B1}"/>
              </a:ext>
            </a:extLst>
          </p:cNvPr>
          <p:cNvSpPr/>
          <p:nvPr/>
        </p:nvSpPr>
        <p:spPr>
          <a:xfrm rot="10800000">
            <a:off x="1381614" y="3007380"/>
            <a:ext cx="1322173" cy="113980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73017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/>
              <a:t>ORGANIZACE VÝUKY</a:t>
            </a:r>
            <a:endParaRPr lang="en-GB" dirty="0"/>
          </a:p>
        </p:txBody>
      </p:sp>
      <p:sp>
        <p:nvSpPr>
          <p:cNvPr id="5" name="Nadpis 4"/>
          <p:cNvSpPr txBox="1">
            <a:spLocks/>
          </p:cNvSpPr>
          <p:nvPr/>
        </p:nvSpPr>
        <p:spPr>
          <a:xfrm>
            <a:off x="1018571" y="1178012"/>
            <a:ext cx="10780854" cy="662364"/>
          </a:xfrm>
          <a:prstGeom prst="rect">
            <a:avLst/>
          </a:prstGeom>
          <a:solidFill>
            <a:srgbClr val="44546A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sz="1600" dirty="0">
                <a:solidFill>
                  <a:schemeClr val="bg1"/>
                </a:solidFill>
              </a:rPr>
              <a:t>Podíl škol podle změny v zastoupení předmětů v rozvrhu distanční</a:t>
            </a:r>
            <a:r>
              <a:rPr lang="cs-CZ" sz="1600" b="0" dirty="0">
                <a:solidFill>
                  <a:schemeClr val="bg1"/>
                </a:solidFill>
              </a:rPr>
              <a:t> výuky (rozvrh bez redukce rozsahu vzhledem k učebnímu plánu znamená výuku všech předmětů v jiném uspořádání než podle rozvrhu pro prezenční výuku)</a:t>
            </a:r>
            <a:endParaRPr lang="en-GB" sz="1600" b="0" dirty="0">
              <a:solidFill>
                <a:schemeClr val="bg1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1018572" y="5856790"/>
            <a:ext cx="10764455" cy="0"/>
          </a:xfrm>
          <a:prstGeom prst="line">
            <a:avLst/>
          </a:prstGeom>
          <a:ln w="19050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Graf 6"/>
          <p:cNvGraphicFramePr/>
          <p:nvPr>
            <p:extLst>
              <p:ext uri="{D42A27DB-BD31-4B8C-83A1-F6EECF244321}">
                <p14:modId xmlns:p14="http://schemas.microsoft.com/office/powerpoint/2010/main" val="2090898510"/>
              </p:ext>
            </p:extLst>
          </p:nvPr>
        </p:nvGraphicFramePr>
        <p:xfrm>
          <a:off x="1018571" y="1994534"/>
          <a:ext cx="10780854" cy="3688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5025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987743" cy="812885"/>
          </a:xfrm>
        </p:spPr>
        <p:txBody>
          <a:bodyPr>
            <a:noAutofit/>
          </a:bodyPr>
          <a:lstStyle/>
          <a:p>
            <a:r>
              <a:rPr lang="cs-CZ" sz="2800" dirty="0"/>
              <a:t>PRŮMĚRNÝ DENNÍ ROZSAH ON-LINE SYNCHRONNÍ VÝUKY </a:t>
            </a:r>
            <a:endParaRPr lang="en-GB" sz="2800" dirty="0"/>
          </a:p>
        </p:txBody>
      </p:sp>
      <p:grpSp>
        <p:nvGrpSpPr>
          <p:cNvPr id="3" name="Skupina 2"/>
          <p:cNvGrpSpPr/>
          <p:nvPr/>
        </p:nvGrpSpPr>
        <p:grpSpPr>
          <a:xfrm>
            <a:off x="1061489" y="1331089"/>
            <a:ext cx="10780858" cy="4547385"/>
            <a:chOff x="1061489" y="1331089"/>
            <a:chExt cx="10780858" cy="4547385"/>
          </a:xfrm>
        </p:grpSpPr>
        <p:sp>
          <p:nvSpPr>
            <p:cNvPr id="5" name="Nadpis 4"/>
            <p:cNvSpPr txBox="1">
              <a:spLocks/>
            </p:cNvSpPr>
            <p:nvPr/>
          </p:nvSpPr>
          <p:spPr>
            <a:xfrm>
              <a:off x="1077891" y="1693174"/>
              <a:ext cx="1597307" cy="407720"/>
            </a:xfrm>
            <a:prstGeom prst="rect">
              <a:avLst/>
            </a:prstGeom>
            <a:solidFill>
              <a:srgbClr val="99CCFF"/>
            </a:solidFill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172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000" b="1" i="0" kern="1200">
                  <a:solidFill>
                    <a:schemeClr val="tx2"/>
                  </a:solidFill>
                  <a:latin typeface="Segoe UI" panose="020B0502040204020203" pitchFamily="34" charset="0"/>
                  <a:ea typeface="+mj-ea"/>
                  <a:cs typeface="Segoe UI" panose="020B0502040204020203" pitchFamily="34" charset="0"/>
                </a:defRPr>
              </a:lvl1pPr>
            </a:lstStyle>
            <a:p>
              <a:r>
                <a:rPr lang="cs-CZ" sz="1600" dirty="0">
                  <a:solidFill>
                    <a:schemeClr val="bg1"/>
                  </a:solidFill>
                </a:rPr>
                <a:t>1. stupeň ZŠ</a:t>
              </a:r>
              <a:endParaRPr lang="en-GB" sz="1600" b="0" dirty="0">
                <a:solidFill>
                  <a:schemeClr val="bg1"/>
                </a:solidFill>
              </a:endParaRPr>
            </a:p>
          </p:txBody>
        </p:sp>
        <p:graphicFrame>
          <p:nvGraphicFramePr>
            <p:cNvPr id="8" name="Graf 7"/>
            <p:cNvGraphicFramePr/>
            <p:nvPr>
              <p:extLst>
                <p:ext uri="{D42A27DB-BD31-4B8C-83A1-F6EECF244321}">
                  <p14:modId xmlns:p14="http://schemas.microsoft.com/office/powerpoint/2010/main" val="1017602480"/>
                </p:ext>
              </p:extLst>
            </p:nvPr>
          </p:nvGraphicFramePr>
          <p:xfrm>
            <a:off x="2905245" y="1331089"/>
            <a:ext cx="8920702" cy="13887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cxnSp>
          <p:nvCxnSpPr>
            <p:cNvPr id="9" name="Přímá spojnice 8"/>
            <p:cNvCxnSpPr/>
            <p:nvPr/>
          </p:nvCxnSpPr>
          <p:spPr>
            <a:xfrm>
              <a:off x="1061492" y="2607088"/>
              <a:ext cx="10764455" cy="0"/>
            </a:xfrm>
            <a:prstGeom prst="line">
              <a:avLst/>
            </a:prstGeom>
            <a:ln w="19050">
              <a:solidFill>
                <a:srgbClr val="4454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Nadpis 4"/>
            <p:cNvSpPr txBox="1">
              <a:spLocks/>
            </p:cNvSpPr>
            <p:nvPr/>
          </p:nvSpPr>
          <p:spPr>
            <a:xfrm>
              <a:off x="1077892" y="3156698"/>
              <a:ext cx="1597307" cy="407720"/>
            </a:xfrm>
            <a:prstGeom prst="rect">
              <a:avLst/>
            </a:prstGeom>
            <a:solidFill>
              <a:srgbClr val="0073CF"/>
            </a:solidFill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172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000" b="1" i="0" kern="1200">
                  <a:solidFill>
                    <a:schemeClr val="tx2"/>
                  </a:solidFill>
                  <a:latin typeface="Segoe UI" panose="020B0502040204020203" pitchFamily="34" charset="0"/>
                  <a:ea typeface="+mj-ea"/>
                  <a:cs typeface="Segoe UI" panose="020B0502040204020203" pitchFamily="34" charset="0"/>
                </a:defRPr>
              </a:lvl1pPr>
            </a:lstStyle>
            <a:p>
              <a:r>
                <a:rPr lang="cs-CZ" sz="1600" dirty="0">
                  <a:solidFill>
                    <a:schemeClr val="bg1"/>
                  </a:solidFill>
                </a:rPr>
                <a:t>2. stupeň ZŠ</a:t>
              </a:r>
              <a:endParaRPr lang="en-GB" sz="1600" b="0" dirty="0">
                <a:solidFill>
                  <a:schemeClr val="bg1"/>
                </a:solidFill>
              </a:endParaRPr>
            </a:p>
          </p:txBody>
        </p:sp>
        <p:graphicFrame>
          <p:nvGraphicFramePr>
            <p:cNvPr id="12" name="Graf 11"/>
            <p:cNvGraphicFramePr/>
            <p:nvPr>
              <p:extLst>
                <p:ext uri="{D42A27DB-BD31-4B8C-83A1-F6EECF244321}">
                  <p14:modId xmlns:p14="http://schemas.microsoft.com/office/powerpoint/2010/main" val="96613152"/>
                </p:ext>
              </p:extLst>
            </p:nvPr>
          </p:nvGraphicFramePr>
          <p:xfrm>
            <a:off x="2905245" y="2873926"/>
            <a:ext cx="8920699" cy="111125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cxnSp>
          <p:nvCxnSpPr>
            <p:cNvPr id="13" name="Přímá spojnice 12"/>
            <p:cNvCxnSpPr/>
            <p:nvPr/>
          </p:nvCxnSpPr>
          <p:spPr>
            <a:xfrm>
              <a:off x="1077892" y="4117193"/>
              <a:ext cx="10764455" cy="0"/>
            </a:xfrm>
            <a:prstGeom prst="line">
              <a:avLst/>
            </a:prstGeom>
            <a:ln w="19050">
              <a:solidFill>
                <a:srgbClr val="4454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Nadpis 4"/>
            <p:cNvSpPr txBox="1">
              <a:spLocks/>
            </p:cNvSpPr>
            <p:nvPr/>
          </p:nvSpPr>
          <p:spPr>
            <a:xfrm>
              <a:off x="1077891" y="4665398"/>
              <a:ext cx="1597307" cy="407720"/>
            </a:xfrm>
            <a:prstGeom prst="rect">
              <a:avLst/>
            </a:prstGeom>
            <a:solidFill>
              <a:srgbClr val="8496B0"/>
            </a:solidFill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172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000" b="1" i="0" kern="1200">
                  <a:solidFill>
                    <a:schemeClr val="tx2"/>
                  </a:solidFill>
                  <a:latin typeface="Segoe UI" panose="020B0502040204020203" pitchFamily="34" charset="0"/>
                  <a:ea typeface="+mj-ea"/>
                  <a:cs typeface="Segoe UI" panose="020B0502040204020203" pitchFamily="34" charset="0"/>
                </a:defRPr>
              </a:lvl1pPr>
            </a:lstStyle>
            <a:p>
              <a:r>
                <a:rPr lang="cs-CZ" sz="1600" dirty="0">
                  <a:solidFill>
                    <a:schemeClr val="bg1"/>
                  </a:solidFill>
                </a:rPr>
                <a:t>SŠ</a:t>
              </a:r>
              <a:endParaRPr lang="en-GB" sz="1600" b="0" dirty="0">
                <a:solidFill>
                  <a:schemeClr val="bg1"/>
                </a:solidFill>
              </a:endParaRPr>
            </a:p>
          </p:txBody>
        </p:sp>
        <p:graphicFrame>
          <p:nvGraphicFramePr>
            <p:cNvPr id="15" name="Graf 14"/>
            <p:cNvGraphicFramePr/>
            <p:nvPr>
              <p:extLst>
                <p:ext uri="{D42A27DB-BD31-4B8C-83A1-F6EECF244321}">
                  <p14:modId xmlns:p14="http://schemas.microsoft.com/office/powerpoint/2010/main" val="566832408"/>
                </p:ext>
              </p:extLst>
            </p:nvPr>
          </p:nvGraphicFramePr>
          <p:xfrm>
            <a:off x="2675198" y="4174064"/>
            <a:ext cx="9150747" cy="157855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cxnSp>
          <p:nvCxnSpPr>
            <p:cNvPr id="16" name="Přímá spojnice 15"/>
            <p:cNvCxnSpPr/>
            <p:nvPr/>
          </p:nvCxnSpPr>
          <p:spPr>
            <a:xfrm>
              <a:off x="1061489" y="5878474"/>
              <a:ext cx="10764455" cy="0"/>
            </a:xfrm>
            <a:prstGeom prst="line">
              <a:avLst/>
            </a:prstGeom>
            <a:ln w="19050">
              <a:solidFill>
                <a:srgbClr val="4454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8661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Placeholder 43">
            <a:extLst>
              <a:ext uri="{FF2B5EF4-FFF2-40B4-BE49-F238E27FC236}">
                <a16:creationId xmlns:a16="http://schemas.microsoft.com/office/drawing/2014/main" id="{17587D1B-4629-4E4C-8DD3-806F2BC4633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8" y="-1"/>
            <a:ext cx="12188825" cy="3539359"/>
          </a:xfr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CCCFD0A8-C5D2-B34A-9F96-2B7A7A7C947D}"/>
              </a:ext>
            </a:extLst>
          </p:cNvPr>
          <p:cNvSpPr/>
          <p:nvPr/>
        </p:nvSpPr>
        <p:spPr>
          <a:xfrm>
            <a:off x="1588" y="0"/>
            <a:ext cx="12188825" cy="3539358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sp>
        <p:nvSpPr>
          <p:cNvPr id="22" name="TextBox 16">
            <a:extLst>
              <a:ext uri="{FF2B5EF4-FFF2-40B4-BE49-F238E27FC236}">
                <a16:creationId xmlns:a16="http://schemas.microsoft.com/office/drawing/2014/main" id="{99542718-AA00-F54B-B875-2D92F6E422AF}"/>
              </a:ext>
            </a:extLst>
          </p:cNvPr>
          <p:cNvSpPr txBox="1"/>
          <p:nvPr/>
        </p:nvSpPr>
        <p:spPr>
          <a:xfrm>
            <a:off x="2462839" y="4147186"/>
            <a:ext cx="9292469" cy="646331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lvl="0">
              <a:defRPr/>
            </a:pPr>
            <a:r>
              <a:rPr lang="cs-CZ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VZDĚLÁVACÍ OBSAH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" t="27139" r="-95" b="28568"/>
          <a:stretch/>
        </p:blipFill>
        <p:spPr>
          <a:xfrm>
            <a:off x="-1" y="-34724"/>
            <a:ext cx="12190413" cy="3599727"/>
          </a:xfrm>
          <a:prstGeom prst="rect">
            <a:avLst/>
          </a:prstGeom>
        </p:spPr>
      </p:pic>
      <p:sp>
        <p:nvSpPr>
          <p:cNvPr id="7" name="Triangle 7">
            <a:extLst>
              <a:ext uri="{FF2B5EF4-FFF2-40B4-BE49-F238E27FC236}">
                <a16:creationId xmlns:a16="http://schemas.microsoft.com/office/drawing/2014/main" id="{A62B5974-184A-0F42-ACAC-B27F7CD2C6B1}"/>
              </a:ext>
            </a:extLst>
          </p:cNvPr>
          <p:cNvSpPr/>
          <p:nvPr/>
        </p:nvSpPr>
        <p:spPr>
          <a:xfrm rot="10800000">
            <a:off x="1381614" y="3007380"/>
            <a:ext cx="1322173" cy="113980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52862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61488" y="826019"/>
            <a:ext cx="10628942" cy="584775"/>
          </a:xfrm>
          <a:prstGeom prst="rect">
            <a:avLst/>
          </a:prstGeom>
          <a:solidFill>
            <a:srgbClr val="44546A"/>
          </a:solidFill>
        </p:spPr>
        <p:txBody>
          <a:bodyPr wrap="square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Porovnání podílu pedagogů, kteří uvedené obsahové redukce buď provedli, nebo je provedou </a:t>
            </a:r>
            <a:b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</a:br>
            <a:r>
              <a:rPr lang="cs-CZ" sz="16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(po období distanční výuky na jaře 2020 a po roce distanční výuky)</a:t>
            </a:r>
            <a:endParaRPr lang="en-GB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val="2860113699"/>
              </p:ext>
            </p:extLst>
          </p:nvPr>
        </p:nvGraphicFramePr>
        <p:xfrm>
          <a:off x="1061488" y="1410794"/>
          <a:ext cx="10628941" cy="4341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5" name="Přímá spojnice 4"/>
          <p:cNvCxnSpPr/>
          <p:nvPr/>
        </p:nvCxnSpPr>
        <p:spPr>
          <a:xfrm>
            <a:off x="1061489" y="5878474"/>
            <a:ext cx="10764455" cy="0"/>
          </a:xfrm>
          <a:prstGeom prst="line">
            <a:avLst/>
          </a:prstGeom>
          <a:ln w="19050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321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16">
            <a:extLst>
              <a:ext uri="{FF2B5EF4-FFF2-40B4-BE49-F238E27FC236}">
                <a16:creationId xmlns:a16="http://schemas.microsoft.com/office/drawing/2014/main" id="{99542718-AA00-F54B-B875-2D92F6E422AF}"/>
              </a:ext>
            </a:extLst>
          </p:cNvPr>
          <p:cNvSpPr txBox="1"/>
          <p:nvPr/>
        </p:nvSpPr>
        <p:spPr>
          <a:xfrm>
            <a:off x="2485989" y="4147186"/>
            <a:ext cx="9292469" cy="646331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lvl="0">
              <a:defRPr/>
            </a:pPr>
            <a:r>
              <a:rPr lang="cs-CZ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PODOBA VÝUKY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Zástupný symbol pro obrázek 3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" t="17928" r="8713" b="42856"/>
          <a:stretch/>
        </p:blipFill>
        <p:spPr>
          <a:xfrm>
            <a:off x="0" y="-1"/>
            <a:ext cx="12192000" cy="3609975"/>
          </a:xfrm>
        </p:spPr>
      </p:pic>
      <p:sp>
        <p:nvSpPr>
          <p:cNvPr id="9" name="Triangle 7">
            <a:extLst>
              <a:ext uri="{FF2B5EF4-FFF2-40B4-BE49-F238E27FC236}">
                <a16:creationId xmlns:a16="http://schemas.microsoft.com/office/drawing/2014/main" id="{A62B5974-184A-0F42-ACAC-B27F7CD2C6B1}"/>
              </a:ext>
            </a:extLst>
          </p:cNvPr>
          <p:cNvSpPr/>
          <p:nvPr/>
        </p:nvSpPr>
        <p:spPr>
          <a:xfrm rot="10800000">
            <a:off x="1344139" y="3112311"/>
            <a:ext cx="1322173" cy="1139805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41407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3448375783"/>
              </p:ext>
            </p:extLst>
          </p:nvPr>
        </p:nvGraphicFramePr>
        <p:xfrm>
          <a:off x="1053296" y="1001734"/>
          <a:ext cx="10718157" cy="4843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Obdélník 6"/>
          <p:cNvSpPr/>
          <p:nvPr/>
        </p:nvSpPr>
        <p:spPr>
          <a:xfrm>
            <a:off x="1053297" y="663180"/>
            <a:ext cx="10718156" cy="338554"/>
          </a:xfrm>
          <a:prstGeom prst="rect">
            <a:avLst/>
          </a:prstGeom>
          <a:solidFill>
            <a:srgbClr val="44546A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Znaky dokládající zapojení žáků do výuky</a:t>
            </a:r>
            <a:endParaRPr lang="en-GB" sz="16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1061489" y="5878474"/>
            <a:ext cx="10764455" cy="0"/>
          </a:xfrm>
          <a:prstGeom prst="line">
            <a:avLst/>
          </a:prstGeom>
          <a:ln w="19050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57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053297" y="663180"/>
            <a:ext cx="10718156" cy="338554"/>
          </a:xfrm>
          <a:prstGeom prst="rect">
            <a:avLst/>
          </a:prstGeom>
          <a:solidFill>
            <a:srgbClr val="44546A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Využívané digitální nástroje pro zpětnou vazbu nebo vizualizaci vzdělávacího obsahu u hospitovaných učitelů</a:t>
            </a:r>
            <a:endParaRPr lang="en-GB" sz="16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426054"/>
              </p:ext>
            </p:extLst>
          </p:nvPr>
        </p:nvGraphicFramePr>
        <p:xfrm>
          <a:off x="1053297" y="1155558"/>
          <a:ext cx="10718154" cy="48226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56417">
                  <a:extLst>
                    <a:ext uri="{9D8B030D-6E8A-4147-A177-3AD203B41FA5}">
                      <a16:colId xmlns:a16="http://schemas.microsoft.com/office/drawing/2014/main" val="783924877"/>
                    </a:ext>
                  </a:extLst>
                </a:gridCol>
                <a:gridCol w="1331889">
                  <a:extLst>
                    <a:ext uri="{9D8B030D-6E8A-4147-A177-3AD203B41FA5}">
                      <a16:colId xmlns:a16="http://schemas.microsoft.com/office/drawing/2014/main" val="3625264273"/>
                    </a:ext>
                  </a:extLst>
                </a:gridCol>
                <a:gridCol w="1331889">
                  <a:extLst>
                    <a:ext uri="{9D8B030D-6E8A-4147-A177-3AD203B41FA5}">
                      <a16:colId xmlns:a16="http://schemas.microsoft.com/office/drawing/2014/main" val="2471417551"/>
                    </a:ext>
                  </a:extLst>
                </a:gridCol>
                <a:gridCol w="1333035">
                  <a:extLst>
                    <a:ext uri="{9D8B030D-6E8A-4147-A177-3AD203B41FA5}">
                      <a16:colId xmlns:a16="http://schemas.microsoft.com/office/drawing/2014/main" val="3201197254"/>
                    </a:ext>
                  </a:extLst>
                </a:gridCol>
                <a:gridCol w="1331889">
                  <a:extLst>
                    <a:ext uri="{9D8B030D-6E8A-4147-A177-3AD203B41FA5}">
                      <a16:colId xmlns:a16="http://schemas.microsoft.com/office/drawing/2014/main" val="2530167711"/>
                    </a:ext>
                  </a:extLst>
                </a:gridCol>
                <a:gridCol w="1333035">
                  <a:extLst>
                    <a:ext uri="{9D8B030D-6E8A-4147-A177-3AD203B41FA5}">
                      <a16:colId xmlns:a16="http://schemas.microsoft.com/office/drawing/2014/main" val="242996332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en-GB" sz="16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b"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1. stupeň ZŠ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F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2. stupeň ZŠ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F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obor gymnázium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F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maturitní obory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F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nematuritní obory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F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3377611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b="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sdílené nástěnky a tabule </a:t>
                      </a:r>
                      <a:endParaRPr lang="en-GB" sz="1600" b="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Padlet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Linoit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Jamboard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Whiteboard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…)</a:t>
                      </a:r>
                      <a:endParaRPr lang="en-GB" sz="1600" b="0" i="1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33 %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33 %</a:t>
                      </a:r>
                      <a:endParaRPr lang="en-GB" sz="240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46 %</a:t>
                      </a:r>
                      <a:endParaRPr lang="en-GB" sz="240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37 %</a:t>
                      </a:r>
                      <a:endParaRPr lang="en-GB" sz="240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22 %</a:t>
                      </a:r>
                      <a:endParaRPr lang="en-GB" sz="240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6094231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b="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kvízové a zpětnovazební aplikace 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Kahoot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!,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Quizlet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Mentimeter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Socrative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Quizizz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…)</a:t>
                      </a:r>
                      <a:endParaRPr lang="en-GB" sz="1600" b="0" i="1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28 %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35 %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39 %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28 %</a:t>
                      </a:r>
                      <a:endParaRPr lang="en-GB" sz="240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24 %</a:t>
                      </a:r>
                      <a:endParaRPr lang="en-GB" sz="240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5705290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b="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aplikace pro tvorbu formulářů 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(Google Formuláře, Microsoft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Forms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FreeOnlineSurveys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…)</a:t>
                      </a:r>
                      <a:endParaRPr lang="en-GB" sz="1600" b="0" i="1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31 %</a:t>
                      </a:r>
                      <a:endParaRPr lang="en-GB" sz="240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46 %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48 %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36 %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24 %</a:t>
                      </a:r>
                      <a:endParaRPr lang="en-GB" sz="240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7328432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b="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myšlenkové mapy </a:t>
                      </a:r>
                      <a:endParaRPr lang="en-GB" sz="1600" b="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MindMup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Coogle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MindMaps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Miro,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Wordclouds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WordArt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cs-CZ" sz="1600" b="0" i="1" dirty="0" err="1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AnswerGarden</a:t>
                      </a:r>
                      <a:r>
                        <a:rPr lang="cs-CZ" sz="1600" b="0" i="1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…)</a:t>
                      </a:r>
                      <a:endParaRPr lang="en-GB" sz="1600" b="0" i="1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7 %</a:t>
                      </a:r>
                      <a:endParaRPr lang="en-GB" sz="240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2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4 %</a:t>
                      </a:r>
                      <a:endParaRPr lang="en-GB" sz="2400" dirty="0">
                        <a:solidFill>
                          <a:schemeClr val="tx2"/>
                        </a:solidFill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Segoe UI" panose="020B0502040204020203" pitchFamily="34" charset="0"/>
                      </a:endParaRPr>
                    </a:p>
                  </a:txBody>
                  <a:tcPr marL="44450" marR="44450" marT="0" marB="0" anchor="ctr">
                    <a:lnL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4546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1519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961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16">
            <a:extLst>
              <a:ext uri="{FF2B5EF4-FFF2-40B4-BE49-F238E27FC236}">
                <a16:creationId xmlns:a16="http://schemas.microsoft.com/office/drawing/2014/main" id="{99542718-AA00-F54B-B875-2D92F6E422AF}"/>
              </a:ext>
            </a:extLst>
          </p:cNvPr>
          <p:cNvSpPr txBox="1"/>
          <p:nvPr/>
        </p:nvSpPr>
        <p:spPr>
          <a:xfrm>
            <a:off x="2485989" y="4147186"/>
            <a:ext cx="9292469" cy="646331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lvl="0">
              <a:defRPr/>
            </a:pPr>
            <a:r>
              <a:rPr lang="cs-CZ" sz="36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HODNOCENÍ A KLASIFIKACE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Zástupný symbol pro obrázek 3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" t="10807" r="697" b="44926"/>
          <a:stretch/>
        </p:blipFill>
        <p:spPr>
          <a:xfrm>
            <a:off x="1" y="-19051"/>
            <a:ext cx="12192000" cy="3629025"/>
          </a:xfrm>
        </p:spPr>
      </p:pic>
      <p:sp>
        <p:nvSpPr>
          <p:cNvPr id="9" name="Triangle 7">
            <a:extLst>
              <a:ext uri="{FF2B5EF4-FFF2-40B4-BE49-F238E27FC236}">
                <a16:creationId xmlns:a16="http://schemas.microsoft.com/office/drawing/2014/main" id="{A62B5974-184A-0F42-ACAC-B27F7CD2C6B1}"/>
              </a:ext>
            </a:extLst>
          </p:cNvPr>
          <p:cNvSpPr/>
          <p:nvPr/>
        </p:nvSpPr>
        <p:spPr>
          <a:xfrm rot="10800000">
            <a:off x="1396605" y="3097321"/>
            <a:ext cx="1322173" cy="1139805"/>
          </a:xfrm>
          <a:prstGeom prst="triangle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37032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53297" y="663180"/>
            <a:ext cx="10718156" cy="338554"/>
          </a:xfrm>
          <a:prstGeom prst="rect">
            <a:avLst/>
          </a:prstGeom>
          <a:solidFill>
            <a:srgbClr val="44546A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Srovnání proměn způsobů hodnocení v průběhu výuky v současnosti s počátkem školního roku</a:t>
            </a:r>
            <a:endParaRPr lang="en-GB" sz="14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val="3762061974"/>
              </p:ext>
            </p:extLst>
          </p:nvPr>
        </p:nvGraphicFramePr>
        <p:xfrm>
          <a:off x="1053297" y="1122744"/>
          <a:ext cx="10718156" cy="4676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Přímá spojnice 5"/>
          <p:cNvCxnSpPr/>
          <p:nvPr/>
        </p:nvCxnSpPr>
        <p:spPr>
          <a:xfrm>
            <a:off x="1061489" y="5878474"/>
            <a:ext cx="10764455" cy="0"/>
          </a:xfrm>
          <a:prstGeom prst="line">
            <a:avLst/>
          </a:prstGeom>
          <a:ln w="19050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12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16">
            <a:extLst>
              <a:ext uri="{FF2B5EF4-FFF2-40B4-BE49-F238E27FC236}">
                <a16:creationId xmlns:a16="http://schemas.microsoft.com/office/drawing/2014/main" id="{99542718-AA00-F54B-B875-2D92F6E422AF}"/>
              </a:ext>
            </a:extLst>
          </p:cNvPr>
          <p:cNvSpPr txBox="1"/>
          <p:nvPr/>
        </p:nvSpPr>
        <p:spPr>
          <a:xfrm>
            <a:off x="2485989" y="4147186"/>
            <a:ext cx="9292469" cy="646331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600" b="1" i="0" u="none" strike="noStrike" kern="1200" cap="none" spc="0" normalizeH="0" baseline="0" noProof="0" dirty="0">
                <a:ln>
                  <a:noFill/>
                </a:ln>
                <a:solidFill>
                  <a:srgbClr val="272829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PO NÁVRATU ŽÁKŮ DO ŠKOL …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272829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29" b="28929"/>
          <a:stretch>
            <a:fillRect/>
          </a:stretch>
        </p:blipFill>
        <p:spPr/>
      </p:pic>
      <p:sp>
        <p:nvSpPr>
          <p:cNvPr id="9" name="Triangle 7">
            <a:extLst>
              <a:ext uri="{FF2B5EF4-FFF2-40B4-BE49-F238E27FC236}">
                <a16:creationId xmlns:a16="http://schemas.microsoft.com/office/drawing/2014/main" id="{A62B5974-184A-0F42-ACAC-B27F7CD2C6B1}"/>
              </a:ext>
            </a:extLst>
          </p:cNvPr>
          <p:cNvSpPr/>
          <p:nvPr/>
        </p:nvSpPr>
        <p:spPr>
          <a:xfrm rot="10800000">
            <a:off x="1381614" y="3007380"/>
            <a:ext cx="1322173" cy="1139805"/>
          </a:xfrm>
          <a:prstGeom prst="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079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35">
            <a:extLst>
              <a:ext uri="{FF2B5EF4-FFF2-40B4-BE49-F238E27FC236}">
                <a16:creationId xmlns:a16="http://schemas.microsoft.com/office/drawing/2014/main" id="{FAA15679-139C-46CC-A00F-0EFCB0B564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7830" y="3016644"/>
            <a:ext cx="1588441" cy="1050324"/>
          </a:xfrm>
          <a:custGeom>
            <a:avLst/>
            <a:gdLst>
              <a:gd name="T0" fmla="*/ 1255161 w 3516"/>
              <a:gd name="T1" fmla="*/ 397975 h 2325"/>
              <a:gd name="T2" fmla="*/ 1132812 w 3516"/>
              <a:gd name="T3" fmla="*/ 240728 h 2325"/>
              <a:gd name="T4" fmla="*/ 1132812 w 3516"/>
              <a:gd name="T5" fmla="*/ 70167 h 2325"/>
              <a:gd name="T6" fmla="*/ 1132812 w 3516"/>
              <a:gd name="T7" fmla="*/ 70167 h 2325"/>
              <a:gd name="T8" fmla="*/ 1062281 w 3516"/>
              <a:gd name="T9" fmla="*/ 0 h 2325"/>
              <a:gd name="T10" fmla="*/ 70531 w 3516"/>
              <a:gd name="T11" fmla="*/ 0 h 2325"/>
              <a:gd name="T12" fmla="*/ 70531 w 3516"/>
              <a:gd name="T13" fmla="*/ 0 h 2325"/>
              <a:gd name="T14" fmla="*/ 0 w 3516"/>
              <a:gd name="T15" fmla="*/ 70167 h 2325"/>
              <a:gd name="T16" fmla="*/ 0 w 3516"/>
              <a:gd name="T17" fmla="*/ 765725 h 2325"/>
              <a:gd name="T18" fmla="*/ 0 w 3516"/>
              <a:gd name="T19" fmla="*/ 765725 h 2325"/>
              <a:gd name="T20" fmla="*/ 70531 w 3516"/>
              <a:gd name="T21" fmla="*/ 836252 h 2325"/>
              <a:gd name="T22" fmla="*/ 1062281 w 3516"/>
              <a:gd name="T23" fmla="*/ 836252 h 2325"/>
              <a:gd name="T24" fmla="*/ 1062281 w 3516"/>
              <a:gd name="T25" fmla="*/ 836252 h 2325"/>
              <a:gd name="T26" fmla="*/ 1132812 w 3516"/>
              <a:gd name="T27" fmla="*/ 765725 h 2325"/>
              <a:gd name="T28" fmla="*/ 1132812 w 3516"/>
              <a:gd name="T29" fmla="*/ 595524 h 2325"/>
              <a:gd name="T30" fmla="*/ 1255161 w 3516"/>
              <a:gd name="T31" fmla="*/ 440436 h 2325"/>
              <a:gd name="T32" fmla="*/ 1255161 w 3516"/>
              <a:gd name="T33" fmla="*/ 440436 h 2325"/>
              <a:gd name="T34" fmla="*/ 1255161 w 3516"/>
              <a:gd name="T35" fmla="*/ 397975 h 232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516" h="2325">
                <a:moveTo>
                  <a:pt x="3488" y="1106"/>
                </a:moveTo>
                <a:lnTo>
                  <a:pt x="3148" y="669"/>
                </a:lnTo>
                <a:lnTo>
                  <a:pt x="3148" y="195"/>
                </a:lnTo>
                <a:cubicBezTo>
                  <a:pt x="3148" y="87"/>
                  <a:pt x="3060" y="0"/>
                  <a:pt x="2952" y="0"/>
                </a:cubicBezTo>
                <a:lnTo>
                  <a:pt x="196" y="0"/>
                </a:lnTo>
                <a:cubicBezTo>
                  <a:pt x="88" y="0"/>
                  <a:pt x="0" y="87"/>
                  <a:pt x="0" y="195"/>
                </a:cubicBezTo>
                <a:lnTo>
                  <a:pt x="0" y="2128"/>
                </a:lnTo>
                <a:cubicBezTo>
                  <a:pt x="0" y="2236"/>
                  <a:pt x="88" y="2324"/>
                  <a:pt x="196" y="2324"/>
                </a:cubicBezTo>
                <a:lnTo>
                  <a:pt x="2952" y="2324"/>
                </a:lnTo>
                <a:cubicBezTo>
                  <a:pt x="3060" y="2324"/>
                  <a:pt x="3148" y="2236"/>
                  <a:pt x="3148" y="2128"/>
                </a:cubicBezTo>
                <a:lnTo>
                  <a:pt x="3148" y="1655"/>
                </a:lnTo>
                <a:lnTo>
                  <a:pt x="3488" y="1224"/>
                </a:lnTo>
                <a:cubicBezTo>
                  <a:pt x="3515" y="1190"/>
                  <a:pt x="3515" y="1141"/>
                  <a:pt x="3488" y="1106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4" name="Freeform 336">
            <a:extLst>
              <a:ext uri="{FF2B5EF4-FFF2-40B4-BE49-F238E27FC236}">
                <a16:creationId xmlns:a16="http://schemas.microsoft.com/office/drawing/2014/main" id="{1E565989-DF71-488B-9B72-CCF94C8F6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0824" y="3016644"/>
            <a:ext cx="1588441" cy="1050324"/>
          </a:xfrm>
          <a:custGeom>
            <a:avLst/>
            <a:gdLst>
              <a:gd name="T0" fmla="*/ 1255161 w 3516"/>
              <a:gd name="T1" fmla="*/ 397975 h 2325"/>
              <a:gd name="T2" fmla="*/ 1132452 w 3516"/>
              <a:gd name="T3" fmla="*/ 240728 h 2325"/>
              <a:gd name="T4" fmla="*/ 1132452 w 3516"/>
              <a:gd name="T5" fmla="*/ 70167 h 2325"/>
              <a:gd name="T6" fmla="*/ 1132452 w 3516"/>
              <a:gd name="T7" fmla="*/ 70167 h 2325"/>
              <a:gd name="T8" fmla="*/ 1061921 w 3516"/>
              <a:gd name="T9" fmla="*/ 0 h 2325"/>
              <a:gd name="T10" fmla="*/ 70531 w 3516"/>
              <a:gd name="T11" fmla="*/ 0 h 2325"/>
              <a:gd name="T12" fmla="*/ 70531 w 3516"/>
              <a:gd name="T13" fmla="*/ 0 h 2325"/>
              <a:gd name="T14" fmla="*/ 0 w 3516"/>
              <a:gd name="T15" fmla="*/ 70167 h 2325"/>
              <a:gd name="T16" fmla="*/ 0 w 3516"/>
              <a:gd name="T17" fmla="*/ 765725 h 2325"/>
              <a:gd name="T18" fmla="*/ 0 w 3516"/>
              <a:gd name="T19" fmla="*/ 765725 h 2325"/>
              <a:gd name="T20" fmla="*/ 70531 w 3516"/>
              <a:gd name="T21" fmla="*/ 836252 h 2325"/>
              <a:gd name="T22" fmla="*/ 1061921 w 3516"/>
              <a:gd name="T23" fmla="*/ 836252 h 2325"/>
              <a:gd name="T24" fmla="*/ 1061921 w 3516"/>
              <a:gd name="T25" fmla="*/ 836252 h 2325"/>
              <a:gd name="T26" fmla="*/ 1132452 w 3516"/>
              <a:gd name="T27" fmla="*/ 765725 h 2325"/>
              <a:gd name="T28" fmla="*/ 1132452 w 3516"/>
              <a:gd name="T29" fmla="*/ 595524 h 2325"/>
              <a:gd name="T30" fmla="*/ 1254801 w 3516"/>
              <a:gd name="T31" fmla="*/ 440436 h 2325"/>
              <a:gd name="T32" fmla="*/ 1254801 w 3516"/>
              <a:gd name="T33" fmla="*/ 440436 h 2325"/>
              <a:gd name="T34" fmla="*/ 1255161 w 3516"/>
              <a:gd name="T35" fmla="*/ 397975 h 232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516" h="2325">
                <a:moveTo>
                  <a:pt x="3488" y="1106"/>
                </a:moveTo>
                <a:lnTo>
                  <a:pt x="3147" y="669"/>
                </a:lnTo>
                <a:lnTo>
                  <a:pt x="3147" y="195"/>
                </a:lnTo>
                <a:cubicBezTo>
                  <a:pt x="3147" y="87"/>
                  <a:pt x="3059" y="0"/>
                  <a:pt x="2951" y="0"/>
                </a:cubicBezTo>
                <a:lnTo>
                  <a:pt x="196" y="0"/>
                </a:lnTo>
                <a:cubicBezTo>
                  <a:pt x="89" y="0"/>
                  <a:pt x="0" y="87"/>
                  <a:pt x="0" y="195"/>
                </a:cubicBezTo>
                <a:lnTo>
                  <a:pt x="0" y="2128"/>
                </a:lnTo>
                <a:cubicBezTo>
                  <a:pt x="0" y="2236"/>
                  <a:pt x="89" y="2324"/>
                  <a:pt x="196" y="2324"/>
                </a:cubicBezTo>
                <a:lnTo>
                  <a:pt x="2951" y="2324"/>
                </a:lnTo>
                <a:cubicBezTo>
                  <a:pt x="3059" y="2324"/>
                  <a:pt x="3147" y="2236"/>
                  <a:pt x="3147" y="2128"/>
                </a:cubicBezTo>
                <a:lnTo>
                  <a:pt x="3147" y="1655"/>
                </a:lnTo>
                <a:lnTo>
                  <a:pt x="3487" y="1224"/>
                </a:lnTo>
                <a:cubicBezTo>
                  <a:pt x="3515" y="1190"/>
                  <a:pt x="3515" y="1141"/>
                  <a:pt x="3488" y="110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5" name="Freeform 337">
            <a:extLst>
              <a:ext uri="{FF2B5EF4-FFF2-40B4-BE49-F238E27FC236}">
                <a16:creationId xmlns:a16="http://schemas.microsoft.com/office/drawing/2014/main" id="{09774BAF-A33F-4429-8050-19F65D2292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3818" y="3016644"/>
            <a:ext cx="1588441" cy="1050324"/>
          </a:xfrm>
          <a:custGeom>
            <a:avLst/>
            <a:gdLst>
              <a:gd name="T0" fmla="*/ 1255158 w 3515"/>
              <a:gd name="T1" fmla="*/ 397975 h 2325"/>
              <a:gd name="T2" fmla="*/ 1133134 w 3515"/>
              <a:gd name="T3" fmla="*/ 240728 h 2325"/>
              <a:gd name="T4" fmla="*/ 1133134 w 3515"/>
              <a:gd name="T5" fmla="*/ 70167 h 2325"/>
              <a:gd name="T6" fmla="*/ 1133134 w 3515"/>
              <a:gd name="T7" fmla="*/ 70167 h 2325"/>
              <a:gd name="T8" fmla="*/ 1062583 w 3515"/>
              <a:gd name="T9" fmla="*/ 0 h 2325"/>
              <a:gd name="T10" fmla="*/ 70551 w 3515"/>
              <a:gd name="T11" fmla="*/ 0 h 2325"/>
              <a:gd name="T12" fmla="*/ 70551 w 3515"/>
              <a:gd name="T13" fmla="*/ 0 h 2325"/>
              <a:gd name="T14" fmla="*/ 0 w 3515"/>
              <a:gd name="T15" fmla="*/ 70167 h 2325"/>
              <a:gd name="T16" fmla="*/ 0 w 3515"/>
              <a:gd name="T17" fmla="*/ 765725 h 2325"/>
              <a:gd name="T18" fmla="*/ 0 w 3515"/>
              <a:gd name="T19" fmla="*/ 765725 h 2325"/>
              <a:gd name="T20" fmla="*/ 70551 w 3515"/>
              <a:gd name="T21" fmla="*/ 836252 h 2325"/>
              <a:gd name="T22" fmla="*/ 1062583 w 3515"/>
              <a:gd name="T23" fmla="*/ 836252 h 2325"/>
              <a:gd name="T24" fmla="*/ 1062583 w 3515"/>
              <a:gd name="T25" fmla="*/ 836252 h 2325"/>
              <a:gd name="T26" fmla="*/ 1133134 w 3515"/>
              <a:gd name="T27" fmla="*/ 765725 h 2325"/>
              <a:gd name="T28" fmla="*/ 1133134 w 3515"/>
              <a:gd name="T29" fmla="*/ 595524 h 2325"/>
              <a:gd name="T30" fmla="*/ 1255158 w 3515"/>
              <a:gd name="T31" fmla="*/ 440436 h 2325"/>
              <a:gd name="T32" fmla="*/ 1255158 w 3515"/>
              <a:gd name="T33" fmla="*/ 440436 h 2325"/>
              <a:gd name="T34" fmla="*/ 1255158 w 3515"/>
              <a:gd name="T35" fmla="*/ 397975 h 232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515" h="2325">
                <a:moveTo>
                  <a:pt x="3487" y="1106"/>
                </a:moveTo>
                <a:lnTo>
                  <a:pt x="3148" y="669"/>
                </a:lnTo>
                <a:lnTo>
                  <a:pt x="3148" y="195"/>
                </a:lnTo>
                <a:cubicBezTo>
                  <a:pt x="3148" y="87"/>
                  <a:pt x="3060" y="0"/>
                  <a:pt x="2952" y="0"/>
                </a:cubicBezTo>
                <a:lnTo>
                  <a:pt x="196" y="0"/>
                </a:lnTo>
                <a:cubicBezTo>
                  <a:pt x="88" y="0"/>
                  <a:pt x="0" y="87"/>
                  <a:pt x="0" y="195"/>
                </a:cubicBezTo>
                <a:lnTo>
                  <a:pt x="0" y="2128"/>
                </a:lnTo>
                <a:cubicBezTo>
                  <a:pt x="0" y="2236"/>
                  <a:pt x="88" y="2324"/>
                  <a:pt x="196" y="2324"/>
                </a:cubicBezTo>
                <a:lnTo>
                  <a:pt x="2952" y="2324"/>
                </a:lnTo>
                <a:cubicBezTo>
                  <a:pt x="3060" y="2324"/>
                  <a:pt x="3148" y="2236"/>
                  <a:pt x="3148" y="2128"/>
                </a:cubicBezTo>
                <a:lnTo>
                  <a:pt x="3148" y="1655"/>
                </a:lnTo>
                <a:lnTo>
                  <a:pt x="3487" y="1224"/>
                </a:lnTo>
                <a:cubicBezTo>
                  <a:pt x="3514" y="1190"/>
                  <a:pt x="3514" y="1141"/>
                  <a:pt x="3487" y="1106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6" name="Freeform 338">
            <a:extLst>
              <a:ext uri="{FF2B5EF4-FFF2-40B4-BE49-F238E27FC236}">
                <a16:creationId xmlns:a16="http://schemas.microsoft.com/office/drawing/2014/main" id="{6CE27DE0-C2F6-4143-9FB9-ABBD1EB810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6811" y="3016644"/>
            <a:ext cx="1590435" cy="1050324"/>
          </a:xfrm>
          <a:custGeom>
            <a:avLst/>
            <a:gdLst>
              <a:gd name="T0" fmla="*/ 1256379 w 3517"/>
              <a:gd name="T1" fmla="*/ 397975 h 2325"/>
              <a:gd name="T2" fmla="*/ 1133911 w 3517"/>
              <a:gd name="T3" fmla="*/ 240728 h 2325"/>
              <a:gd name="T4" fmla="*/ 1133911 w 3517"/>
              <a:gd name="T5" fmla="*/ 70167 h 2325"/>
              <a:gd name="T6" fmla="*/ 1133911 w 3517"/>
              <a:gd name="T7" fmla="*/ 70167 h 2325"/>
              <a:gd name="T8" fmla="*/ 1063312 w 3517"/>
              <a:gd name="T9" fmla="*/ 0 h 2325"/>
              <a:gd name="T10" fmla="*/ 70959 w 3517"/>
              <a:gd name="T11" fmla="*/ 0 h 2325"/>
              <a:gd name="T12" fmla="*/ 70959 w 3517"/>
              <a:gd name="T13" fmla="*/ 0 h 2325"/>
              <a:gd name="T14" fmla="*/ 0 w 3517"/>
              <a:gd name="T15" fmla="*/ 70167 h 2325"/>
              <a:gd name="T16" fmla="*/ 0 w 3517"/>
              <a:gd name="T17" fmla="*/ 765725 h 2325"/>
              <a:gd name="T18" fmla="*/ 0 w 3517"/>
              <a:gd name="T19" fmla="*/ 765725 h 2325"/>
              <a:gd name="T20" fmla="*/ 70959 w 3517"/>
              <a:gd name="T21" fmla="*/ 836252 h 2325"/>
              <a:gd name="T22" fmla="*/ 1063312 w 3517"/>
              <a:gd name="T23" fmla="*/ 836252 h 2325"/>
              <a:gd name="T24" fmla="*/ 1063312 w 3517"/>
              <a:gd name="T25" fmla="*/ 836252 h 2325"/>
              <a:gd name="T26" fmla="*/ 1133911 w 3517"/>
              <a:gd name="T27" fmla="*/ 765725 h 2325"/>
              <a:gd name="T28" fmla="*/ 1133911 w 3517"/>
              <a:gd name="T29" fmla="*/ 595524 h 2325"/>
              <a:gd name="T30" fmla="*/ 1256379 w 3517"/>
              <a:gd name="T31" fmla="*/ 440436 h 2325"/>
              <a:gd name="T32" fmla="*/ 1256379 w 3517"/>
              <a:gd name="T33" fmla="*/ 440436 h 2325"/>
              <a:gd name="T34" fmla="*/ 1256379 w 3517"/>
              <a:gd name="T35" fmla="*/ 397975 h 232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517" h="2325">
                <a:moveTo>
                  <a:pt x="3488" y="1106"/>
                </a:moveTo>
                <a:lnTo>
                  <a:pt x="3148" y="669"/>
                </a:lnTo>
                <a:lnTo>
                  <a:pt x="3148" y="195"/>
                </a:lnTo>
                <a:cubicBezTo>
                  <a:pt x="3148" y="87"/>
                  <a:pt x="3060" y="0"/>
                  <a:pt x="2952" y="0"/>
                </a:cubicBezTo>
                <a:lnTo>
                  <a:pt x="197" y="0"/>
                </a:lnTo>
                <a:cubicBezTo>
                  <a:pt x="89" y="0"/>
                  <a:pt x="0" y="87"/>
                  <a:pt x="0" y="195"/>
                </a:cubicBezTo>
                <a:lnTo>
                  <a:pt x="0" y="2128"/>
                </a:lnTo>
                <a:cubicBezTo>
                  <a:pt x="0" y="2236"/>
                  <a:pt x="89" y="2324"/>
                  <a:pt x="197" y="2324"/>
                </a:cubicBezTo>
                <a:lnTo>
                  <a:pt x="2952" y="2324"/>
                </a:lnTo>
                <a:cubicBezTo>
                  <a:pt x="3060" y="2324"/>
                  <a:pt x="3148" y="2236"/>
                  <a:pt x="3148" y="2128"/>
                </a:cubicBezTo>
                <a:lnTo>
                  <a:pt x="3148" y="1655"/>
                </a:lnTo>
                <a:lnTo>
                  <a:pt x="3488" y="1224"/>
                </a:lnTo>
                <a:cubicBezTo>
                  <a:pt x="3515" y="1190"/>
                  <a:pt x="3516" y="1141"/>
                  <a:pt x="3488" y="1106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28" name="Freeform 339">
            <a:extLst>
              <a:ext uri="{FF2B5EF4-FFF2-40B4-BE49-F238E27FC236}">
                <a16:creationId xmlns:a16="http://schemas.microsoft.com/office/drawing/2014/main" id="{573D53B6-03E6-4855-BD40-1B4DA875F7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7811" y="3016644"/>
            <a:ext cx="1590435" cy="1050324"/>
          </a:xfrm>
          <a:custGeom>
            <a:avLst/>
            <a:gdLst>
              <a:gd name="T0" fmla="*/ 1256379 w 3517"/>
              <a:gd name="T1" fmla="*/ 397975 h 2325"/>
              <a:gd name="T2" fmla="*/ 1133911 w 3517"/>
              <a:gd name="T3" fmla="*/ 240728 h 2325"/>
              <a:gd name="T4" fmla="*/ 1133911 w 3517"/>
              <a:gd name="T5" fmla="*/ 70167 h 2325"/>
              <a:gd name="T6" fmla="*/ 1133911 w 3517"/>
              <a:gd name="T7" fmla="*/ 70167 h 2325"/>
              <a:gd name="T8" fmla="*/ 1063312 w 3517"/>
              <a:gd name="T9" fmla="*/ 0 h 2325"/>
              <a:gd name="T10" fmla="*/ 70599 w 3517"/>
              <a:gd name="T11" fmla="*/ 0 h 2325"/>
              <a:gd name="T12" fmla="*/ 70599 w 3517"/>
              <a:gd name="T13" fmla="*/ 0 h 2325"/>
              <a:gd name="T14" fmla="*/ 0 w 3517"/>
              <a:gd name="T15" fmla="*/ 70167 h 2325"/>
              <a:gd name="T16" fmla="*/ 0 w 3517"/>
              <a:gd name="T17" fmla="*/ 765725 h 2325"/>
              <a:gd name="T18" fmla="*/ 0 w 3517"/>
              <a:gd name="T19" fmla="*/ 765725 h 2325"/>
              <a:gd name="T20" fmla="*/ 70599 w 3517"/>
              <a:gd name="T21" fmla="*/ 836252 h 2325"/>
              <a:gd name="T22" fmla="*/ 1063312 w 3517"/>
              <a:gd name="T23" fmla="*/ 836252 h 2325"/>
              <a:gd name="T24" fmla="*/ 1063312 w 3517"/>
              <a:gd name="T25" fmla="*/ 836252 h 2325"/>
              <a:gd name="T26" fmla="*/ 1133911 w 3517"/>
              <a:gd name="T27" fmla="*/ 765725 h 2325"/>
              <a:gd name="T28" fmla="*/ 1133911 w 3517"/>
              <a:gd name="T29" fmla="*/ 595524 h 2325"/>
              <a:gd name="T30" fmla="*/ 1256379 w 3517"/>
              <a:gd name="T31" fmla="*/ 440436 h 2325"/>
              <a:gd name="T32" fmla="*/ 1256379 w 3517"/>
              <a:gd name="T33" fmla="*/ 440436 h 2325"/>
              <a:gd name="T34" fmla="*/ 1256379 w 3517"/>
              <a:gd name="T35" fmla="*/ 397975 h 232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517" h="2325">
                <a:moveTo>
                  <a:pt x="3488" y="1106"/>
                </a:moveTo>
                <a:lnTo>
                  <a:pt x="3148" y="669"/>
                </a:lnTo>
                <a:lnTo>
                  <a:pt x="3148" y="195"/>
                </a:lnTo>
                <a:cubicBezTo>
                  <a:pt x="3148" y="87"/>
                  <a:pt x="3060" y="0"/>
                  <a:pt x="2952" y="0"/>
                </a:cubicBezTo>
                <a:lnTo>
                  <a:pt x="196" y="0"/>
                </a:lnTo>
                <a:cubicBezTo>
                  <a:pt x="88" y="0"/>
                  <a:pt x="0" y="87"/>
                  <a:pt x="0" y="195"/>
                </a:cubicBezTo>
                <a:lnTo>
                  <a:pt x="0" y="2128"/>
                </a:lnTo>
                <a:cubicBezTo>
                  <a:pt x="0" y="2236"/>
                  <a:pt x="88" y="2324"/>
                  <a:pt x="196" y="2324"/>
                </a:cubicBezTo>
                <a:lnTo>
                  <a:pt x="2952" y="2324"/>
                </a:lnTo>
                <a:cubicBezTo>
                  <a:pt x="3060" y="2324"/>
                  <a:pt x="3148" y="2236"/>
                  <a:pt x="3148" y="2128"/>
                </a:cubicBezTo>
                <a:lnTo>
                  <a:pt x="3148" y="1655"/>
                </a:lnTo>
                <a:lnTo>
                  <a:pt x="3488" y="1224"/>
                </a:lnTo>
                <a:cubicBezTo>
                  <a:pt x="3516" y="1190"/>
                  <a:pt x="3516" y="1141"/>
                  <a:pt x="3488" y="1106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89579E9-573D-4DC8-BF11-C5EB6891E8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7669" y="3229530"/>
            <a:ext cx="553609" cy="623367"/>
          </a:xfrm>
          <a:custGeom>
            <a:avLst/>
            <a:gdLst>
              <a:gd name="connsiteX0" fmla="*/ 259395 w 1107217"/>
              <a:gd name="connsiteY0" fmla="*/ 729449 h 1246733"/>
              <a:gd name="connsiteX1" fmla="*/ 848729 w 1107217"/>
              <a:gd name="connsiteY1" fmla="*/ 729449 h 1246733"/>
              <a:gd name="connsiteX2" fmla="*/ 864071 w 1107217"/>
              <a:gd name="connsiteY2" fmla="*/ 744796 h 1246733"/>
              <a:gd name="connsiteX3" fmla="*/ 848729 w 1107217"/>
              <a:gd name="connsiteY3" fmla="*/ 761949 h 1246733"/>
              <a:gd name="connsiteX4" fmla="*/ 569856 w 1107217"/>
              <a:gd name="connsiteY4" fmla="*/ 761949 h 1246733"/>
              <a:gd name="connsiteX5" fmla="*/ 569856 w 1107217"/>
              <a:gd name="connsiteY5" fmla="*/ 1229581 h 1246733"/>
              <a:gd name="connsiteX6" fmla="*/ 553611 w 1107217"/>
              <a:gd name="connsiteY6" fmla="*/ 1246733 h 1246733"/>
              <a:gd name="connsiteX7" fmla="*/ 537366 w 1107217"/>
              <a:gd name="connsiteY7" fmla="*/ 1229581 h 1246733"/>
              <a:gd name="connsiteX8" fmla="*/ 537366 w 1107217"/>
              <a:gd name="connsiteY8" fmla="*/ 761949 h 1246733"/>
              <a:gd name="connsiteX9" fmla="*/ 259395 w 1107217"/>
              <a:gd name="connsiteY9" fmla="*/ 761949 h 1246733"/>
              <a:gd name="connsiteX10" fmla="*/ 243150 w 1107217"/>
              <a:gd name="connsiteY10" fmla="*/ 744796 h 1246733"/>
              <a:gd name="connsiteX11" fmla="*/ 259395 w 1107217"/>
              <a:gd name="connsiteY11" fmla="*/ 729449 h 1246733"/>
              <a:gd name="connsiteX12" fmla="*/ 1005919 w 1107217"/>
              <a:gd name="connsiteY12" fmla="*/ 559569 h 1246733"/>
              <a:gd name="connsiteX13" fmla="*/ 980621 w 1107217"/>
              <a:gd name="connsiteY13" fmla="*/ 568599 h 1246733"/>
              <a:gd name="connsiteX14" fmla="*/ 969779 w 1107217"/>
              <a:gd name="connsiteY14" fmla="*/ 592979 h 1246733"/>
              <a:gd name="connsiteX15" fmla="*/ 969779 w 1107217"/>
              <a:gd name="connsiteY15" fmla="*/ 827752 h 1246733"/>
              <a:gd name="connsiteX16" fmla="*/ 925507 w 1107217"/>
              <a:gd name="connsiteY16" fmla="*/ 871998 h 1246733"/>
              <a:gd name="connsiteX17" fmla="*/ 794500 w 1107217"/>
              <a:gd name="connsiteY17" fmla="*/ 871998 h 1246733"/>
              <a:gd name="connsiteX18" fmla="*/ 761974 w 1107217"/>
              <a:gd name="connsiteY18" fmla="*/ 904505 h 1246733"/>
              <a:gd name="connsiteX19" fmla="*/ 761974 w 1107217"/>
              <a:gd name="connsiteY19" fmla="*/ 1180815 h 1246733"/>
              <a:gd name="connsiteX20" fmla="*/ 772816 w 1107217"/>
              <a:gd name="connsiteY20" fmla="*/ 1205195 h 1246733"/>
              <a:gd name="connsiteX21" fmla="*/ 798114 w 1107217"/>
              <a:gd name="connsiteY21" fmla="*/ 1213322 h 1246733"/>
              <a:gd name="connsiteX22" fmla="*/ 827026 w 1107217"/>
              <a:gd name="connsiteY22" fmla="*/ 1179912 h 1246733"/>
              <a:gd name="connsiteX23" fmla="*/ 827026 w 1107217"/>
              <a:gd name="connsiteY23" fmla="*/ 978549 h 1246733"/>
              <a:gd name="connsiteX24" fmla="*/ 868587 w 1107217"/>
              <a:gd name="connsiteY24" fmla="*/ 937012 h 1246733"/>
              <a:gd name="connsiteX25" fmla="*/ 1002305 w 1107217"/>
              <a:gd name="connsiteY25" fmla="*/ 937012 h 1246733"/>
              <a:gd name="connsiteX26" fmla="*/ 1034831 w 1107217"/>
              <a:gd name="connsiteY26" fmla="*/ 904505 h 1246733"/>
              <a:gd name="connsiteX27" fmla="*/ 1034831 w 1107217"/>
              <a:gd name="connsiteY27" fmla="*/ 593882 h 1246733"/>
              <a:gd name="connsiteX28" fmla="*/ 1005919 w 1107217"/>
              <a:gd name="connsiteY28" fmla="*/ 559569 h 1246733"/>
              <a:gd name="connsiteX29" fmla="*/ 97477 w 1107217"/>
              <a:gd name="connsiteY29" fmla="*/ 559569 h 1246733"/>
              <a:gd name="connsiteX30" fmla="*/ 67582 w 1107217"/>
              <a:gd name="connsiteY30" fmla="*/ 593882 h 1246733"/>
              <a:gd name="connsiteX31" fmla="*/ 67582 w 1107217"/>
              <a:gd name="connsiteY31" fmla="*/ 904505 h 1246733"/>
              <a:gd name="connsiteX32" fmla="*/ 100195 w 1107217"/>
              <a:gd name="connsiteY32" fmla="*/ 937012 h 1246733"/>
              <a:gd name="connsiteX33" fmla="*/ 235177 w 1107217"/>
              <a:gd name="connsiteY33" fmla="*/ 937012 h 1246733"/>
              <a:gd name="connsiteX34" fmla="*/ 275943 w 1107217"/>
              <a:gd name="connsiteY34" fmla="*/ 978549 h 1246733"/>
              <a:gd name="connsiteX35" fmla="*/ 275943 w 1107217"/>
              <a:gd name="connsiteY35" fmla="*/ 1179912 h 1246733"/>
              <a:gd name="connsiteX36" fmla="*/ 305838 w 1107217"/>
              <a:gd name="connsiteY36" fmla="*/ 1213322 h 1246733"/>
              <a:gd name="connsiteX37" fmla="*/ 331204 w 1107217"/>
              <a:gd name="connsiteY37" fmla="*/ 1205195 h 1246733"/>
              <a:gd name="connsiteX38" fmla="*/ 342075 w 1107217"/>
              <a:gd name="connsiteY38" fmla="*/ 1180815 h 1246733"/>
              <a:gd name="connsiteX39" fmla="*/ 342075 w 1107217"/>
              <a:gd name="connsiteY39" fmla="*/ 904505 h 1246733"/>
              <a:gd name="connsiteX40" fmla="*/ 309462 w 1107217"/>
              <a:gd name="connsiteY40" fmla="*/ 871998 h 1246733"/>
              <a:gd name="connsiteX41" fmla="*/ 177198 w 1107217"/>
              <a:gd name="connsiteY41" fmla="*/ 871998 h 1246733"/>
              <a:gd name="connsiteX42" fmla="*/ 133714 w 1107217"/>
              <a:gd name="connsiteY42" fmla="*/ 827752 h 1246733"/>
              <a:gd name="connsiteX43" fmla="*/ 133714 w 1107217"/>
              <a:gd name="connsiteY43" fmla="*/ 592979 h 1246733"/>
              <a:gd name="connsiteX44" fmla="*/ 122843 w 1107217"/>
              <a:gd name="connsiteY44" fmla="*/ 568599 h 1246733"/>
              <a:gd name="connsiteX45" fmla="*/ 97477 w 1107217"/>
              <a:gd name="connsiteY45" fmla="*/ 559569 h 1246733"/>
              <a:gd name="connsiteX46" fmla="*/ 1008629 w 1107217"/>
              <a:gd name="connsiteY46" fmla="*/ 527965 h 1246733"/>
              <a:gd name="connsiteX47" fmla="*/ 1067357 w 1107217"/>
              <a:gd name="connsiteY47" fmla="*/ 593882 h 1246733"/>
              <a:gd name="connsiteX48" fmla="*/ 1067357 w 1107217"/>
              <a:gd name="connsiteY48" fmla="*/ 904505 h 1246733"/>
              <a:gd name="connsiteX49" fmla="*/ 1002305 w 1107217"/>
              <a:gd name="connsiteY49" fmla="*/ 969519 h 1246733"/>
              <a:gd name="connsiteX50" fmla="*/ 868587 w 1107217"/>
              <a:gd name="connsiteY50" fmla="*/ 969519 h 1246733"/>
              <a:gd name="connsiteX51" fmla="*/ 859553 w 1107217"/>
              <a:gd name="connsiteY51" fmla="*/ 978549 h 1246733"/>
              <a:gd name="connsiteX52" fmla="*/ 859553 w 1107217"/>
              <a:gd name="connsiteY52" fmla="*/ 1179912 h 1246733"/>
              <a:gd name="connsiteX53" fmla="*/ 800825 w 1107217"/>
              <a:gd name="connsiteY53" fmla="*/ 1245829 h 1246733"/>
              <a:gd name="connsiteX54" fmla="*/ 794500 w 1107217"/>
              <a:gd name="connsiteY54" fmla="*/ 1246732 h 1246733"/>
              <a:gd name="connsiteX55" fmla="*/ 751132 w 1107217"/>
              <a:gd name="connsiteY55" fmla="*/ 1229576 h 1246733"/>
              <a:gd name="connsiteX56" fmla="*/ 729448 w 1107217"/>
              <a:gd name="connsiteY56" fmla="*/ 1180815 h 1246733"/>
              <a:gd name="connsiteX57" fmla="*/ 729448 w 1107217"/>
              <a:gd name="connsiteY57" fmla="*/ 904505 h 1246733"/>
              <a:gd name="connsiteX58" fmla="*/ 794500 w 1107217"/>
              <a:gd name="connsiteY58" fmla="*/ 839491 h 1246733"/>
              <a:gd name="connsiteX59" fmla="*/ 925507 w 1107217"/>
              <a:gd name="connsiteY59" fmla="*/ 839491 h 1246733"/>
              <a:gd name="connsiteX60" fmla="*/ 937253 w 1107217"/>
              <a:gd name="connsiteY60" fmla="*/ 827752 h 1246733"/>
              <a:gd name="connsiteX61" fmla="*/ 937253 w 1107217"/>
              <a:gd name="connsiteY61" fmla="*/ 592979 h 1246733"/>
              <a:gd name="connsiteX62" fmla="*/ 958033 w 1107217"/>
              <a:gd name="connsiteY62" fmla="*/ 544219 h 1246733"/>
              <a:gd name="connsiteX63" fmla="*/ 1008629 w 1107217"/>
              <a:gd name="connsiteY63" fmla="*/ 527965 h 1246733"/>
              <a:gd name="connsiteX64" fmla="*/ 94760 w 1107217"/>
              <a:gd name="connsiteY64" fmla="*/ 527965 h 1246733"/>
              <a:gd name="connsiteX65" fmla="*/ 144585 w 1107217"/>
              <a:gd name="connsiteY65" fmla="*/ 544219 h 1246733"/>
              <a:gd name="connsiteX66" fmla="*/ 165421 w 1107217"/>
              <a:gd name="connsiteY66" fmla="*/ 592979 h 1246733"/>
              <a:gd name="connsiteX67" fmla="*/ 165421 w 1107217"/>
              <a:gd name="connsiteY67" fmla="*/ 827752 h 1246733"/>
              <a:gd name="connsiteX68" fmla="*/ 177198 w 1107217"/>
              <a:gd name="connsiteY68" fmla="*/ 839491 h 1246733"/>
              <a:gd name="connsiteX69" fmla="*/ 309462 w 1107217"/>
              <a:gd name="connsiteY69" fmla="*/ 839491 h 1246733"/>
              <a:gd name="connsiteX70" fmla="*/ 373782 w 1107217"/>
              <a:gd name="connsiteY70" fmla="*/ 904505 h 1246733"/>
              <a:gd name="connsiteX71" fmla="*/ 373782 w 1107217"/>
              <a:gd name="connsiteY71" fmla="*/ 1180815 h 1246733"/>
              <a:gd name="connsiteX72" fmla="*/ 352946 w 1107217"/>
              <a:gd name="connsiteY72" fmla="*/ 1229576 h 1246733"/>
              <a:gd name="connsiteX73" fmla="*/ 309462 w 1107217"/>
              <a:gd name="connsiteY73" fmla="*/ 1246732 h 1246733"/>
              <a:gd name="connsiteX74" fmla="*/ 303121 w 1107217"/>
              <a:gd name="connsiteY74" fmla="*/ 1245829 h 1246733"/>
              <a:gd name="connsiteX75" fmla="*/ 244236 w 1107217"/>
              <a:gd name="connsiteY75" fmla="*/ 1179912 h 1246733"/>
              <a:gd name="connsiteX76" fmla="*/ 244236 w 1107217"/>
              <a:gd name="connsiteY76" fmla="*/ 978549 h 1246733"/>
              <a:gd name="connsiteX77" fmla="*/ 235177 w 1107217"/>
              <a:gd name="connsiteY77" fmla="*/ 969519 h 1246733"/>
              <a:gd name="connsiteX78" fmla="*/ 100195 w 1107217"/>
              <a:gd name="connsiteY78" fmla="*/ 969519 h 1246733"/>
              <a:gd name="connsiteX79" fmla="*/ 35875 w 1107217"/>
              <a:gd name="connsiteY79" fmla="*/ 904505 h 1246733"/>
              <a:gd name="connsiteX80" fmla="*/ 35875 w 1107217"/>
              <a:gd name="connsiteY80" fmla="*/ 593882 h 1246733"/>
              <a:gd name="connsiteX81" fmla="*/ 94760 w 1107217"/>
              <a:gd name="connsiteY81" fmla="*/ 527965 h 1246733"/>
              <a:gd name="connsiteX82" fmla="*/ 1004031 w 1107217"/>
              <a:gd name="connsiteY82" fmla="*/ 328458 h 1246733"/>
              <a:gd name="connsiteX83" fmla="*/ 933431 w 1107217"/>
              <a:gd name="connsiteY83" fmla="*/ 398153 h 1246733"/>
              <a:gd name="connsiteX84" fmla="*/ 1004031 w 1107217"/>
              <a:gd name="connsiteY84" fmla="*/ 469659 h 1246733"/>
              <a:gd name="connsiteX85" fmla="*/ 1074633 w 1107217"/>
              <a:gd name="connsiteY85" fmla="*/ 398153 h 1246733"/>
              <a:gd name="connsiteX86" fmla="*/ 1004031 w 1107217"/>
              <a:gd name="connsiteY86" fmla="*/ 328458 h 1246733"/>
              <a:gd name="connsiteX87" fmla="*/ 102728 w 1107217"/>
              <a:gd name="connsiteY87" fmla="*/ 328458 h 1246733"/>
              <a:gd name="connsiteX88" fmla="*/ 31819 w 1107217"/>
              <a:gd name="connsiteY88" fmla="*/ 398153 h 1246733"/>
              <a:gd name="connsiteX89" fmla="*/ 102728 w 1107217"/>
              <a:gd name="connsiteY89" fmla="*/ 469659 h 1246733"/>
              <a:gd name="connsiteX90" fmla="*/ 173638 w 1107217"/>
              <a:gd name="connsiteY90" fmla="*/ 398153 h 1246733"/>
              <a:gd name="connsiteX91" fmla="*/ 102728 w 1107217"/>
              <a:gd name="connsiteY91" fmla="*/ 328458 h 1246733"/>
              <a:gd name="connsiteX92" fmla="*/ 1004031 w 1107217"/>
              <a:gd name="connsiteY92" fmla="*/ 294968 h 1246733"/>
              <a:gd name="connsiteX93" fmla="*/ 1107217 w 1107217"/>
              <a:gd name="connsiteY93" fmla="*/ 398153 h 1246733"/>
              <a:gd name="connsiteX94" fmla="*/ 1004031 w 1107217"/>
              <a:gd name="connsiteY94" fmla="*/ 501338 h 1246733"/>
              <a:gd name="connsiteX95" fmla="*/ 900847 w 1107217"/>
              <a:gd name="connsiteY95" fmla="*/ 398153 h 1246733"/>
              <a:gd name="connsiteX96" fmla="*/ 1004031 w 1107217"/>
              <a:gd name="connsiteY96" fmla="*/ 294968 h 1246733"/>
              <a:gd name="connsiteX97" fmla="*/ 102728 w 1107217"/>
              <a:gd name="connsiteY97" fmla="*/ 294968 h 1246733"/>
              <a:gd name="connsiteX98" fmla="*/ 206366 w 1107217"/>
              <a:gd name="connsiteY98" fmla="*/ 398153 h 1246733"/>
              <a:gd name="connsiteX99" fmla="*/ 102728 w 1107217"/>
              <a:gd name="connsiteY99" fmla="*/ 501338 h 1246733"/>
              <a:gd name="connsiteX100" fmla="*/ 0 w 1107217"/>
              <a:gd name="connsiteY100" fmla="*/ 398153 h 1246733"/>
              <a:gd name="connsiteX101" fmla="*/ 102728 w 1107217"/>
              <a:gd name="connsiteY101" fmla="*/ 294968 h 1246733"/>
              <a:gd name="connsiteX102" fmla="*/ 703327 w 1107217"/>
              <a:gd name="connsiteY102" fmla="*/ 155091 h 1246733"/>
              <a:gd name="connsiteX103" fmla="*/ 703327 w 1107217"/>
              <a:gd name="connsiteY103" fmla="*/ 294853 h 1246733"/>
              <a:gd name="connsiteX104" fmla="*/ 619490 w 1107217"/>
              <a:gd name="connsiteY104" fmla="*/ 377809 h 1246733"/>
              <a:gd name="connsiteX105" fmla="*/ 428377 w 1107217"/>
              <a:gd name="connsiteY105" fmla="*/ 377809 h 1246733"/>
              <a:gd name="connsiteX106" fmla="*/ 428377 w 1107217"/>
              <a:gd name="connsiteY106" fmla="*/ 418385 h 1246733"/>
              <a:gd name="connsiteX107" fmla="*/ 479761 w 1107217"/>
              <a:gd name="connsiteY107" fmla="*/ 468880 h 1246733"/>
              <a:gd name="connsiteX108" fmla="*/ 841253 w 1107217"/>
              <a:gd name="connsiteY108" fmla="*/ 468880 h 1246733"/>
              <a:gd name="connsiteX109" fmla="*/ 844859 w 1107217"/>
              <a:gd name="connsiteY109" fmla="*/ 466175 h 1246733"/>
              <a:gd name="connsiteX110" fmla="*/ 843957 w 1107217"/>
              <a:gd name="connsiteY110" fmla="*/ 462568 h 1246733"/>
              <a:gd name="connsiteX111" fmla="*/ 820519 w 1107217"/>
              <a:gd name="connsiteY111" fmla="*/ 436419 h 1246733"/>
              <a:gd name="connsiteX112" fmla="*/ 807898 w 1107217"/>
              <a:gd name="connsiteY112" fmla="*/ 406663 h 1246733"/>
              <a:gd name="connsiteX113" fmla="*/ 807898 w 1107217"/>
              <a:gd name="connsiteY113" fmla="*/ 206488 h 1246733"/>
              <a:gd name="connsiteX114" fmla="*/ 757416 w 1107217"/>
              <a:gd name="connsiteY114" fmla="*/ 155091 h 1246733"/>
              <a:gd name="connsiteX115" fmla="*/ 341835 w 1107217"/>
              <a:gd name="connsiteY115" fmla="*/ 32461 h 1246733"/>
              <a:gd name="connsiteX116" fmla="*/ 290451 w 1107217"/>
              <a:gd name="connsiteY116" fmla="*/ 82956 h 1246733"/>
              <a:gd name="connsiteX117" fmla="*/ 290451 w 1107217"/>
              <a:gd name="connsiteY117" fmla="*/ 283131 h 1246733"/>
              <a:gd name="connsiteX118" fmla="*/ 278731 w 1107217"/>
              <a:gd name="connsiteY118" fmla="*/ 313789 h 1246733"/>
              <a:gd name="connsiteX119" fmla="*/ 255293 w 1107217"/>
              <a:gd name="connsiteY119" fmla="*/ 339938 h 1246733"/>
              <a:gd name="connsiteX120" fmla="*/ 254392 w 1107217"/>
              <a:gd name="connsiteY120" fmla="*/ 343545 h 1246733"/>
              <a:gd name="connsiteX121" fmla="*/ 257998 w 1107217"/>
              <a:gd name="connsiteY121" fmla="*/ 345348 h 1246733"/>
              <a:gd name="connsiteX122" fmla="*/ 619490 w 1107217"/>
              <a:gd name="connsiteY122" fmla="*/ 345348 h 1246733"/>
              <a:gd name="connsiteX123" fmla="*/ 670874 w 1107217"/>
              <a:gd name="connsiteY123" fmla="*/ 294853 h 1246733"/>
              <a:gd name="connsiteX124" fmla="*/ 670874 w 1107217"/>
              <a:gd name="connsiteY124" fmla="*/ 82956 h 1246733"/>
              <a:gd name="connsiteX125" fmla="*/ 619490 w 1107217"/>
              <a:gd name="connsiteY125" fmla="*/ 32461 h 1246733"/>
              <a:gd name="connsiteX126" fmla="*/ 341835 w 1107217"/>
              <a:gd name="connsiteY126" fmla="*/ 0 h 1246733"/>
              <a:gd name="connsiteX127" fmla="*/ 619490 w 1107217"/>
              <a:gd name="connsiteY127" fmla="*/ 0 h 1246733"/>
              <a:gd name="connsiteX128" fmla="*/ 703327 w 1107217"/>
              <a:gd name="connsiteY128" fmla="*/ 82956 h 1246733"/>
              <a:gd name="connsiteX129" fmla="*/ 703327 w 1107217"/>
              <a:gd name="connsiteY129" fmla="*/ 122630 h 1246733"/>
              <a:gd name="connsiteX130" fmla="*/ 757416 w 1107217"/>
              <a:gd name="connsiteY130" fmla="*/ 122630 h 1246733"/>
              <a:gd name="connsiteX131" fmla="*/ 841253 w 1107217"/>
              <a:gd name="connsiteY131" fmla="*/ 206488 h 1246733"/>
              <a:gd name="connsiteX132" fmla="*/ 841253 w 1107217"/>
              <a:gd name="connsiteY132" fmla="*/ 406663 h 1246733"/>
              <a:gd name="connsiteX133" fmla="*/ 843957 w 1107217"/>
              <a:gd name="connsiteY133" fmla="*/ 414778 h 1246733"/>
              <a:gd name="connsiteX134" fmla="*/ 867395 w 1107217"/>
              <a:gd name="connsiteY134" fmla="*/ 440927 h 1246733"/>
              <a:gd name="connsiteX135" fmla="*/ 874607 w 1107217"/>
              <a:gd name="connsiteY135" fmla="*/ 479700 h 1246733"/>
              <a:gd name="connsiteX136" fmla="*/ 841253 w 1107217"/>
              <a:gd name="connsiteY136" fmla="*/ 501341 h 1246733"/>
              <a:gd name="connsiteX137" fmla="*/ 479761 w 1107217"/>
              <a:gd name="connsiteY137" fmla="*/ 501341 h 1246733"/>
              <a:gd name="connsiteX138" fmla="*/ 395923 w 1107217"/>
              <a:gd name="connsiteY138" fmla="*/ 418385 h 1246733"/>
              <a:gd name="connsiteX139" fmla="*/ 395923 w 1107217"/>
              <a:gd name="connsiteY139" fmla="*/ 377809 h 1246733"/>
              <a:gd name="connsiteX140" fmla="*/ 257998 w 1107217"/>
              <a:gd name="connsiteY140" fmla="*/ 377809 h 1246733"/>
              <a:gd name="connsiteX141" fmla="*/ 224643 w 1107217"/>
              <a:gd name="connsiteY141" fmla="*/ 356168 h 1246733"/>
              <a:gd name="connsiteX142" fmla="*/ 231855 w 1107217"/>
              <a:gd name="connsiteY142" fmla="*/ 317396 h 1246733"/>
              <a:gd name="connsiteX143" fmla="*/ 255293 w 1107217"/>
              <a:gd name="connsiteY143" fmla="*/ 291246 h 1246733"/>
              <a:gd name="connsiteX144" fmla="*/ 257998 w 1107217"/>
              <a:gd name="connsiteY144" fmla="*/ 283131 h 1246733"/>
              <a:gd name="connsiteX145" fmla="*/ 257998 w 1107217"/>
              <a:gd name="connsiteY145" fmla="*/ 82956 h 1246733"/>
              <a:gd name="connsiteX146" fmla="*/ 341835 w 1107217"/>
              <a:gd name="connsiteY146" fmla="*/ 0 h 1246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1107217" h="1246733">
                <a:moveTo>
                  <a:pt x="259395" y="729449"/>
                </a:moveTo>
                <a:lnTo>
                  <a:pt x="848729" y="729449"/>
                </a:lnTo>
                <a:cubicBezTo>
                  <a:pt x="856851" y="729449"/>
                  <a:pt x="864071" y="735769"/>
                  <a:pt x="864071" y="744796"/>
                </a:cubicBezTo>
                <a:cubicBezTo>
                  <a:pt x="864071" y="753824"/>
                  <a:pt x="856851" y="761949"/>
                  <a:pt x="848729" y="761949"/>
                </a:cubicBezTo>
                <a:lnTo>
                  <a:pt x="569856" y="761949"/>
                </a:lnTo>
                <a:lnTo>
                  <a:pt x="569856" y="1229581"/>
                </a:lnTo>
                <a:cubicBezTo>
                  <a:pt x="569856" y="1238608"/>
                  <a:pt x="562636" y="1246733"/>
                  <a:pt x="553611" y="1246733"/>
                </a:cubicBezTo>
                <a:cubicBezTo>
                  <a:pt x="544586" y="1246733"/>
                  <a:pt x="537366" y="1238608"/>
                  <a:pt x="537366" y="1229581"/>
                </a:cubicBezTo>
                <a:lnTo>
                  <a:pt x="537366" y="761949"/>
                </a:lnTo>
                <a:lnTo>
                  <a:pt x="259395" y="761949"/>
                </a:lnTo>
                <a:cubicBezTo>
                  <a:pt x="250370" y="761949"/>
                  <a:pt x="243150" y="753824"/>
                  <a:pt x="243150" y="744796"/>
                </a:cubicBezTo>
                <a:cubicBezTo>
                  <a:pt x="243150" y="735769"/>
                  <a:pt x="250370" y="729449"/>
                  <a:pt x="259395" y="729449"/>
                </a:cubicBezTo>
                <a:close/>
                <a:moveTo>
                  <a:pt x="1005919" y="559569"/>
                </a:moveTo>
                <a:cubicBezTo>
                  <a:pt x="996885" y="559569"/>
                  <a:pt x="987849" y="562278"/>
                  <a:pt x="980621" y="568599"/>
                </a:cubicBezTo>
                <a:cubicBezTo>
                  <a:pt x="974297" y="574017"/>
                  <a:pt x="969779" y="583950"/>
                  <a:pt x="969779" y="592979"/>
                </a:cubicBezTo>
                <a:lnTo>
                  <a:pt x="969779" y="827752"/>
                </a:lnTo>
                <a:cubicBezTo>
                  <a:pt x="969779" y="852132"/>
                  <a:pt x="949903" y="871998"/>
                  <a:pt x="925507" y="871998"/>
                </a:cubicBezTo>
                <a:lnTo>
                  <a:pt x="794500" y="871998"/>
                </a:lnTo>
                <a:cubicBezTo>
                  <a:pt x="776430" y="871998"/>
                  <a:pt x="761974" y="886446"/>
                  <a:pt x="761974" y="904505"/>
                </a:cubicBezTo>
                <a:lnTo>
                  <a:pt x="761974" y="1180815"/>
                </a:lnTo>
                <a:cubicBezTo>
                  <a:pt x="761974" y="1190748"/>
                  <a:pt x="765588" y="1198874"/>
                  <a:pt x="772816" y="1205195"/>
                </a:cubicBezTo>
                <a:cubicBezTo>
                  <a:pt x="779141" y="1211516"/>
                  <a:pt x="788176" y="1214225"/>
                  <a:pt x="798114" y="1213322"/>
                </a:cubicBezTo>
                <a:cubicBezTo>
                  <a:pt x="813474" y="1212419"/>
                  <a:pt x="827026" y="1197068"/>
                  <a:pt x="827026" y="1179912"/>
                </a:cubicBezTo>
                <a:lnTo>
                  <a:pt x="827026" y="978549"/>
                </a:lnTo>
                <a:cubicBezTo>
                  <a:pt x="827026" y="955974"/>
                  <a:pt x="846000" y="937012"/>
                  <a:pt x="868587" y="937012"/>
                </a:cubicBezTo>
                <a:lnTo>
                  <a:pt x="1002305" y="937012"/>
                </a:lnTo>
                <a:cubicBezTo>
                  <a:pt x="1020375" y="937012"/>
                  <a:pt x="1034831" y="922564"/>
                  <a:pt x="1034831" y="904505"/>
                </a:cubicBezTo>
                <a:lnTo>
                  <a:pt x="1034831" y="593882"/>
                </a:lnTo>
                <a:cubicBezTo>
                  <a:pt x="1034831" y="576726"/>
                  <a:pt x="1022183" y="561375"/>
                  <a:pt x="1005919" y="559569"/>
                </a:cubicBezTo>
                <a:close/>
                <a:moveTo>
                  <a:pt x="97477" y="559569"/>
                </a:moveTo>
                <a:cubicBezTo>
                  <a:pt x="81171" y="561375"/>
                  <a:pt x="67582" y="576726"/>
                  <a:pt x="67582" y="593882"/>
                </a:cubicBezTo>
                <a:lnTo>
                  <a:pt x="67582" y="904505"/>
                </a:lnTo>
                <a:cubicBezTo>
                  <a:pt x="67582" y="922564"/>
                  <a:pt x="82077" y="937012"/>
                  <a:pt x="100195" y="937012"/>
                </a:cubicBezTo>
                <a:lnTo>
                  <a:pt x="235177" y="937012"/>
                </a:lnTo>
                <a:cubicBezTo>
                  <a:pt x="257825" y="937012"/>
                  <a:pt x="275943" y="955974"/>
                  <a:pt x="275943" y="978549"/>
                </a:cubicBezTo>
                <a:lnTo>
                  <a:pt x="275943" y="1179912"/>
                </a:lnTo>
                <a:cubicBezTo>
                  <a:pt x="275943" y="1197068"/>
                  <a:pt x="289532" y="1212419"/>
                  <a:pt x="305838" y="1213322"/>
                </a:cubicBezTo>
                <a:cubicBezTo>
                  <a:pt x="314897" y="1214225"/>
                  <a:pt x="323957" y="1211516"/>
                  <a:pt x="331204" y="1205195"/>
                </a:cubicBezTo>
                <a:cubicBezTo>
                  <a:pt x="337545" y="1198874"/>
                  <a:pt x="342075" y="1190748"/>
                  <a:pt x="342075" y="1180815"/>
                </a:cubicBezTo>
                <a:lnTo>
                  <a:pt x="342075" y="904505"/>
                </a:lnTo>
                <a:cubicBezTo>
                  <a:pt x="342075" y="886446"/>
                  <a:pt x="327580" y="871998"/>
                  <a:pt x="309462" y="871998"/>
                </a:cubicBezTo>
                <a:lnTo>
                  <a:pt x="177198" y="871998"/>
                </a:lnTo>
                <a:cubicBezTo>
                  <a:pt x="152738" y="871998"/>
                  <a:pt x="133714" y="852132"/>
                  <a:pt x="133714" y="827752"/>
                </a:cubicBezTo>
                <a:lnTo>
                  <a:pt x="133714" y="592979"/>
                </a:lnTo>
                <a:cubicBezTo>
                  <a:pt x="133714" y="583950"/>
                  <a:pt x="129184" y="574017"/>
                  <a:pt x="122843" y="568599"/>
                </a:cubicBezTo>
                <a:cubicBezTo>
                  <a:pt x="115596" y="562278"/>
                  <a:pt x="106537" y="559569"/>
                  <a:pt x="97477" y="559569"/>
                </a:cubicBezTo>
                <a:close/>
                <a:moveTo>
                  <a:pt x="1008629" y="527965"/>
                </a:moveTo>
                <a:cubicBezTo>
                  <a:pt x="1041155" y="531577"/>
                  <a:pt x="1067357" y="559569"/>
                  <a:pt x="1067357" y="593882"/>
                </a:cubicBezTo>
                <a:lnTo>
                  <a:pt x="1067357" y="904505"/>
                </a:lnTo>
                <a:cubicBezTo>
                  <a:pt x="1067357" y="939721"/>
                  <a:pt x="1038445" y="969519"/>
                  <a:pt x="1002305" y="969519"/>
                </a:cubicBezTo>
                <a:lnTo>
                  <a:pt x="868587" y="969519"/>
                </a:lnTo>
                <a:cubicBezTo>
                  <a:pt x="863167" y="969519"/>
                  <a:pt x="859553" y="973131"/>
                  <a:pt x="859553" y="978549"/>
                </a:cubicBezTo>
                <a:lnTo>
                  <a:pt x="859553" y="1179912"/>
                </a:lnTo>
                <a:cubicBezTo>
                  <a:pt x="859553" y="1213322"/>
                  <a:pt x="833351" y="1243120"/>
                  <a:pt x="800825" y="1245829"/>
                </a:cubicBezTo>
                <a:cubicBezTo>
                  <a:pt x="799018" y="1246732"/>
                  <a:pt x="797211" y="1246732"/>
                  <a:pt x="794500" y="1246732"/>
                </a:cubicBezTo>
                <a:cubicBezTo>
                  <a:pt x="779141" y="1246732"/>
                  <a:pt x="762878" y="1240411"/>
                  <a:pt x="751132" y="1229576"/>
                </a:cubicBezTo>
                <a:cubicBezTo>
                  <a:pt x="737580" y="1216934"/>
                  <a:pt x="729448" y="1198874"/>
                  <a:pt x="729448" y="1180815"/>
                </a:cubicBezTo>
                <a:lnTo>
                  <a:pt x="729448" y="904505"/>
                </a:lnTo>
                <a:cubicBezTo>
                  <a:pt x="729448" y="868386"/>
                  <a:pt x="759264" y="839491"/>
                  <a:pt x="794500" y="839491"/>
                </a:cubicBezTo>
                <a:lnTo>
                  <a:pt x="925507" y="839491"/>
                </a:lnTo>
                <a:cubicBezTo>
                  <a:pt x="932735" y="839491"/>
                  <a:pt x="937253" y="834073"/>
                  <a:pt x="937253" y="827752"/>
                </a:cubicBezTo>
                <a:lnTo>
                  <a:pt x="937253" y="592979"/>
                </a:lnTo>
                <a:cubicBezTo>
                  <a:pt x="937253" y="574017"/>
                  <a:pt x="945385" y="556860"/>
                  <a:pt x="958033" y="544219"/>
                </a:cubicBezTo>
                <a:cubicBezTo>
                  <a:pt x="972489" y="531577"/>
                  <a:pt x="990559" y="526159"/>
                  <a:pt x="1008629" y="527965"/>
                </a:cubicBezTo>
                <a:close/>
                <a:moveTo>
                  <a:pt x="94760" y="527965"/>
                </a:moveTo>
                <a:cubicBezTo>
                  <a:pt x="112878" y="526159"/>
                  <a:pt x="130996" y="531577"/>
                  <a:pt x="144585" y="544219"/>
                </a:cubicBezTo>
                <a:cubicBezTo>
                  <a:pt x="158174" y="556860"/>
                  <a:pt x="165421" y="574017"/>
                  <a:pt x="165421" y="592979"/>
                </a:cubicBezTo>
                <a:lnTo>
                  <a:pt x="165421" y="827752"/>
                </a:lnTo>
                <a:cubicBezTo>
                  <a:pt x="165421" y="834073"/>
                  <a:pt x="170857" y="839491"/>
                  <a:pt x="177198" y="839491"/>
                </a:cubicBezTo>
                <a:lnTo>
                  <a:pt x="309462" y="839491"/>
                </a:lnTo>
                <a:cubicBezTo>
                  <a:pt x="344793" y="839491"/>
                  <a:pt x="373782" y="868386"/>
                  <a:pt x="373782" y="904505"/>
                </a:cubicBezTo>
                <a:lnTo>
                  <a:pt x="373782" y="1180815"/>
                </a:lnTo>
                <a:cubicBezTo>
                  <a:pt x="373782" y="1198874"/>
                  <a:pt x="366535" y="1216934"/>
                  <a:pt x="352946" y="1229576"/>
                </a:cubicBezTo>
                <a:cubicBezTo>
                  <a:pt x="341169" y="1240411"/>
                  <a:pt x="324863" y="1246732"/>
                  <a:pt x="309462" y="1246732"/>
                </a:cubicBezTo>
                <a:cubicBezTo>
                  <a:pt x="306744" y="1246732"/>
                  <a:pt x="304026" y="1246732"/>
                  <a:pt x="303121" y="1245829"/>
                </a:cubicBezTo>
                <a:cubicBezTo>
                  <a:pt x="270508" y="1243120"/>
                  <a:pt x="244236" y="1213322"/>
                  <a:pt x="244236" y="1179912"/>
                </a:cubicBezTo>
                <a:lnTo>
                  <a:pt x="244236" y="978549"/>
                </a:lnTo>
                <a:cubicBezTo>
                  <a:pt x="244236" y="973131"/>
                  <a:pt x="239706" y="969519"/>
                  <a:pt x="235177" y="969519"/>
                </a:cubicBezTo>
                <a:lnTo>
                  <a:pt x="100195" y="969519"/>
                </a:lnTo>
                <a:cubicBezTo>
                  <a:pt x="64864" y="969519"/>
                  <a:pt x="35875" y="939721"/>
                  <a:pt x="35875" y="904505"/>
                </a:cubicBezTo>
                <a:lnTo>
                  <a:pt x="35875" y="593882"/>
                </a:lnTo>
                <a:cubicBezTo>
                  <a:pt x="35875" y="559569"/>
                  <a:pt x="61241" y="531577"/>
                  <a:pt x="94760" y="527965"/>
                </a:cubicBezTo>
                <a:close/>
                <a:moveTo>
                  <a:pt x="1004031" y="328458"/>
                </a:moveTo>
                <a:cubicBezTo>
                  <a:pt x="965111" y="328458"/>
                  <a:pt x="933431" y="359233"/>
                  <a:pt x="933431" y="398153"/>
                </a:cubicBezTo>
                <a:cubicBezTo>
                  <a:pt x="933431" y="437074"/>
                  <a:pt x="965111" y="469659"/>
                  <a:pt x="1004031" y="469659"/>
                </a:cubicBezTo>
                <a:cubicBezTo>
                  <a:pt x="1042953" y="469659"/>
                  <a:pt x="1074633" y="437074"/>
                  <a:pt x="1074633" y="398153"/>
                </a:cubicBezTo>
                <a:cubicBezTo>
                  <a:pt x="1074633" y="359233"/>
                  <a:pt x="1042953" y="328458"/>
                  <a:pt x="1004031" y="328458"/>
                </a:cubicBezTo>
                <a:close/>
                <a:moveTo>
                  <a:pt x="102728" y="328458"/>
                </a:moveTo>
                <a:cubicBezTo>
                  <a:pt x="63637" y="328458"/>
                  <a:pt x="31819" y="359233"/>
                  <a:pt x="31819" y="398153"/>
                </a:cubicBezTo>
                <a:cubicBezTo>
                  <a:pt x="31819" y="437074"/>
                  <a:pt x="63637" y="469659"/>
                  <a:pt x="102728" y="469659"/>
                </a:cubicBezTo>
                <a:cubicBezTo>
                  <a:pt x="141820" y="469659"/>
                  <a:pt x="173638" y="437074"/>
                  <a:pt x="173638" y="398153"/>
                </a:cubicBezTo>
                <a:cubicBezTo>
                  <a:pt x="173638" y="359233"/>
                  <a:pt x="141820" y="328458"/>
                  <a:pt x="102728" y="328458"/>
                </a:cubicBezTo>
                <a:close/>
                <a:moveTo>
                  <a:pt x="1004031" y="294968"/>
                </a:moveTo>
                <a:cubicBezTo>
                  <a:pt x="1061055" y="294968"/>
                  <a:pt x="1107217" y="342035"/>
                  <a:pt x="1107217" y="398153"/>
                </a:cubicBezTo>
                <a:cubicBezTo>
                  <a:pt x="1107217" y="455176"/>
                  <a:pt x="1061055" y="501338"/>
                  <a:pt x="1004031" y="501338"/>
                </a:cubicBezTo>
                <a:cubicBezTo>
                  <a:pt x="947009" y="501338"/>
                  <a:pt x="900847" y="455176"/>
                  <a:pt x="900847" y="398153"/>
                </a:cubicBezTo>
                <a:cubicBezTo>
                  <a:pt x="900847" y="342035"/>
                  <a:pt x="947009" y="294968"/>
                  <a:pt x="1004031" y="294968"/>
                </a:cubicBezTo>
                <a:close/>
                <a:moveTo>
                  <a:pt x="102728" y="294968"/>
                </a:moveTo>
                <a:cubicBezTo>
                  <a:pt x="160002" y="294968"/>
                  <a:pt x="206366" y="342035"/>
                  <a:pt x="206366" y="398153"/>
                </a:cubicBezTo>
                <a:cubicBezTo>
                  <a:pt x="206366" y="455176"/>
                  <a:pt x="160002" y="501338"/>
                  <a:pt x="102728" y="501338"/>
                </a:cubicBezTo>
                <a:cubicBezTo>
                  <a:pt x="45455" y="501338"/>
                  <a:pt x="0" y="455176"/>
                  <a:pt x="0" y="398153"/>
                </a:cubicBezTo>
                <a:cubicBezTo>
                  <a:pt x="0" y="342035"/>
                  <a:pt x="45455" y="294968"/>
                  <a:pt x="102728" y="294968"/>
                </a:cubicBezTo>
                <a:close/>
                <a:moveTo>
                  <a:pt x="703327" y="155091"/>
                </a:moveTo>
                <a:lnTo>
                  <a:pt x="703327" y="294853"/>
                </a:lnTo>
                <a:cubicBezTo>
                  <a:pt x="703327" y="340840"/>
                  <a:pt x="666367" y="377809"/>
                  <a:pt x="619490" y="377809"/>
                </a:cubicBezTo>
                <a:lnTo>
                  <a:pt x="428377" y="377809"/>
                </a:lnTo>
                <a:lnTo>
                  <a:pt x="428377" y="418385"/>
                </a:lnTo>
                <a:cubicBezTo>
                  <a:pt x="428377" y="446337"/>
                  <a:pt x="451815" y="468880"/>
                  <a:pt x="479761" y="468880"/>
                </a:cubicBezTo>
                <a:lnTo>
                  <a:pt x="841253" y="468880"/>
                </a:lnTo>
                <a:cubicBezTo>
                  <a:pt x="843056" y="468880"/>
                  <a:pt x="843957" y="467978"/>
                  <a:pt x="844859" y="466175"/>
                </a:cubicBezTo>
                <a:cubicBezTo>
                  <a:pt x="844859" y="465273"/>
                  <a:pt x="844859" y="463470"/>
                  <a:pt x="843957" y="462568"/>
                </a:cubicBezTo>
                <a:lnTo>
                  <a:pt x="820519" y="436419"/>
                </a:lnTo>
                <a:cubicBezTo>
                  <a:pt x="813307" y="428304"/>
                  <a:pt x="807898" y="418385"/>
                  <a:pt x="807898" y="406663"/>
                </a:cubicBezTo>
                <a:lnTo>
                  <a:pt x="807898" y="206488"/>
                </a:lnTo>
                <a:cubicBezTo>
                  <a:pt x="807898" y="178535"/>
                  <a:pt x="785361" y="155091"/>
                  <a:pt x="757416" y="155091"/>
                </a:cubicBezTo>
                <a:close/>
                <a:moveTo>
                  <a:pt x="341835" y="32461"/>
                </a:moveTo>
                <a:cubicBezTo>
                  <a:pt x="313889" y="32461"/>
                  <a:pt x="290451" y="55003"/>
                  <a:pt x="290451" y="82956"/>
                </a:cubicBezTo>
                <a:lnTo>
                  <a:pt x="290451" y="283131"/>
                </a:lnTo>
                <a:cubicBezTo>
                  <a:pt x="290451" y="294853"/>
                  <a:pt x="285943" y="305674"/>
                  <a:pt x="278731" y="313789"/>
                </a:cubicBezTo>
                <a:lnTo>
                  <a:pt x="255293" y="339938"/>
                </a:lnTo>
                <a:cubicBezTo>
                  <a:pt x="254392" y="340840"/>
                  <a:pt x="253490" y="341741"/>
                  <a:pt x="254392" y="343545"/>
                </a:cubicBezTo>
                <a:cubicBezTo>
                  <a:pt x="255293" y="344446"/>
                  <a:pt x="257096" y="345348"/>
                  <a:pt x="257998" y="345348"/>
                </a:cubicBezTo>
                <a:lnTo>
                  <a:pt x="619490" y="345348"/>
                </a:lnTo>
                <a:cubicBezTo>
                  <a:pt x="648337" y="345348"/>
                  <a:pt x="670874" y="322806"/>
                  <a:pt x="670874" y="294853"/>
                </a:cubicBezTo>
                <a:lnTo>
                  <a:pt x="670874" y="82956"/>
                </a:lnTo>
                <a:cubicBezTo>
                  <a:pt x="670874" y="55003"/>
                  <a:pt x="648337" y="32461"/>
                  <a:pt x="619490" y="32461"/>
                </a:cubicBezTo>
                <a:close/>
                <a:moveTo>
                  <a:pt x="341835" y="0"/>
                </a:moveTo>
                <a:lnTo>
                  <a:pt x="619490" y="0"/>
                </a:lnTo>
                <a:cubicBezTo>
                  <a:pt x="666367" y="0"/>
                  <a:pt x="703327" y="36970"/>
                  <a:pt x="703327" y="82956"/>
                </a:cubicBezTo>
                <a:lnTo>
                  <a:pt x="703327" y="122630"/>
                </a:lnTo>
                <a:lnTo>
                  <a:pt x="757416" y="122630"/>
                </a:lnTo>
                <a:cubicBezTo>
                  <a:pt x="803391" y="122630"/>
                  <a:pt x="841253" y="160501"/>
                  <a:pt x="841253" y="206488"/>
                </a:cubicBezTo>
                <a:lnTo>
                  <a:pt x="841253" y="406663"/>
                </a:lnTo>
                <a:cubicBezTo>
                  <a:pt x="841253" y="409368"/>
                  <a:pt x="842155" y="412975"/>
                  <a:pt x="843957" y="414778"/>
                </a:cubicBezTo>
                <a:lnTo>
                  <a:pt x="867395" y="440927"/>
                </a:lnTo>
                <a:cubicBezTo>
                  <a:pt x="877313" y="451748"/>
                  <a:pt x="880017" y="466175"/>
                  <a:pt x="874607" y="479700"/>
                </a:cubicBezTo>
                <a:cubicBezTo>
                  <a:pt x="868297" y="493225"/>
                  <a:pt x="855677" y="501341"/>
                  <a:pt x="841253" y="501341"/>
                </a:cubicBezTo>
                <a:lnTo>
                  <a:pt x="479761" y="501341"/>
                </a:lnTo>
                <a:cubicBezTo>
                  <a:pt x="432884" y="501341"/>
                  <a:pt x="395923" y="464371"/>
                  <a:pt x="395923" y="418385"/>
                </a:cubicBezTo>
                <a:lnTo>
                  <a:pt x="395923" y="377809"/>
                </a:lnTo>
                <a:lnTo>
                  <a:pt x="257998" y="377809"/>
                </a:lnTo>
                <a:cubicBezTo>
                  <a:pt x="243574" y="377809"/>
                  <a:pt x="230953" y="369694"/>
                  <a:pt x="224643" y="356168"/>
                </a:cubicBezTo>
                <a:cubicBezTo>
                  <a:pt x="219234" y="343545"/>
                  <a:pt x="221938" y="328216"/>
                  <a:pt x="231855" y="317396"/>
                </a:cubicBezTo>
                <a:lnTo>
                  <a:pt x="255293" y="291246"/>
                </a:lnTo>
                <a:cubicBezTo>
                  <a:pt x="257096" y="289443"/>
                  <a:pt x="257998" y="285836"/>
                  <a:pt x="257998" y="283131"/>
                </a:cubicBezTo>
                <a:lnTo>
                  <a:pt x="257998" y="82956"/>
                </a:lnTo>
                <a:cubicBezTo>
                  <a:pt x="257998" y="36970"/>
                  <a:pt x="295860" y="0"/>
                  <a:pt x="34183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3F6C17ED-C5AB-4D33-82D3-D836380F0C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8386" y="3223287"/>
            <a:ext cx="623366" cy="608155"/>
          </a:xfrm>
          <a:custGeom>
            <a:avLst/>
            <a:gdLst>
              <a:gd name="connsiteX0" fmla="*/ 864451 w 1246731"/>
              <a:gd name="connsiteY0" fmla="*/ 898815 h 1216309"/>
              <a:gd name="connsiteX1" fmla="*/ 749947 w 1246731"/>
              <a:gd name="connsiteY1" fmla="*/ 1013041 h 1216309"/>
              <a:gd name="connsiteX2" fmla="*/ 749947 w 1246731"/>
              <a:gd name="connsiteY2" fmla="*/ 1153350 h 1216309"/>
              <a:gd name="connsiteX3" fmla="*/ 782405 w 1246731"/>
              <a:gd name="connsiteY3" fmla="*/ 1184829 h 1216309"/>
              <a:gd name="connsiteX4" fmla="*/ 1181816 w 1246731"/>
              <a:gd name="connsiteY4" fmla="*/ 1184829 h 1216309"/>
              <a:gd name="connsiteX5" fmla="*/ 1213372 w 1246731"/>
              <a:gd name="connsiteY5" fmla="*/ 1153350 h 1216309"/>
              <a:gd name="connsiteX6" fmla="*/ 1213372 w 1246731"/>
              <a:gd name="connsiteY6" fmla="*/ 1013041 h 1216309"/>
              <a:gd name="connsiteX7" fmla="*/ 1099770 w 1246731"/>
              <a:gd name="connsiteY7" fmla="*/ 898815 h 1216309"/>
              <a:gd name="connsiteX8" fmla="*/ 145406 w 1246731"/>
              <a:gd name="connsiteY8" fmla="*/ 898815 h 1216309"/>
              <a:gd name="connsiteX9" fmla="*/ 31610 w 1246731"/>
              <a:gd name="connsiteY9" fmla="*/ 1013041 h 1216309"/>
              <a:gd name="connsiteX10" fmla="*/ 31610 w 1246731"/>
              <a:gd name="connsiteY10" fmla="*/ 1153350 h 1216309"/>
              <a:gd name="connsiteX11" fmla="*/ 64123 w 1246731"/>
              <a:gd name="connsiteY11" fmla="*/ 1184829 h 1216309"/>
              <a:gd name="connsiteX12" fmla="*/ 464215 w 1246731"/>
              <a:gd name="connsiteY12" fmla="*/ 1184829 h 1216309"/>
              <a:gd name="connsiteX13" fmla="*/ 495825 w 1246731"/>
              <a:gd name="connsiteY13" fmla="*/ 1153350 h 1216309"/>
              <a:gd name="connsiteX14" fmla="*/ 495825 w 1246731"/>
              <a:gd name="connsiteY14" fmla="*/ 1013041 h 1216309"/>
              <a:gd name="connsiteX15" fmla="*/ 382029 w 1246731"/>
              <a:gd name="connsiteY15" fmla="*/ 898815 h 1216309"/>
              <a:gd name="connsiteX16" fmla="*/ 864451 w 1246731"/>
              <a:gd name="connsiteY16" fmla="*/ 866436 h 1216309"/>
              <a:gd name="connsiteX17" fmla="*/ 1099770 w 1246731"/>
              <a:gd name="connsiteY17" fmla="*/ 866436 h 1216309"/>
              <a:gd name="connsiteX18" fmla="*/ 1246731 w 1246731"/>
              <a:gd name="connsiteY18" fmla="*/ 1013041 h 1216309"/>
              <a:gd name="connsiteX19" fmla="*/ 1246731 w 1246731"/>
              <a:gd name="connsiteY19" fmla="*/ 1153350 h 1216309"/>
              <a:gd name="connsiteX20" fmla="*/ 1181816 w 1246731"/>
              <a:gd name="connsiteY20" fmla="*/ 1216309 h 1216309"/>
              <a:gd name="connsiteX21" fmla="*/ 782405 w 1246731"/>
              <a:gd name="connsiteY21" fmla="*/ 1216309 h 1216309"/>
              <a:gd name="connsiteX22" fmla="*/ 717489 w 1246731"/>
              <a:gd name="connsiteY22" fmla="*/ 1153350 h 1216309"/>
              <a:gd name="connsiteX23" fmla="*/ 717489 w 1246731"/>
              <a:gd name="connsiteY23" fmla="*/ 1013041 h 1216309"/>
              <a:gd name="connsiteX24" fmla="*/ 864451 w 1246731"/>
              <a:gd name="connsiteY24" fmla="*/ 866436 h 1216309"/>
              <a:gd name="connsiteX25" fmla="*/ 145406 w 1246731"/>
              <a:gd name="connsiteY25" fmla="*/ 866436 h 1216309"/>
              <a:gd name="connsiteX26" fmla="*/ 382029 w 1246731"/>
              <a:gd name="connsiteY26" fmla="*/ 866436 h 1216309"/>
              <a:gd name="connsiteX27" fmla="*/ 529241 w 1246731"/>
              <a:gd name="connsiteY27" fmla="*/ 1013041 h 1216309"/>
              <a:gd name="connsiteX28" fmla="*/ 529241 w 1246731"/>
              <a:gd name="connsiteY28" fmla="*/ 1153350 h 1216309"/>
              <a:gd name="connsiteX29" fmla="*/ 464215 w 1246731"/>
              <a:gd name="connsiteY29" fmla="*/ 1216309 h 1216309"/>
              <a:gd name="connsiteX30" fmla="*/ 64123 w 1246731"/>
              <a:gd name="connsiteY30" fmla="*/ 1216309 h 1216309"/>
              <a:gd name="connsiteX31" fmla="*/ 0 w 1246731"/>
              <a:gd name="connsiteY31" fmla="*/ 1153350 h 1216309"/>
              <a:gd name="connsiteX32" fmla="*/ 0 w 1246731"/>
              <a:gd name="connsiteY32" fmla="*/ 1013041 h 1216309"/>
              <a:gd name="connsiteX33" fmla="*/ 145406 w 1246731"/>
              <a:gd name="connsiteY33" fmla="*/ 866436 h 1216309"/>
              <a:gd name="connsiteX34" fmla="*/ 709315 w 1246731"/>
              <a:gd name="connsiteY34" fmla="*/ 680667 h 1216309"/>
              <a:gd name="connsiteX35" fmla="*/ 720888 w 1246731"/>
              <a:gd name="connsiteY35" fmla="*/ 685399 h 1216309"/>
              <a:gd name="connsiteX36" fmla="*/ 755042 w 1246731"/>
              <a:gd name="connsiteY36" fmla="*/ 719644 h 1216309"/>
              <a:gd name="connsiteX37" fmla="*/ 758638 w 1246731"/>
              <a:gd name="connsiteY37" fmla="*/ 725051 h 1216309"/>
              <a:gd name="connsiteX38" fmla="*/ 758638 w 1246731"/>
              <a:gd name="connsiteY38" fmla="*/ 725952 h 1216309"/>
              <a:gd name="connsiteX39" fmla="*/ 759536 w 1246731"/>
              <a:gd name="connsiteY39" fmla="*/ 730458 h 1216309"/>
              <a:gd name="connsiteX40" fmla="*/ 760435 w 1246731"/>
              <a:gd name="connsiteY40" fmla="*/ 732261 h 1216309"/>
              <a:gd name="connsiteX41" fmla="*/ 758638 w 1246731"/>
              <a:gd name="connsiteY41" fmla="*/ 736766 h 1216309"/>
              <a:gd name="connsiteX42" fmla="*/ 758638 w 1246731"/>
              <a:gd name="connsiteY42" fmla="*/ 737668 h 1216309"/>
              <a:gd name="connsiteX43" fmla="*/ 755941 w 1246731"/>
              <a:gd name="connsiteY43" fmla="*/ 742174 h 1216309"/>
              <a:gd name="connsiteX44" fmla="*/ 755042 w 1246731"/>
              <a:gd name="connsiteY44" fmla="*/ 742174 h 1216309"/>
              <a:gd name="connsiteX45" fmla="*/ 720888 w 1246731"/>
              <a:gd name="connsiteY45" fmla="*/ 777320 h 1216309"/>
              <a:gd name="connsiteX46" fmla="*/ 709203 w 1246731"/>
              <a:gd name="connsiteY46" fmla="*/ 781826 h 1216309"/>
              <a:gd name="connsiteX47" fmla="*/ 698417 w 1246731"/>
              <a:gd name="connsiteY47" fmla="*/ 777320 h 1216309"/>
              <a:gd name="connsiteX48" fmla="*/ 698417 w 1246731"/>
              <a:gd name="connsiteY48" fmla="*/ 753889 h 1216309"/>
              <a:gd name="connsiteX49" fmla="*/ 704709 w 1246731"/>
              <a:gd name="connsiteY49" fmla="*/ 747581 h 1216309"/>
              <a:gd name="connsiteX50" fmla="*/ 502477 w 1246731"/>
              <a:gd name="connsiteY50" fmla="*/ 747581 h 1216309"/>
              <a:gd name="connsiteX51" fmla="*/ 486298 w 1246731"/>
              <a:gd name="connsiteY51" fmla="*/ 731359 h 1216309"/>
              <a:gd name="connsiteX52" fmla="*/ 502477 w 1246731"/>
              <a:gd name="connsiteY52" fmla="*/ 715138 h 1216309"/>
              <a:gd name="connsiteX53" fmla="*/ 704709 w 1246731"/>
              <a:gd name="connsiteY53" fmla="*/ 715138 h 1216309"/>
              <a:gd name="connsiteX54" fmla="*/ 698417 w 1246731"/>
              <a:gd name="connsiteY54" fmla="*/ 707928 h 1216309"/>
              <a:gd name="connsiteX55" fmla="*/ 698417 w 1246731"/>
              <a:gd name="connsiteY55" fmla="*/ 685399 h 1216309"/>
              <a:gd name="connsiteX56" fmla="*/ 709315 w 1246731"/>
              <a:gd name="connsiteY56" fmla="*/ 680667 h 1216309"/>
              <a:gd name="connsiteX57" fmla="*/ 536346 w 1246731"/>
              <a:gd name="connsiteY57" fmla="*/ 577240 h 1216309"/>
              <a:gd name="connsiteX58" fmla="*/ 547617 w 1246731"/>
              <a:gd name="connsiteY58" fmla="*/ 582601 h 1216309"/>
              <a:gd name="connsiteX59" fmla="*/ 547617 w 1246731"/>
              <a:gd name="connsiteY59" fmla="*/ 604936 h 1216309"/>
              <a:gd name="connsiteX60" fmla="*/ 540403 w 1246731"/>
              <a:gd name="connsiteY60" fmla="*/ 612084 h 1216309"/>
              <a:gd name="connsiteX61" fmla="*/ 743299 w 1246731"/>
              <a:gd name="connsiteY61" fmla="*/ 612084 h 1216309"/>
              <a:gd name="connsiteX62" fmla="*/ 760432 w 1246731"/>
              <a:gd name="connsiteY62" fmla="*/ 628165 h 1216309"/>
              <a:gd name="connsiteX63" fmla="*/ 743299 w 1246731"/>
              <a:gd name="connsiteY63" fmla="*/ 644247 h 1216309"/>
              <a:gd name="connsiteX64" fmla="*/ 540403 w 1246731"/>
              <a:gd name="connsiteY64" fmla="*/ 644247 h 1216309"/>
              <a:gd name="connsiteX65" fmla="*/ 547617 w 1246731"/>
              <a:gd name="connsiteY65" fmla="*/ 651394 h 1216309"/>
              <a:gd name="connsiteX66" fmla="*/ 547617 w 1246731"/>
              <a:gd name="connsiteY66" fmla="*/ 673730 h 1216309"/>
              <a:gd name="connsiteX67" fmla="*/ 535895 w 1246731"/>
              <a:gd name="connsiteY67" fmla="*/ 678197 h 1216309"/>
              <a:gd name="connsiteX68" fmla="*/ 525074 w 1246731"/>
              <a:gd name="connsiteY68" fmla="*/ 673730 h 1216309"/>
              <a:gd name="connsiteX69" fmla="*/ 490807 w 1246731"/>
              <a:gd name="connsiteY69" fmla="*/ 638886 h 1216309"/>
              <a:gd name="connsiteX70" fmla="*/ 489905 w 1246731"/>
              <a:gd name="connsiteY70" fmla="*/ 638886 h 1216309"/>
              <a:gd name="connsiteX71" fmla="*/ 486298 w 1246731"/>
              <a:gd name="connsiteY71" fmla="*/ 634419 h 1216309"/>
              <a:gd name="connsiteX72" fmla="*/ 486298 w 1246731"/>
              <a:gd name="connsiteY72" fmla="*/ 633526 h 1216309"/>
              <a:gd name="connsiteX73" fmla="*/ 486298 w 1246731"/>
              <a:gd name="connsiteY73" fmla="*/ 628165 h 1216309"/>
              <a:gd name="connsiteX74" fmla="*/ 486298 w 1246731"/>
              <a:gd name="connsiteY74" fmla="*/ 627272 h 1216309"/>
              <a:gd name="connsiteX75" fmla="*/ 486298 w 1246731"/>
              <a:gd name="connsiteY75" fmla="*/ 622805 h 1216309"/>
              <a:gd name="connsiteX76" fmla="*/ 487200 w 1246731"/>
              <a:gd name="connsiteY76" fmla="*/ 621911 h 1216309"/>
              <a:gd name="connsiteX77" fmla="*/ 490807 w 1246731"/>
              <a:gd name="connsiteY77" fmla="*/ 616551 h 1216309"/>
              <a:gd name="connsiteX78" fmla="*/ 525074 w 1246731"/>
              <a:gd name="connsiteY78" fmla="*/ 582601 h 1216309"/>
              <a:gd name="connsiteX79" fmla="*/ 536346 w 1246731"/>
              <a:gd name="connsiteY79" fmla="*/ 577240 h 1216309"/>
              <a:gd name="connsiteX80" fmla="*/ 980568 w 1246731"/>
              <a:gd name="connsiteY80" fmla="*/ 544289 h 1216309"/>
              <a:gd name="connsiteX81" fmla="*/ 854645 w 1246731"/>
              <a:gd name="connsiteY81" fmla="*/ 670212 h 1216309"/>
              <a:gd name="connsiteX82" fmla="*/ 980568 w 1246731"/>
              <a:gd name="connsiteY82" fmla="*/ 797041 h 1216309"/>
              <a:gd name="connsiteX83" fmla="*/ 1106491 w 1246731"/>
              <a:gd name="connsiteY83" fmla="*/ 670212 h 1216309"/>
              <a:gd name="connsiteX84" fmla="*/ 980568 w 1246731"/>
              <a:gd name="connsiteY84" fmla="*/ 544289 h 1216309"/>
              <a:gd name="connsiteX85" fmla="*/ 266610 w 1246731"/>
              <a:gd name="connsiteY85" fmla="*/ 544289 h 1216309"/>
              <a:gd name="connsiteX86" fmla="*/ 140328 w 1246731"/>
              <a:gd name="connsiteY86" fmla="*/ 670212 h 1216309"/>
              <a:gd name="connsiteX87" fmla="*/ 266610 w 1246731"/>
              <a:gd name="connsiteY87" fmla="*/ 797041 h 1216309"/>
              <a:gd name="connsiteX88" fmla="*/ 392891 w 1246731"/>
              <a:gd name="connsiteY88" fmla="*/ 670212 h 1216309"/>
              <a:gd name="connsiteX89" fmla="*/ 266610 w 1246731"/>
              <a:gd name="connsiteY89" fmla="*/ 544289 h 1216309"/>
              <a:gd name="connsiteX90" fmla="*/ 980568 w 1246731"/>
              <a:gd name="connsiteY90" fmla="*/ 511676 h 1216309"/>
              <a:gd name="connsiteX91" fmla="*/ 1139104 w 1246731"/>
              <a:gd name="connsiteY91" fmla="*/ 670212 h 1216309"/>
              <a:gd name="connsiteX92" fmla="*/ 980568 w 1246731"/>
              <a:gd name="connsiteY92" fmla="*/ 829654 h 1216309"/>
              <a:gd name="connsiteX93" fmla="*/ 821126 w 1246731"/>
              <a:gd name="connsiteY93" fmla="*/ 670212 h 1216309"/>
              <a:gd name="connsiteX94" fmla="*/ 980568 w 1246731"/>
              <a:gd name="connsiteY94" fmla="*/ 511676 h 1216309"/>
              <a:gd name="connsiteX95" fmla="*/ 266610 w 1246731"/>
              <a:gd name="connsiteY95" fmla="*/ 511676 h 1216309"/>
              <a:gd name="connsiteX96" fmla="*/ 425597 w 1246731"/>
              <a:gd name="connsiteY96" fmla="*/ 670212 h 1216309"/>
              <a:gd name="connsiteX97" fmla="*/ 266610 w 1246731"/>
              <a:gd name="connsiteY97" fmla="*/ 829654 h 1216309"/>
              <a:gd name="connsiteX98" fmla="*/ 107622 w 1246731"/>
              <a:gd name="connsiteY98" fmla="*/ 670212 h 1216309"/>
              <a:gd name="connsiteX99" fmla="*/ 266610 w 1246731"/>
              <a:gd name="connsiteY99" fmla="*/ 511676 h 1216309"/>
              <a:gd name="connsiteX100" fmla="*/ 959719 w 1246731"/>
              <a:gd name="connsiteY100" fmla="*/ 160904 h 1216309"/>
              <a:gd name="connsiteX101" fmla="*/ 995593 w 1246731"/>
              <a:gd name="connsiteY101" fmla="*/ 195859 h 1216309"/>
              <a:gd name="connsiteX102" fmla="*/ 959719 w 1246731"/>
              <a:gd name="connsiteY102" fmla="*/ 231733 h 1216309"/>
              <a:gd name="connsiteX103" fmla="*/ 924764 w 1246731"/>
              <a:gd name="connsiteY103" fmla="*/ 195859 h 1216309"/>
              <a:gd name="connsiteX104" fmla="*/ 959719 w 1246731"/>
              <a:gd name="connsiteY104" fmla="*/ 160904 h 1216309"/>
              <a:gd name="connsiteX105" fmla="*/ 819572 w 1246731"/>
              <a:gd name="connsiteY105" fmla="*/ 160904 h 1216309"/>
              <a:gd name="connsiteX106" fmla="*/ 852134 w 1246731"/>
              <a:gd name="connsiteY106" fmla="*/ 195859 h 1216309"/>
              <a:gd name="connsiteX107" fmla="*/ 819572 w 1246731"/>
              <a:gd name="connsiteY107" fmla="*/ 231733 h 1216309"/>
              <a:gd name="connsiteX108" fmla="*/ 785250 w 1246731"/>
              <a:gd name="connsiteY108" fmla="*/ 195859 h 1216309"/>
              <a:gd name="connsiteX109" fmla="*/ 819572 w 1246731"/>
              <a:gd name="connsiteY109" fmla="*/ 160904 h 1216309"/>
              <a:gd name="connsiteX110" fmla="*/ 679181 w 1246731"/>
              <a:gd name="connsiteY110" fmla="*/ 160904 h 1216309"/>
              <a:gd name="connsiteX111" fmla="*/ 712622 w 1246731"/>
              <a:gd name="connsiteY111" fmla="*/ 195859 h 1216309"/>
              <a:gd name="connsiteX112" fmla="*/ 679181 w 1246731"/>
              <a:gd name="connsiteY112" fmla="*/ 231733 h 1216309"/>
              <a:gd name="connsiteX113" fmla="*/ 645740 w 1246731"/>
              <a:gd name="connsiteY113" fmla="*/ 195859 h 1216309"/>
              <a:gd name="connsiteX114" fmla="*/ 679181 w 1246731"/>
              <a:gd name="connsiteY114" fmla="*/ 160904 h 1216309"/>
              <a:gd name="connsiteX115" fmla="*/ 548219 w 1246731"/>
              <a:gd name="connsiteY115" fmla="*/ 160598 h 1216309"/>
              <a:gd name="connsiteX116" fmla="*/ 388018 w 1246731"/>
              <a:gd name="connsiteY116" fmla="*/ 200473 h 1216309"/>
              <a:gd name="connsiteX117" fmla="*/ 386208 w 1246731"/>
              <a:gd name="connsiteY117" fmla="*/ 200473 h 1216309"/>
              <a:gd name="connsiteX118" fmla="*/ 336428 w 1246731"/>
              <a:gd name="connsiteY118" fmla="*/ 257565 h 1216309"/>
              <a:gd name="connsiteX119" fmla="*/ 336428 w 1246731"/>
              <a:gd name="connsiteY119" fmla="*/ 371750 h 1216309"/>
              <a:gd name="connsiteX120" fmla="*/ 393449 w 1246731"/>
              <a:gd name="connsiteY120" fmla="*/ 428842 h 1216309"/>
              <a:gd name="connsiteX121" fmla="*/ 404310 w 1246731"/>
              <a:gd name="connsiteY121" fmla="*/ 428842 h 1216309"/>
              <a:gd name="connsiteX122" fmla="*/ 418791 w 1246731"/>
              <a:gd name="connsiteY122" fmla="*/ 438811 h 1216309"/>
              <a:gd name="connsiteX123" fmla="*/ 443229 w 1246731"/>
              <a:gd name="connsiteY123" fmla="*/ 487747 h 1216309"/>
              <a:gd name="connsiteX124" fmla="*/ 452280 w 1246731"/>
              <a:gd name="connsiteY124" fmla="*/ 494091 h 1216309"/>
              <a:gd name="connsiteX125" fmla="*/ 462236 w 1246731"/>
              <a:gd name="connsiteY125" fmla="*/ 491372 h 1216309"/>
              <a:gd name="connsiteX126" fmla="*/ 519256 w 1246731"/>
              <a:gd name="connsiteY126" fmla="*/ 434280 h 1216309"/>
              <a:gd name="connsiteX127" fmla="*/ 531023 w 1246731"/>
              <a:gd name="connsiteY127" fmla="*/ 428842 h 1216309"/>
              <a:gd name="connsiteX128" fmla="*/ 744624 w 1246731"/>
              <a:gd name="connsiteY128" fmla="*/ 428842 h 1216309"/>
              <a:gd name="connsiteX129" fmla="*/ 801644 w 1246731"/>
              <a:gd name="connsiteY129" fmla="*/ 371750 h 1216309"/>
              <a:gd name="connsiteX130" fmla="*/ 801644 w 1246731"/>
              <a:gd name="connsiteY130" fmla="*/ 369031 h 1216309"/>
              <a:gd name="connsiteX131" fmla="*/ 619721 w 1246731"/>
              <a:gd name="connsiteY131" fmla="*/ 369031 h 1216309"/>
              <a:gd name="connsiteX132" fmla="*/ 548219 w 1246731"/>
              <a:gd name="connsiteY132" fmla="*/ 277502 h 1216309"/>
              <a:gd name="connsiteX133" fmla="*/ 619721 w 1246731"/>
              <a:gd name="connsiteY133" fmla="*/ 31913 h 1216309"/>
              <a:gd name="connsiteX134" fmla="*/ 600714 w 1246731"/>
              <a:gd name="connsiteY134" fmla="*/ 40070 h 1216309"/>
              <a:gd name="connsiteX135" fmla="*/ 579897 w 1246731"/>
              <a:gd name="connsiteY135" fmla="*/ 91725 h 1216309"/>
              <a:gd name="connsiteX136" fmla="*/ 579897 w 1246731"/>
              <a:gd name="connsiteY136" fmla="*/ 277502 h 1216309"/>
              <a:gd name="connsiteX137" fmla="*/ 619721 w 1246731"/>
              <a:gd name="connsiteY137" fmla="*/ 336407 h 1216309"/>
              <a:gd name="connsiteX138" fmla="*/ 914780 w 1246731"/>
              <a:gd name="connsiteY138" fmla="*/ 336407 h 1216309"/>
              <a:gd name="connsiteX139" fmla="*/ 929262 w 1246731"/>
              <a:gd name="connsiteY139" fmla="*/ 342751 h 1216309"/>
              <a:gd name="connsiteX140" fmla="*/ 967276 w 1246731"/>
              <a:gd name="connsiteY140" fmla="*/ 395312 h 1216309"/>
              <a:gd name="connsiteX141" fmla="*/ 972706 w 1246731"/>
              <a:gd name="connsiteY141" fmla="*/ 398030 h 1216309"/>
              <a:gd name="connsiteX142" fmla="*/ 978137 w 1246731"/>
              <a:gd name="connsiteY142" fmla="*/ 393499 h 1216309"/>
              <a:gd name="connsiteX143" fmla="*/ 996239 w 1246731"/>
              <a:gd name="connsiteY143" fmla="*/ 347282 h 1216309"/>
              <a:gd name="connsiteX144" fmla="*/ 1011625 w 1246731"/>
              <a:gd name="connsiteY144" fmla="*/ 336407 h 1216309"/>
              <a:gd name="connsiteX145" fmla="*/ 1019771 w 1246731"/>
              <a:gd name="connsiteY145" fmla="*/ 336407 h 1216309"/>
              <a:gd name="connsiteX146" fmla="*/ 1058690 w 1246731"/>
              <a:gd name="connsiteY146" fmla="*/ 277502 h 1216309"/>
              <a:gd name="connsiteX147" fmla="*/ 1058690 w 1246731"/>
              <a:gd name="connsiteY147" fmla="*/ 159692 h 1216309"/>
              <a:gd name="connsiteX148" fmla="*/ 1023391 w 1246731"/>
              <a:gd name="connsiteY148" fmla="*/ 100787 h 1216309"/>
              <a:gd name="connsiteX149" fmla="*/ 623342 w 1246731"/>
              <a:gd name="connsiteY149" fmla="*/ 32820 h 1216309"/>
              <a:gd name="connsiteX150" fmla="*/ 619721 w 1246731"/>
              <a:gd name="connsiteY150" fmla="*/ 31913 h 1216309"/>
              <a:gd name="connsiteX151" fmla="*/ 629677 w 1246731"/>
              <a:gd name="connsiteY151" fmla="*/ 1102 h 1216309"/>
              <a:gd name="connsiteX152" fmla="*/ 1028822 w 1246731"/>
              <a:gd name="connsiteY152" fmla="*/ 69069 h 1216309"/>
              <a:gd name="connsiteX153" fmla="*/ 1091273 w 1246731"/>
              <a:gd name="connsiteY153" fmla="*/ 159692 h 1216309"/>
              <a:gd name="connsiteX154" fmla="*/ 1091273 w 1246731"/>
              <a:gd name="connsiteY154" fmla="*/ 277502 h 1216309"/>
              <a:gd name="connsiteX155" fmla="*/ 1022486 w 1246731"/>
              <a:gd name="connsiteY155" fmla="*/ 369031 h 1216309"/>
              <a:gd name="connsiteX156" fmla="*/ 1008910 w 1246731"/>
              <a:gd name="connsiteY156" fmla="*/ 404374 h 1216309"/>
              <a:gd name="connsiteX157" fmla="*/ 978137 w 1246731"/>
              <a:gd name="connsiteY157" fmla="*/ 429748 h 1216309"/>
              <a:gd name="connsiteX158" fmla="*/ 972706 w 1246731"/>
              <a:gd name="connsiteY158" fmla="*/ 429748 h 1216309"/>
              <a:gd name="connsiteX159" fmla="*/ 941028 w 1246731"/>
              <a:gd name="connsiteY159" fmla="*/ 414343 h 1216309"/>
              <a:gd name="connsiteX160" fmla="*/ 907540 w 1246731"/>
              <a:gd name="connsiteY160" fmla="*/ 369031 h 1216309"/>
              <a:gd name="connsiteX161" fmla="*/ 834227 w 1246731"/>
              <a:gd name="connsiteY161" fmla="*/ 369031 h 1216309"/>
              <a:gd name="connsiteX162" fmla="*/ 834227 w 1246731"/>
              <a:gd name="connsiteY162" fmla="*/ 371750 h 1216309"/>
              <a:gd name="connsiteX163" fmla="*/ 744624 w 1246731"/>
              <a:gd name="connsiteY163" fmla="*/ 462373 h 1216309"/>
              <a:gd name="connsiteX164" fmla="*/ 537358 w 1246731"/>
              <a:gd name="connsiteY164" fmla="*/ 462373 h 1216309"/>
              <a:gd name="connsiteX165" fmla="*/ 485768 w 1246731"/>
              <a:gd name="connsiteY165" fmla="*/ 514028 h 1216309"/>
              <a:gd name="connsiteX166" fmla="*/ 454090 w 1246731"/>
              <a:gd name="connsiteY166" fmla="*/ 526715 h 1216309"/>
              <a:gd name="connsiteX167" fmla="*/ 446849 w 1246731"/>
              <a:gd name="connsiteY167" fmla="*/ 526715 h 1216309"/>
              <a:gd name="connsiteX168" fmla="*/ 414266 w 1246731"/>
              <a:gd name="connsiteY168" fmla="*/ 502247 h 1216309"/>
              <a:gd name="connsiteX169" fmla="*/ 394354 w 1246731"/>
              <a:gd name="connsiteY169" fmla="*/ 462373 h 1216309"/>
              <a:gd name="connsiteX170" fmla="*/ 393449 w 1246731"/>
              <a:gd name="connsiteY170" fmla="*/ 462373 h 1216309"/>
              <a:gd name="connsiteX171" fmla="*/ 302940 w 1246731"/>
              <a:gd name="connsiteY171" fmla="*/ 371750 h 1216309"/>
              <a:gd name="connsiteX172" fmla="*/ 302940 w 1246731"/>
              <a:gd name="connsiteY172" fmla="*/ 257565 h 1216309"/>
              <a:gd name="connsiteX173" fmla="*/ 380778 w 1246731"/>
              <a:gd name="connsiteY173" fmla="*/ 167848 h 1216309"/>
              <a:gd name="connsiteX174" fmla="*/ 548219 w 1246731"/>
              <a:gd name="connsiteY174" fmla="*/ 127068 h 1216309"/>
              <a:gd name="connsiteX175" fmla="*/ 548219 w 1246731"/>
              <a:gd name="connsiteY175" fmla="*/ 91725 h 1216309"/>
              <a:gd name="connsiteX176" fmla="*/ 579897 w 1246731"/>
              <a:gd name="connsiteY176" fmla="*/ 15601 h 1216309"/>
              <a:gd name="connsiteX177" fmla="*/ 629677 w 1246731"/>
              <a:gd name="connsiteY177" fmla="*/ 1102 h 121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</a:cxnLst>
            <a:rect l="l" t="t" r="r" b="b"/>
            <a:pathLst>
              <a:path w="1246731" h="1216309">
                <a:moveTo>
                  <a:pt x="864451" y="898815"/>
                </a:moveTo>
                <a:cubicBezTo>
                  <a:pt x="801338" y="898815"/>
                  <a:pt x="749947" y="949182"/>
                  <a:pt x="749947" y="1013041"/>
                </a:cubicBezTo>
                <a:lnTo>
                  <a:pt x="749947" y="1153350"/>
                </a:lnTo>
                <a:cubicBezTo>
                  <a:pt x="749947" y="1170438"/>
                  <a:pt x="764372" y="1184829"/>
                  <a:pt x="782405" y="1184829"/>
                </a:cubicBezTo>
                <a:lnTo>
                  <a:pt x="1181816" y="1184829"/>
                </a:lnTo>
                <a:cubicBezTo>
                  <a:pt x="1198946" y="1184829"/>
                  <a:pt x="1213372" y="1170438"/>
                  <a:pt x="1213372" y="1153350"/>
                </a:cubicBezTo>
                <a:lnTo>
                  <a:pt x="1213372" y="1013041"/>
                </a:lnTo>
                <a:cubicBezTo>
                  <a:pt x="1213372" y="949182"/>
                  <a:pt x="1162882" y="898815"/>
                  <a:pt x="1099770" y="898815"/>
                </a:cubicBezTo>
                <a:close/>
                <a:moveTo>
                  <a:pt x="145406" y="898815"/>
                </a:moveTo>
                <a:cubicBezTo>
                  <a:pt x="83992" y="898815"/>
                  <a:pt x="31610" y="949182"/>
                  <a:pt x="31610" y="1013041"/>
                </a:cubicBezTo>
                <a:lnTo>
                  <a:pt x="31610" y="1153350"/>
                </a:lnTo>
                <a:cubicBezTo>
                  <a:pt x="31610" y="1170438"/>
                  <a:pt x="46060" y="1184829"/>
                  <a:pt x="64123" y="1184829"/>
                </a:cubicBezTo>
                <a:lnTo>
                  <a:pt x="464215" y="1184829"/>
                </a:lnTo>
                <a:cubicBezTo>
                  <a:pt x="481374" y="1184829"/>
                  <a:pt x="495825" y="1170438"/>
                  <a:pt x="495825" y="1153350"/>
                </a:cubicBezTo>
                <a:lnTo>
                  <a:pt x="495825" y="1013041"/>
                </a:lnTo>
                <a:cubicBezTo>
                  <a:pt x="495825" y="949182"/>
                  <a:pt x="445249" y="898815"/>
                  <a:pt x="382029" y="898815"/>
                </a:cubicBezTo>
                <a:close/>
                <a:moveTo>
                  <a:pt x="864451" y="866436"/>
                </a:moveTo>
                <a:lnTo>
                  <a:pt x="1099770" y="866436"/>
                </a:lnTo>
                <a:cubicBezTo>
                  <a:pt x="1180013" y="866436"/>
                  <a:pt x="1246731" y="932093"/>
                  <a:pt x="1246731" y="1013041"/>
                </a:cubicBezTo>
                <a:lnTo>
                  <a:pt x="1246731" y="1153350"/>
                </a:lnTo>
                <a:cubicBezTo>
                  <a:pt x="1246731" y="1187527"/>
                  <a:pt x="1217880" y="1216309"/>
                  <a:pt x="1181816" y="1216309"/>
                </a:cubicBezTo>
                <a:lnTo>
                  <a:pt x="782405" y="1216309"/>
                </a:lnTo>
                <a:cubicBezTo>
                  <a:pt x="746340" y="1216309"/>
                  <a:pt x="717489" y="1187527"/>
                  <a:pt x="717489" y="1153350"/>
                </a:cubicBezTo>
                <a:lnTo>
                  <a:pt x="717489" y="1013041"/>
                </a:lnTo>
                <a:cubicBezTo>
                  <a:pt x="717489" y="932093"/>
                  <a:pt x="783306" y="866436"/>
                  <a:pt x="864451" y="866436"/>
                </a:cubicBezTo>
                <a:close/>
                <a:moveTo>
                  <a:pt x="145406" y="866436"/>
                </a:moveTo>
                <a:lnTo>
                  <a:pt x="382029" y="866436"/>
                </a:lnTo>
                <a:cubicBezTo>
                  <a:pt x="462408" y="866436"/>
                  <a:pt x="529241" y="932093"/>
                  <a:pt x="529241" y="1013041"/>
                </a:cubicBezTo>
                <a:lnTo>
                  <a:pt x="529241" y="1153350"/>
                </a:lnTo>
                <a:cubicBezTo>
                  <a:pt x="529241" y="1187527"/>
                  <a:pt x="499437" y="1216309"/>
                  <a:pt x="464215" y="1216309"/>
                </a:cubicBezTo>
                <a:lnTo>
                  <a:pt x="64123" y="1216309"/>
                </a:lnTo>
                <a:cubicBezTo>
                  <a:pt x="28901" y="1216309"/>
                  <a:pt x="0" y="1187527"/>
                  <a:pt x="0" y="1153350"/>
                </a:cubicBezTo>
                <a:lnTo>
                  <a:pt x="0" y="1013041"/>
                </a:lnTo>
                <a:cubicBezTo>
                  <a:pt x="0" y="932093"/>
                  <a:pt x="65026" y="866436"/>
                  <a:pt x="145406" y="866436"/>
                </a:cubicBezTo>
                <a:close/>
                <a:moveTo>
                  <a:pt x="709315" y="680667"/>
                </a:moveTo>
                <a:cubicBezTo>
                  <a:pt x="713473" y="680667"/>
                  <a:pt x="717742" y="682244"/>
                  <a:pt x="720888" y="685399"/>
                </a:cubicBezTo>
                <a:lnTo>
                  <a:pt x="755042" y="719644"/>
                </a:lnTo>
                <a:cubicBezTo>
                  <a:pt x="756840" y="721446"/>
                  <a:pt x="757739" y="723249"/>
                  <a:pt x="758638" y="725051"/>
                </a:cubicBezTo>
                <a:lnTo>
                  <a:pt x="758638" y="725952"/>
                </a:lnTo>
                <a:cubicBezTo>
                  <a:pt x="759536" y="727755"/>
                  <a:pt x="759536" y="728656"/>
                  <a:pt x="759536" y="730458"/>
                </a:cubicBezTo>
                <a:cubicBezTo>
                  <a:pt x="760435" y="730458"/>
                  <a:pt x="760435" y="731359"/>
                  <a:pt x="760435" y="732261"/>
                </a:cubicBezTo>
                <a:cubicBezTo>
                  <a:pt x="759536" y="734063"/>
                  <a:pt x="759536" y="734964"/>
                  <a:pt x="758638" y="736766"/>
                </a:cubicBezTo>
                <a:cubicBezTo>
                  <a:pt x="758638" y="737668"/>
                  <a:pt x="758638" y="737668"/>
                  <a:pt x="758638" y="737668"/>
                </a:cubicBezTo>
                <a:cubicBezTo>
                  <a:pt x="757739" y="738569"/>
                  <a:pt x="757739" y="741272"/>
                  <a:pt x="755941" y="742174"/>
                </a:cubicBezTo>
                <a:cubicBezTo>
                  <a:pt x="755941" y="742174"/>
                  <a:pt x="755941" y="742174"/>
                  <a:pt x="755042" y="742174"/>
                </a:cubicBezTo>
                <a:lnTo>
                  <a:pt x="720888" y="777320"/>
                </a:lnTo>
                <a:cubicBezTo>
                  <a:pt x="718191" y="780925"/>
                  <a:pt x="713697" y="781826"/>
                  <a:pt x="709203" y="781826"/>
                </a:cubicBezTo>
                <a:cubicBezTo>
                  <a:pt x="704709" y="781826"/>
                  <a:pt x="701114" y="780925"/>
                  <a:pt x="698417" y="777320"/>
                </a:cubicBezTo>
                <a:cubicBezTo>
                  <a:pt x="691227" y="771012"/>
                  <a:pt x="691227" y="761099"/>
                  <a:pt x="698417" y="753889"/>
                </a:cubicBezTo>
                <a:lnTo>
                  <a:pt x="704709" y="747581"/>
                </a:lnTo>
                <a:lnTo>
                  <a:pt x="502477" y="747581"/>
                </a:lnTo>
                <a:cubicBezTo>
                  <a:pt x="493488" y="747581"/>
                  <a:pt x="486298" y="740371"/>
                  <a:pt x="486298" y="731359"/>
                </a:cubicBezTo>
                <a:cubicBezTo>
                  <a:pt x="486298" y="722347"/>
                  <a:pt x="493488" y="715138"/>
                  <a:pt x="502477" y="715138"/>
                </a:cubicBezTo>
                <a:lnTo>
                  <a:pt x="704709" y="715138"/>
                </a:lnTo>
                <a:lnTo>
                  <a:pt x="698417" y="707928"/>
                </a:lnTo>
                <a:cubicBezTo>
                  <a:pt x="691227" y="701620"/>
                  <a:pt x="691227" y="691707"/>
                  <a:pt x="698417" y="685399"/>
                </a:cubicBezTo>
                <a:cubicBezTo>
                  <a:pt x="701114" y="682244"/>
                  <a:pt x="705158" y="680667"/>
                  <a:pt x="709315" y="680667"/>
                </a:cubicBezTo>
                <a:close/>
                <a:moveTo>
                  <a:pt x="536346" y="577240"/>
                </a:moveTo>
                <a:cubicBezTo>
                  <a:pt x="540403" y="577240"/>
                  <a:pt x="544461" y="579027"/>
                  <a:pt x="547617" y="582601"/>
                </a:cubicBezTo>
                <a:cubicBezTo>
                  <a:pt x="553930" y="588855"/>
                  <a:pt x="553930" y="598682"/>
                  <a:pt x="547617" y="604936"/>
                </a:cubicBezTo>
                <a:lnTo>
                  <a:pt x="540403" y="612084"/>
                </a:lnTo>
                <a:lnTo>
                  <a:pt x="743299" y="612084"/>
                </a:lnTo>
                <a:cubicBezTo>
                  <a:pt x="752316" y="612084"/>
                  <a:pt x="760432" y="619231"/>
                  <a:pt x="760432" y="628165"/>
                </a:cubicBezTo>
                <a:cubicBezTo>
                  <a:pt x="760432" y="637099"/>
                  <a:pt x="752316" y="644247"/>
                  <a:pt x="743299" y="644247"/>
                </a:cubicBezTo>
                <a:lnTo>
                  <a:pt x="540403" y="644247"/>
                </a:lnTo>
                <a:lnTo>
                  <a:pt x="547617" y="651394"/>
                </a:lnTo>
                <a:cubicBezTo>
                  <a:pt x="553930" y="656755"/>
                  <a:pt x="553930" y="667476"/>
                  <a:pt x="547617" y="673730"/>
                </a:cubicBezTo>
                <a:cubicBezTo>
                  <a:pt x="544010" y="676410"/>
                  <a:pt x="540403" y="678197"/>
                  <a:pt x="535895" y="678197"/>
                </a:cubicBezTo>
                <a:cubicBezTo>
                  <a:pt x="532288" y="678197"/>
                  <a:pt x="527779" y="676410"/>
                  <a:pt x="525074" y="673730"/>
                </a:cubicBezTo>
                <a:lnTo>
                  <a:pt x="490807" y="638886"/>
                </a:lnTo>
                <a:lnTo>
                  <a:pt x="489905" y="638886"/>
                </a:lnTo>
                <a:cubicBezTo>
                  <a:pt x="489003" y="637099"/>
                  <a:pt x="487200" y="636206"/>
                  <a:pt x="486298" y="634419"/>
                </a:cubicBezTo>
                <a:cubicBezTo>
                  <a:pt x="486298" y="633526"/>
                  <a:pt x="486298" y="633526"/>
                  <a:pt x="486298" y="633526"/>
                </a:cubicBezTo>
                <a:cubicBezTo>
                  <a:pt x="486298" y="631739"/>
                  <a:pt x="486298" y="629952"/>
                  <a:pt x="486298" y="628165"/>
                </a:cubicBezTo>
                <a:cubicBezTo>
                  <a:pt x="486298" y="628165"/>
                  <a:pt x="486298" y="628165"/>
                  <a:pt x="486298" y="627272"/>
                </a:cubicBezTo>
                <a:cubicBezTo>
                  <a:pt x="486298" y="625485"/>
                  <a:pt x="486298" y="623698"/>
                  <a:pt x="486298" y="622805"/>
                </a:cubicBezTo>
                <a:cubicBezTo>
                  <a:pt x="486298" y="622805"/>
                  <a:pt x="486298" y="621911"/>
                  <a:pt x="487200" y="621911"/>
                </a:cubicBezTo>
                <a:cubicBezTo>
                  <a:pt x="488102" y="619231"/>
                  <a:pt x="489003" y="617444"/>
                  <a:pt x="490807" y="616551"/>
                </a:cubicBezTo>
                <a:lnTo>
                  <a:pt x="525074" y="582601"/>
                </a:lnTo>
                <a:cubicBezTo>
                  <a:pt x="528230" y="579027"/>
                  <a:pt x="532288" y="577240"/>
                  <a:pt x="536346" y="577240"/>
                </a:cubicBezTo>
                <a:close/>
                <a:moveTo>
                  <a:pt x="980568" y="544289"/>
                </a:moveTo>
                <a:cubicBezTo>
                  <a:pt x="910812" y="544289"/>
                  <a:pt x="854645" y="601362"/>
                  <a:pt x="854645" y="670212"/>
                </a:cubicBezTo>
                <a:cubicBezTo>
                  <a:pt x="854645" y="739968"/>
                  <a:pt x="910812" y="797041"/>
                  <a:pt x="980568" y="797041"/>
                </a:cubicBezTo>
                <a:cubicBezTo>
                  <a:pt x="1049418" y="797041"/>
                  <a:pt x="1106491" y="739968"/>
                  <a:pt x="1106491" y="670212"/>
                </a:cubicBezTo>
                <a:cubicBezTo>
                  <a:pt x="1106491" y="601362"/>
                  <a:pt x="1049418" y="544289"/>
                  <a:pt x="980568" y="544289"/>
                </a:cubicBezTo>
                <a:close/>
                <a:moveTo>
                  <a:pt x="266610" y="544289"/>
                </a:moveTo>
                <a:cubicBezTo>
                  <a:pt x="197564" y="544289"/>
                  <a:pt x="140328" y="601362"/>
                  <a:pt x="140328" y="670212"/>
                </a:cubicBezTo>
                <a:cubicBezTo>
                  <a:pt x="140328" y="739968"/>
                  <a:pt x="197564" y="797041"/>
                  <a:pt x="266610" y="797041"/>
                </a:cubicBezTo>
                <a:cubicBezTo>
                  <a:pt x="336564" y="797041"/>
                  <a:pt x="392891" y="739968"/>
                  <a:pt x="392891" y="670212"/>
                </a:cubicBezTo>
                <a:cubicBezTo>
                  <a:pt x="392891" y="601362"/>
                  <a:pt x="336564" y="544289"/>
                  <a:pt x="266610" y="544289"/>
                </a:cubicBezTo>
                <a:close/>
                <a:moveTo>
                  <a:pt x="980568" y="511676"/>
                </a:moveTo>
                <a:cubicBezTo>
                  <a:pt x="1067536" y="511676"/>
                  <a:pt x="1139104" y="582338"/>
                  <a:pt x="1139104" y="670212"/>
                </a:cubicBezTo>
                <a:cubicBezTo>
                  <a:pt x="1139104" y="758087"/>
                  <a:pt x="1067536" y="829654"/>
                  <a:pt x="980568" y="829654"/>
                </a:cubicBezTo>
                <a:cubicBezTo>
                  <a:pt x="891788" y="829654"/>
                  <a:pt x="821126" y="758087"/>
                  <a:pt x="821126" y="670212"/>
                </a:cubicBezTo>
                <a:cubicBezTo>
                  <a:pt x="821126" y="582338"/>
                  <a:pt x="891788" y="511676"/>
                  <a:pt x="980568" y="511676"/>
                </a:cubicBezTo>
                <a:close/>
                <a:moveTo>
                  <a:pt x="266610" y="511676"/>
                </a:moveTo>
                <a:cubicBezTo>
                  <a:pt x="354734" y="511676"/>
                  <a:pt x="425597" y="582338"/>
                  <a:pt x="425597" y="670212"/>
                </a:cubicBezTo>
                <a:cubicBezTo>
                  <a:pt x="425597" y="758087"/>
                  <a:pt x="354734" y="829654"/>
                  <a:pt x="266610" y="829654"/>
                </a:cubicBezTo>
                <a:cubicBezTo>
                  <a:pt x="179394" y="829654"/>
                  <a:pt x="107622" y="758087"/>
                  <a:pt x="107622" y="670212"/>
                </a:cubicBezTo>
                <a:cubicBezTo>
                  <a:pt x="107622" y="582338"/>
                  <a:pt x="179394" y="511676"/>
                  <a:pt x="266610" y="511676"/>
                </a:cubicBezTo>
                <a:close/>
                <a:moveTo>
                  <a:pt x="959719" y="160904"/>
                </a:moveTo>
                <a:cubicBezTo>
                  <a:pt x="979036" y="160904"/>
                  <a:pt x="995593" y="176542"/>
                  <a:pt x="995593" y="195859"/>
                </a:cubicBezTo>
                <a:cubicBezTo>
                  <a:pt x="995593" y="216096"/>
                  <a:pt x="979036" y="231733"/>
                  <a:pt x="959719" y="231733"/>
                </a:cubicBezTo>
                <a:cubicBezTo>
                  <a:pt x="940402" y="231733"/>
                  <a:pt x="924764" y="216096"/>
                  <a:pt x="924764" y="195859"/>
                </a:cubicBezTo>
                <a:cubicBezTo>
                  <a:pt x="924764" y="176542"/>
                  <a:pt x="940402" y="160904"/>
                  <a:pt x="959719" y="160904"/>
                </a:cubicBezTo>
                <a:close/>
                <a:moveTo>
                  <a:pt x="819572" y="160904"/>
                </a:moveTo>
                <a:cubicBezTo>
                  <a:pt x="838053" y="160904"/>
                  <a:pt x="852134" y="176542"/>
                  <a:pt x="852134" y="195859"/>
                </a:cubicBezTo>
                <a:cubicBezTo>
                  <a:pt x="852134" y="216096"/>
                  <a:pt x="838053" y="231733"/>
                  <a:pt x="819572" y="231733"/>
                </a:cubicBezTo>
                <a:cubicBezTo>
                  <a:pt x="800211" y="231733"/>
                  <a:pt x="785250" y="216096"/>
                  <a:pt x="785250" y="195859"/>
                </a:cubicBezTo>
                <a:cubicBezTo>
                  <a:pt x="785250" y="176542"/>
                  <a:pt x="800211" y="160904"/>
                  <a:pt x="819572" y="160904"/>
                </a:cubicBezTo>
                <a:close/>
                <a:moveTo>
                  <a:pt x="679181" y="160904"/>
                </a:moveTo>
                <a:cubicBezTo>
                  <a:pt x="697662" y="160904"/>
                  <a:pt x="712622" y="176542"/>
                  <a:pt x="712622" y="195859"/>
                </a:cubicBezTo>
                <a:cubicBezTo>
                  <a:pt x="712622" y="216096"/>
                  <a:pt x="697662" y="231733"/>
                  <a:pt x="679181" y="231733"/>
                </a:cubicBezTo>
                <a:cubicBezTo>
                  <a:pt x="660700" y="231733"/>
                  <a:pt x="645740" y="216096"/>
                  <a:pt x="645740" y="195859"/>
                </a:cubicBezTo>
                <a:cubicBezTo>
                  <a:pt x="645740" y="176542"/>
                  <a:pt x="660700" y="160904"/>
                  <a:pt x="679181" y="160904"/>
                </a:cubicBezTo>
                <a:close/>
                <a:moveTo>
                  <a:pt x="548219" y="160598"/>
                </a:moveTo>
                <a:lnTo>
                  <a:pt x="388018" y="200473"/>
                </a:lnTo>
                <a:cubicBezTo>
                  <a:pt x="387113" y="200473"/>
                  <a:pt x="386208" y="200473"/>
                  <a:pt x="386208" y="200473"/>
                </a:cubicBezTo>
                <a:cubicBezTo>
                  <a:pt x="357245" y="204097"/>
                  <a:pt x="336428" y="228566"/>
                  <a:pt x="336428" y="257565"/>
                </a:cubicBezTo>
                <a:lnTo>
                  <a:pt x="336428" y="371750"/>
                </a:lnTo>
                <a:cubicBezTo>
                  <a:pt x="336428" y="404374"/>
                  <a:pt x="361771" y="428842"/>
                  <a:pt x="393449" y="428842"/>
                </a:cubicBezTo>
                <a:lnTo>
                  <a:pt x="404310" y="428842"/>
                </a:lnTo>
                <a:cubicBezTo>
                  <a:pt x="409741" y="428842"/>
                  <a:pt x="416076" y="433373"/>
                  <a:pt x="418791" y="438811"/>
                </a:cubicBezTo>
                <a:lnTo>
                  <a:pt x="443229" y="487747"/>
                </a:lnTo>
                <a:cubicBezTo>
                  <a:pt x="445039" y="491372"/>
                  <a:pt x="448659" y="493185"/>
                  <a:pt x="452280" y="494091"/>
                </a:cubicBezTo>
                <a:cubicBezTo>
                  <a:pt x="455900" y="494997"/>
                  <a:pt x="459520" y="493185"/>
                  <a:pt x="462236" y="491372"/>
                </a:cubicBezTo>
                <a:lnTo>
                  <a:pt x="519256" y="434280"/>
                </a:lnTo>
                <a:cubicBezTo>
                  <a:pt x="521972" y="430655"/>
                  <a:pt x="526497" y="428842"/>
                  <a:pt x="531023" y="428842"/>
                </a:cubicBezTo>
                <a:lnTo>
                  <a:pt x="744624" y="428842"/>
                </a:lnTo>
                <a:cubicBezTo>
                  <a:pt x="775397" y="428842"/>
                  <a:pt x="801644" y="404374"/>
                  <a:pt x="801644" y="371750"/>
                </a:cubicBezTo>
                <a:lnTo>
                  <a:pt x="801644" y="369031"/>
                </a:lnTo>
                <a:lnTo>
                  <a:pt x="619721" y="369031"/>
                </a:lnTo>
                <a:cubicBezTo>
                  <a:pt x="579897" y="369031"/>
                  <a:pt x="548219" y="328251"/>
                  <a:pt x="548219" y="277502"/>
                </a:cubicBezTo>
                <a:close/>
                <a:moveTo>
                  <a:pt x="619721" y="31913"/>
                </a:moveTo>
                <a:cubicBezTo>
                  <a:pt x="611575" y="31913"/>
                  <a:pt x="605240" y="36445"/>
                  <a:pt x="600714" y="40070"/>
                </a:cubicBezTo>
                <a:cubicBezTo>
                  <a:pt x="588948" y="50038"/>
                  <a:pt x="579897" y="69975"/>
                  <a:pt x="579897" y="91725"/>
                </a:cubicBezTo>
                <a:lnTo>
                  <a:pt x="579897" y="277502"/>
                </a:lnTo>
                <a:cubicBezTo>
                  <a:pt x="579897" y="309220"/>
                  <a:pt x="598904" y="336407"/>
                  <a:pt x="619721" y="336407"/>
                </a:cubicBezTo>
                <a:lnTo>
                  <a:pt x="914780" y="336407"/>
                </a:lnTo>
                <a:cubicBezTo>
                  <a:pt x="920211" y="336407"/>
                  <a:pt x="924736" y="338219"/>
                  <a:pt x="929262" y="342751"/>
                </a:cubicBezTo>
                <a:lnTo>
                  <a:pt x="967276" y="395312"/>
                </a:lnTo>
                <a:cubicBezTo>
                  <a:pt x="969086" y="398030"/>
                  <a:pt x="971801" y="398030"/>
                  <a:pt x="972706" y="398030"/>
                </a:cubicBezTo>
                <a:cubicBezTo>
                  <a:pt x="974516" y="397124"/>
                  <a:pt x="978137" y="396218"/>
                  <a:pt x="978137" y="393499"/>
                </a:cubicBezTo>
                <a:lnTo>
                  <a:pt x="996239" y="347282"/>
                </a:lnTo>
                <a:cubicBezTo>
                  <a:pt x="998049" y="340938"/>
                  <a:pt x="1004384" y="336407"/>
                  <a:pt x="1011625" y="336407"/>
                </a:cubicBezTo>
                <a:lnTo>
                  <a:pt x="1019771" y="336407"/>
                </a:lnTo>
                <a:cubicBezTo>
                  <a:pt x="1041493" y="336407"/>
                  <a:pt x="1058690" y="309220"/>
                  <a:pt x="1058690" y="277502"/>
                </a:cubicBezTo>
                <a:lnTo>
                  <a:pt x="1058690" y="159692"/>
                </a:lnTo>
                <a:cubicBezTo>
                  <a:pt x="1058690" y="129786"/>
                  <a:pt x="1043303" y="103506"/>
                  <a:pt x="1023391" y="100787"/>
                </a:cubicBezTo>
                <a:lnTo>
                  <a:pt x="623342" y="32820"/>
                </a:lnTo>
                <a:cubicBezTo>
                  <a:pt x="622437" y="32820"/>
                  <a:pt x="621531" y="31913"/>
                  <a:pt x="619721" y="31913"/>
                </a:cubicBezTo>
                <a:close/>
                <a:moveTo>
                  <a:pt x="629677" y="1102"/>
                </a:moveTo>
                <a:lnTo>
                  <a:pt x="1028822" y="69069"/>
                </a:lnTo>
                <a:cubicBezTo>
                  <a:pt x="1065025" y="74506"/>
                  <a:pt x="1091273" y="113474"/>
                  <a:pt x="1091273" y="159692"/>
                </a:cubicBezTo>
                <a:lnTo>
                  <a:pt x="1091273" y="277502"/>
                </a:lnTo>
                <a:cubicBezTo>
                  <a:pt x="1091273" y="326438"/>
                  <a:pt x="1061405" y="367219"/>
                  <a:pt x="1022486" y="369031"/>
                </a:cubicBezTo>
                <a:lnTo>
                  <a:pt x="1008910" y="404374"/>
                </a:lnTo>
                <a:cubicBezTo>
                  <a:pt x="1004384" y="417968"/>
                  <a:pt x="991713" y="427936"/>
                  <a:pt x="978137" y="429748"/>
                </a:cubicBezTo>
                <a:cubicBezTo>
                  <a:pt x="976327" y="429748"/>
                  <a:pt x="973611" y="429748"/>
                  <a:pt x="972706" y="429748"/>
                </a:cubicBezTo>
                <a:cubicBezTo>
                  <a:pt x="960035" y="429748"/>
                  <a:pt x="948269" y="424311"/>
                  <a:pt x="941028" y="414343"/>
                </a:cubicBezTo>
                <a:lnTo>
                  <a:pt x="907540" y="369031"/>
                </a:lnTo>
                <a:lnTo>
                  <a:pt x="834227" y="369031"/>
                </a:lnTo>
                <a:lnTo>
                  <a:pt x="834227" y="371750"/>
                </a:lnTo>
                <a:cubicBezTo>
                  <a:pt x="834227" y="421592"/>
                  <a:pt x="793498" y="462373"/>
                  <a:pt x="744624" y="462373"/>
                </a:cubicBezTo>
                <a:lnTo>
                  <a:pt x="537358" y="462373"/>
                </a:lnTo>
                <a:lnTo>
                  <a:pt x="485768" y="514028"/>
                </a:lnTo>
                <a:cubicBezTo>
                  <a:pt x="476717" y="522184"/>
                  <a:pt x="465856" y="526715"/>
                  <a:pt x="454090" y="526715"/>
                </a:cubicBezTo>
                <a:cubicBezTo>
                  <a:pt x="452280" y="526715"/>
                  <a:pt x="449564" y="526715"/>
                  <a:pt x="446849" y="526715"/>
                </a:cubicBezTo>
                <a:cubicBezTo>
                  <a:pt x="433273" y="523996"/>
                  <a:pt x="420602" y="515840"/>
                  <a:pt x="414266" y="502247"/>
                </a:cubicBezTo>
                <a:lnTo>
                  <a:pt x="394354" y="462373"/>
                </a:lnTo>
                <a:lnTo>
                  <a:pt x="393449" y="462373"/>
                </a:lnTo>
                <a:cubicBezTo>
                  <a:pt x="343669" y="462373"/>
                  <a:pt x="302940" y="421592"/>
                  <a:pt x="302940" y="371750"/>
                </a:cubicBezTo>
                <a:lnTo>
                  <a:pt x="302940" y="257565"/>
                </a:lnTo>
                <a:cubicBezTo>
                  <a:pt x="302940" y="212254"/>
                  <a:pt x="337333" y="174192"/>
                  <a:pt x="380778" y="167848"/>
                </a:cubicBezTo>
                <a:lnTo>
                  <a:pt x="548219" y="127068"/>
                </a:lnTo>
                <a:lnTo>
                  <a:pt x="548219" y="91725"/>
                </a:lnTo>
                <a:cubicBezTo>
                  <a:pt x="548219" y="60007"/>
                  <a:pt x="559985" y="31913"/>
                  <a:pt x="579897" y="15601"/>
                </a:cubicBezTo>
                <a:cubicBezTo>
                  <a:pt x="594379" y="2914"/>
                  <a:pt x="612481" y="-2523"/>
                  <a:pt x="629677" y="1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CF3847F8-B82A-4969-95E5-C1932A4594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4374" y="3249828"/>
            <a:ext cx="623365" cy="623364"/>
          </a:xfrm>
          <a:custGeom>
            <a:avLst/>
            <a:gdLst>
              <a:gd name="connsiteX0" fmla="*/ 623817 w 1246729"/>
              <a:gd name="connsiteY0" fmla="*/ 1110113 h 1246728"/>
              <a:gd name="connsiteX1" fmla="*/ 571380 w 1246729"/>
              <a:gd name="connsiteY1" fmla="*/ 1162588 h 1246728"/>
              <a:gd name="connsiteX2" fmla="*/ 623817 w 1246729"/>
              <a:gd name="connsiteY2" fmla="*/ 1215063 h 1246728"/>
              <a:gd name="connsiteX3" fmla="*/ 676253 w 1246729"/>
              <a:gd name="connsiteY3" fmla="*/ 1162588 h 1246728"/>
              <a:gd name="connsiteX4" fmla="*/ 623817 w 1246729"/>
              <a:gd name="connsiteY4" fmla="*/ 1110113 h 1246728"/>
              <a:gd name="connsiteX5" fmla="*/ 989066 w 1246729"/>
              <a:gd name="connsiteY5" fmla="*/ 957212 h 1246728"/>
              <a:gd name="connsiteX6" fmla="*/ 967368 w 1246729"/>
              <a:gd name="connsiteY6" fmla="*/ 967164 h 1246728"/>
              <a:gd name="connsiteX7" fmla="*/ 958327 w 1246729"/>
              <a:gd name="connsiteY7" fmla="*/ 989783 h 1246728"/>
              <a:gd name="connsiteX8" fmla="*/ 967368 w 1246729"/>
              <a:gd name="connsiteY8" fmla="*/ 1012401 h 1246728"/>
              <a:gd name="connsiteX9" fmla="*/ 1011668 w 1246729"/>
              <a:gd name="connsiteY9" fmla="*/ 1012401 h 1246728"/>
              <a:gd name="connsiteX10" fmla="*/ 1021613 w 1246729"/>
              <a:gd name="connsiteY10" fmla="*/ 989783 h 1246728"/>
              <a:gd name="connsiteX11" fmla="*/ 1011668 w 1246729"/>
              <a:gd name="connsiteY11" fmla="*/ 967164 h 1246728"/>
              <a:gd name="connsiteX12" fmla="*/ 989066 w 1246729"/>
              <a:gd name="connsiteY12" fmla="*/ 957212 h 1246728"/>
              <a:gd name="connsiteX13" fmla="*/ 257663 w 1246729"/>
              <a:gd name="connsiteY13" fmla="*/ 957212 h 1246728"/>
              <a:gd name="connsiteX14" fmla="*/ 235061 w 1246729"/>
              <a:gd name="connsiteY14" fmla="*/ 967164 h 1246728"/>
              <a:gd name="connsiteX15" fmla="*/ 226020 w 1246729"/>
              <a:gd name="connsiteY15" fmla="*/ 989783 h 1246728"/>
              <a:gd name="connsiteX16" fmla="*/ 235061 w 1246729"/>
              <a:gd name="connsiteY16" fmla="*/ 1012401 h 1246728"/>
              <a:gd name="connsiteX17" fmla="*/ 279361 w 1246729"/>
              <a:gd name="connsiteY17" fmla="*/ 1012401 h 1246728"/>
              <a:gd name="connsiteX18" fmla="*/ 289306 w 1246729"/>
              <a:gd name="connsiteY18" fmla="*/ 989783 h 1246728"/>
              <a:gd name="connsiteX19" fmla="*/ 279361 w 1246729"/>
              <a:gd name="connsiteY19" fmla="*/ 967164 h 1246728"/>
              <a:gd name="connsiteX20" fmla="*/ 257663 w 1246729"/>
              <a:gd name="connsiteY20" fmla="*/ 957212 h 1246728"/>
              <a:gd name="connsiteX21" fmla="*/ 534347 w 1246729"/>
              <a:gd name="connsiteY21" fmla="*/ 639422 h 1246728"/>
              <a:gd name="connsiteX22" fmla="*/ 454987 w 1246729"/>
              <a:gd name="connsiteY22" fmla="*/ 719196 h 1246728"/>
              <a:gd name="connsiteX23" fmla="*/ 454987 w 1246729"/>
              <a:gd name="connsiteY23" fmla="*/ 823446 h 1246728"/>
              <a:gd name="connsiteX24" fmla="*/ 473925 w 1246729"/>
              <a:gd name="connsiteY24" fmla="*/ 843390 h 1246728"/>
              <a:gd name="connsiteX25" fmla="*/ 768820 w 1246729"/>
              <a:gd name="connsiteY25" fmla="*/ 843390 h 1246728"/>
              <a:gd name="connsiteX26" fmla="*/ 787759 w 1246729"/>
              <a:gd name="connsiteY26" fmla="*/ 823446 h 1246728"/>
              <a:gd name="connsiteX27" fmla="*/ 787759 w 1246729"/>
              <a:gd name="connsiteY27" fmla="*/ 719196 h 1246728"/>
              <a:gd name="connsiteX28" fmla="*/ 708398 w 1246729"/>
              <a:gd name="connsiteY28" fmla="*/ 639422 h 1246728"/>
              <a:gd name="connsiteX29" fmla="*/ 534347 w 1246729"/>
              <a:gd name="connsiteY29" fmla="*/ 605880 h 1246728"/>
              <a:gd name="connsiteX30" fmla="*/ 708398 w 1246729"/>
              <a:gd name="connsiteY30" fmla="*/ 605880 h 1246728"/>
              <a:gd name="connsiteX31" fmla="*/ 820224 w 1246729"/>
              <a:gd name="connsiteY31" fmla="*/ 719196 h 1246728"/>
              <a:gd name="connsiteX32" fmla="*/ 820224 w 1246729"/>
              <a:gd name="connsiteY32" fmla="*/ 823446 h 1246728"/>
              <a:gd name="connsiteX33" fmla="*/ 768820 w 1246729"/>
              <a:gd name="connsiteY33" fmla="*/ 876024 h 1246728"/>
              <a:gd name="connsiteX34" fmla="*/ 473925 w 1246729"/>
              <a:gd name="connsiteY34" fmla="*/ 876024 h 1246728"/>
              <a:gd name="connsiteX35" fmla="*/ 422521 w 1246729"/>
              <a:gd name="connsiteY35" fmla="*/ 823446 h 1246728"/>
              <a:gd name="connsiteX36" fmla="*/ 422521 w 1246729"/>
              <a:gd name="connsiteY36" fmla="*/ 719196 h 1246728"/>
              <a:gd name="connsiteX37" fmla="*/ 534347 w 1246729"/>
              <a:gd name="connsiteY37" fmla="*/ 605880 h 1246728"/>
              <a:gd name="connsiteX38" fmla="*/ 1161745 w 1246729"/>
              <a:gd name="connsiteY38" fmla="*/ 570890 h 1246728"/>
              <a:gd name="connsiteX39" fmla="*/ 1109309 w 1246729"/>
              <a:gd name="connsiteY39" fmla="*/ 623364 h 1246728"/>
              <a:gd name="connsiteX40" fmla="*/ 1161745 w 1246729"/>
              <a:gd name="connsiteY40" fmla="*/ 675839 h 1246728"/>
              <a:gd name="connsiteX41" fmla="*/ 1214182 w 1246729"/>
              <a:gd name="connsiteY41" fmla="*/ 623364 h 1246728"/>
              <a:gd name="connsiteX42" fmla="*/ 1161745 w 1246729"/>
              <a:gd name="connsiteY42" fmla="*/ 570890 h 1246728"/>
              <a:gd name="connsiteX43" fmla="*/ 84984 w 1246729"/>
              <a:gd name="connsiteY43" fmla="*/ 570890 h 1246728"/>
              <a:gd name="connsiteX44" fmla="*/ 32547 w 1246729"/>
              <a:gd name="connsiteY44" fmla="*/ 623364 h 1246728"/>
              <a:gd name="connsiteX45" fmla="*/ 84984 w 1246729"/>
              <a:gd name="connsiteY45" fmla="*/ 675839 h 1246728"/>
              <a:gd name="connsiteX46" fmla="*/ 137420 w 1246729"/>
              <a:gd name="connsiteY46" fmla="*/ 623364 h 1246728"/>
              <a:gd name="connsiteX47" fmla="*/ 84984 w 1246729"/>
              <a:gd name="connsiteY47" fmla="*/ 570890 h 1246728"/>
              <a:gd name="connsiteX48" fmla="*/ 623364 w 1246729"/>
              <a:gd name="connsiteY48" fmla="*/ 363382 h 1246728"/>
              <a:gd name="connsiteX49" fmla="*/ 534782 w 1246729"/>
              <a:gd name="connsiteY49" fmla="*/ 451964 h 1246728"/>
              <a:gd name="connsiteX50" fmla="*/ 623364 w 1246729"/>
              <a:gd name="connsiteY50" fmla="*/ 540547 h 1246728"/>
              <a:gd name="connsiteX51" fmla="*/ 711042 w 1246729"/>
              <a:gd name="connsiteY51" fmla="*/ 451964 h 1246728"/>
              <a:gd name="connsiteX52" fmla="*/ 623364 w 1246729"/>
              <a:gd name="connsiteY52" fmla="*/ 363382 h 1246728"/>
              <a:gd name="connsiteX53" fmla="*/ 623364 w 1246729"/>
              <a:gd name="connsiteY53" fmla="*/ 330841 h 1246728"/>
              <a:gd name="connsiteX54" fmla="*/ 744486 w 1246729"/>
              <a:gd name="connsiteY54" fmla="*/ 451964 h 1246728"/>
              <a:gd name="connsiteX55" fmla="*/ 623364 w 1246729"/>
              <a:gd name="connsiteY55" fmla="*/ 573087 h 1246728"/>
              <a:gd name="connsiteX56" fmla="*/ 502242 w 1246729"/>
              <a:gd name="connsiteY56" fmla="*/ 451964 h 1246728"/>
              <a:gd name="connsiteX57" fmla="*/ 623364 w 1246729"/>
              <a:gd name="connsiteY57" fmla="*/ 330841 h 1246728"/>
              <a:gd name="connsiteX58" fmla="*/ 623817 w 1246729"/>
              <a:gd name="connsiteY58" fmla="*/ 283183 h 1246728"/>
              <a:gd name="connsiteX59" fmla="*/ 284786 w 1246729"/>
              <a:gd name="connsiteY59" fmla="*/ 623364 h 1246728"/>
              <a:gd name="connsiteX60" fmla="*/ 623817 w 1246729"/>
              <a:gd name="connsiteY60" fmla="*/ 962641 h 1246728"/>
              <a:gd name="connsiteX61" fmla="*/ 962847 w 1246729"/>
              <a:gd name="connsiteY61" fmla="*/ 623364 h 1246728"/>
              <a:gd name="connsiteX62" fmla="*/ 623817 w 1246729"/>
              <a:gd name="connsiteY62" fmla="*/ 283183 h 1246728"/>
              <a:gd name="connsiteX63" fmla="*/ 989066 w 1246729"/>
              <a:gd name="connsiteY63" fmla="*/ 224375 h 1246728"/>
              <a:gd name="connsiteX64" fmla="*/ 967368 w 1246729"/>
              <a:gd name="connsiteY64" fmla="*/ 235232 h 1246728"/>
              <a:gd name="connsiteX65" fmla="*/ 958327 w 1246729"/>
              <a:gd name="connsiteY65" fmla="*/ 256946 h 1246728"/>
              <a:gd name="connsiteX66" fmla="*/ 967368 w 1246729"/>
              <a:gd name="connsiteY66" fmla="*/ 279564 h 1246728"/>
              <a:gd name="connsiteX67" fmla="*/ 1011668 w 1246729"/>
              <a:gd name="connsiteY67" fmla="*/ 279564 h 1246728"/>
              <a:gd name="connsiteX68" fmla="*/ 1021613 w 1246729"/>
              <a:gd name="connsiteY68" fmla="*/ 256946 h 1246728"/>
              <a:gd name="connsiteX69" fmla="*/ 1011668 w 1246729"/>
              <a:gd name="connsiteY69" fmla="*/ 235232 h 1246728"/>
              <a:gd name="connsiteX70" fmla="*/ 989066 w 1246729"/>
              <a:gd name="connsiteY70" fmla="*/ 224375 h 1246728"/>
              <a:gd name="connsiteX71" fmla="*/ 257663 w 1246729"/>
              <a:gd name="connsiteY71" fmla="*/ 224375 h 1246728"/>
              <a:gd name="connsiteX72" fmla="*/ 235061 w 1246729"/>
              <a:gd name="connsiteY72" fmla="*/ 235232 h 1246728"/>
              <a:gd name="connsiteX73" fmla="*/ 226020 w 1246729"/>
              <a:gd name="connsiteY73" fmla="*/ 256946 h 1246728"/>
              <a:gd name="connsiteX74" fmla="*/ 235061 w 1246729"/>
              <a:gd name="connsiteY74" fmla="*/ 279564 h 1246728"/>
              <a:gd name="connsiteX75" fmla="*/ 279361 w 1246729"/>
              <a:gd name="connsiteY75" fmla="*/ 279564 h 1246728"/>
              <a:gd name="connsiteX76" fmla="*/ 289306 w 1246729"/>
              <a:gd name="connsiteY76" fmla="*/ 256946 h 1246728"/>
              <a:gd name="connsiteX77" fmla="*/ 279361 w 1246729"/>
              <a:gd name="connsiteY77" fmla="*/ 235232 h 1246728"/>
              <a:gd name="connsiteX78" fmla="*/ 257663 w 1246729"/>
              <a:gd name="connsiteY78" fmla="*/ 224375 h 1246728"/>
              <a:gd name="connsiteX79" fmla="*/ 623817 w 1246729"/>
              <a:gd name="connsiteY79" fmla="*/ 31666 h 1246728"/>
              <a:gd name="connsiteX80" fmla="*/ 571380 w 1246729"/>
              <a:gd name="connsiteY80" fmla="*/ 85046 h 1246728"/>
              <a:gd name="connsiteX81" fmla="*/ 623817 w 1246729"/>
              <a:gd name="connsiteY81" fmla="*/ 137520 h 1246728"/>
              <a:gd name="connsiteX82" fmla="*/ 676253 w 1246729"/>
              <a:gd name="connsiteY82" fmla="*/ 85046 h 1246728"/>
              <a:gd name="connsiteX83" fmla="*/ 623817 w 1246729"/>
              <a:gd name="connsiteY83" fmla="*/ 31666 h 1246728"/>
              <a:gd name="connsiteX84" fmla="*/ 623817 w 1246729"/>
              <a:gd name="connsiteY84" fmla="*/ 0 h 1246728"/>
              <a:gd name="connsiteX85" fmla="*/ 707896 w 1246729"/>
              <a:gd name="connsiteY85" fmla="*/ 85046 h 1246728"/>
              <a:gd name="connsiteX86" fmla="*/ 639186 w 1246729"/>
              <a:gd name="connsiteY86" fmla="*/ 168281 h 1246728"/>
              <a:gd name="connsiteX87" fmla="*/ 639186 w 1246729"/>
              <a:gd name="connsiteY87" fmla="*/ 251517 h 1246728"/>
              <a:gd name="connsiteX88" fmla="*/ 875151 w 1246729"/>
              <a:gd name="connsiteY88" fmla="*/ 349229 h 1246728"/>
              <a:gd name="connsiteX89" fmla="*/ 933917 w 1246729"/>
              <a:gd name="connsiteY89" fmla="*/ 289516 h 1246728"/>
              <a:gd name="connsiteX90" fmla="*/ 924876 w 1246729"/>
              <a:gd name="connsiteY90" fmla="*/ 256946 h 1246728"/>
              <a:gd name="connsiteX91" fmla="*/ 944766 w 1246729"/>
              <a:gd name="connsiteY91" fmla="*/ 210804 h 1246728"/>
              <a:gd name="connsiteX92" fmla="*/ 989066 w 1246729"/>
              <a:gd name="connsiteY92" fmla="*/ 192709 h 1246728"/>
              <a:gd name="connsiteX93" fmla="*/ 1035174 w 1246729"/>
              <a:gd name="connsiteY93" fmla="*/ 210804 h 1246728"/>
              <a:gd name="connsiteX94" fmla="*/ 1054159 w 1246729"/>
              <a:gd name="connsiteY94" fmla="*/ 256946 h 1246728"/>
              <a:gd name="connsiteX95" fmla="*/ 1035174 w 1246729"/>
              <a:gd name="connsiteY95" fmla="*/ 303087 h 1246728"/>
              <a:gd name="connsiteX96" fmla="*/ 989066 w 1246729"/>
              <a:gd name="connsiteY96" fmla="*/ 321182 h 1246728"/>
              <a:gd name="connsiteX97" fmla="*/ 957423 w 1246729"/>
              <a:gd name="connsiteY97" fmla="*/ 313039 h 1246728"/>
              <a:gd name="connsiteX98" fmla="*/ 897753 w 1246729"/>
              <a:gd name="connsiteY98" fmla="*/ 371847 h 1246728"/>
              <a:gd name="connsiteX99" fmla="*/ 995394 w 1246729"/>
              <a:gd name="connsiteY99" fmla="*/ 607079 h 1246728"/>
              <a:gd name="connsiteX100" fmla="*/ 1078570 w 1246729"/>
              <a:gd name="connsiteY100" fmla="*/ 607079 h 1246728"/>
              <a:gd name="connsiteX101" fmla="*/ 1161745 w 1246729"/>
              <a:gd name="connsiteY101" fmla="*/ 538319 h 1246728"/>
              <a:gd name="connsiteX102" fmla="*/ 1246729 w 1246729"/>
              <a:gd name="connsiteY102" fmla="*/ 623364 h 1246728"/>
              <a:gd name="connsiteX103" fmla="*/ 1161745 w 1246729"/>
              <a:gd name="connsiteY103" fmla="*/ 708410 h 1246728"/>
              <a:gd name="connsiteX104" fmla="*/ 1078570 w 1246729"/>
              <a:gd name="connsiteY104" fmla="*/ 639650 h 1246728"/>
              <a:gd name="connsiteX105" fmla="*/ 995394 w 1246729"/>
              <a:gd name="connsiteY105" fmla="*/ 639650 h 1246728"/>
              <a:gd name="connsiteX106" fmla="*/ 897753 w 1246729"/>
              <a:gd name="connsiteY106" fmla="*/ 874881 h 1246728"/>
              <a:gd name="connsiteX107" fmla="*/ 957423 w 1246729"/>
              <a:gd name="connsiteY107" fmla="*/ 934594 h 1246728"/>
              <a:gd name="connsiteX108" fmla="*/ 989066 w 1246729"/>
              <a:gd name="connsiteY108" fmla="*/ 924642 h 1246728"/>
              <a:gd name="connsiteX109" fmla="*/ 1035174 w 1246729"/>
              <a:gd name="connsiteY109" fmla="*/ 943641 h 1246728"/>
              <a:gd name="connsiteX110" fmla="*/ 1054159 w 1246729"/>
              <a:gd name="connsiteY110" fmla="*/ 989783 h 1246728"/>
              <a:gd name="connsiteX111" fmla="*/ 1035174 w 1246729"/>
              <a:gd name="connsiteY111" fmla="*/ 1035020 h 1246728"/>
              <a:gd name="connsiteX112" fmla="*/ 989066 w 1246729"/>
              <a:gd name="connsiteY112" fmla="*/ 1054019 h 1246728"/>
              <a:gd name="connsiteX113" fmla="*/ 944766 w 1246729"/>
              <a:gd name="connsiteY113" fmla="*/ 1035020 h 1246728"/>
              <a:gd name="connsiteX114" fmla="*/ 924876 w 1246729"/>
              <a:gd name="connsiteY114" fmla="*/ 989783 h 1246728"/>
              <a:gd name="connsiteX115" fmla="*/ 933917 w 1246729"/>
              <a:gd name="connsiteY115" fmla="*/ 957212 h 1246728"/>
              <a:gd name="connsiteX116" fmla="*/ 875151 w 1246729"/>
              <a:gd name="connsiteY116" fmla="*/ 897500 h 1246728"/>
              <a:gd name="connsiteX117" fmla="*/ 639186 w 1246729"/>
              <a:gd name="connsiteY117" fmla="*/ 995211 h 1246728"/>
              <a:gd name="connsiteX118" fmla="*/ 639186 w 1246729"/>
              <a:gd name="connsiteY118" fmla="*/ 1078447 h 1246728"/>
              <a:gd name="connsiteX119" fmla="*/ 707896 w 1246729"/>
              <a:gd name="connsiteY119" fmla="*/ 1162588 h 1246728"/>
              <a:gd name="connsiteX120" fmla="*/ 623817 w 1246729"/>
              <a:gd name="connsiteY120" fmla="*/ 1246728 h 1246728"/>
              <a:gd name="connsiteX121" fmla="*/ 538833 w 1246729"/>
              <a:gd name="connsiteY121" fmla="*/ 1162588 h 1246728"/>
              <a:gd name="connsiteX122" fmla="*/ 607543 w 1246729"/>
              <a:gd name="connsiteY122" fmla="*/ 1078447 h 1246728"/>
              <a:gd name="connsiteX123" fmla="*/ 607543 w 1246729"/>
              <a:gd name="connsiteY123" fmla="*/ 995211 h 1246728"/>
              <a:gd name="connsiteX124" fmla="*/ 371578 w 1246729"/>
              <a:gd name="connsiteY124" fmla="*/ 897500 h 1246728"/>
              <a:gd name="connsiteX125" fmla="*/ 312812 w 1246729"/>
              <a:gd name="connsiteY125" fmla="*/ 957212 h 1246728"/>
              <a:gd name="connsiteX126" fmla="*/ 321853 w 1246729"/>
              <a:gd name="connsiteY126" fmla="*/ 989783 h 1246728"/>
              <a:gd name="connsiteX127" fmla="*/ 302867 w 1246729"/>
              <a:gd name="connsiteY127" fmla="*/ 1035020 h 1246728"/>
              <a:gd name="connsiteX128" fmla="*/ 257663 w 1246729"/>
              <a:gd name="connsiteY128" fmla="*/ 1054019 h 1246728"/>
              <a:gd name="connsiteX129" fmla="*/ 212459 w 1246729"/>
              <a:gd name="connsiteY129" fmla="*/ 1035020 h 1246728"/>
              <a:gd name="connsiteX130" fmla="*/ 192569 w 1246729"/>
              <a:gd name="connsiteY130" fmla="*/ 989783 h 1246728"/>
              <a:gd name="connsiteX131" fmla="*/ 212459 w 1246729"/>
              <a:gd name="connsiteY131" fmla="*/ 943641 h 1246728"/>
              <a:gd name="connsiteX132" fmla="*/ 257663 w 1246729"/>
              <a:gd name="connsiteY132" fmla="*/ 924642 h 1246728"/>
              <a:gd name="connsiteX133" fmla="*/ 290210 w 1246729"/>
              <a:gd name="connsiteY133" fmla="*/ 934594 h 1246728"/>
              <a:gd name="connsiteX134" fmla="*/ 348976 w 1246729"/>
              <a:gd name="connsiteY134" fmla="*/ 874881 h 1246728"/>
              <a:gd name="connsiteX135" fmla="*/ 251335 w 1246729"/>
              <a:gd name="connsiteY135" fmla="*/ 639650 h 1246728"/>
              <a:gd name="connsiteX136" fmla="*/ 168159 w 1246729"/>
              <a:gd name="connsiteY136" fmla="*/ 639650 h 1246728"/>
              <a:gd name="connsiteX137" fmla="*/ 84984 w 1246729"/>
              <a:gd name="connsiteY137" fmla="*/ 708410 h 1246728"/>
              <a:gd name="connsiteX138" fmla="*/ 0 w 1246729"/>
              <a:gd name="connsiteY138" fmla="*/ 623364 h 1246728"/>
              <a:gd name="connsiteX139" fmla="*/ 84984 w 1246729"/>
              <a:gd name="connsiteY139" fmla="*/ 538319 h 1246728"/>
              <a:gd name="connsiteX140" fmla="*/ 168159 w 1246729"/>
              <a:gd name="connsiteY140" fmla="*/ 607079 h 1246728"/>
              <a:gd name="connsiteX141" fmla="*/ 251335 w 1246729"/>
              <a:gd name="connsiteY141" fmla="*/ 607079 h 1246728"/>
              <a:gd name="connsiteX142" fmla="*/ 348976 w 1246729"/>
              <a:gd name="connsiteY142" fmla="*/ 371847 h 1246728"/>
              <a:gd name="connsiteX143" fmla="*/ 290210 w 1246729"/>
              <a:gd name="connsiteY143" fmla="*/ 313039 h 1246728"/>
              <a:gd name="connsiteX144" fmla="*/ 257663 w 1246729"/>
              <a:gd name="connsiteY144" fmla="*/ 321182 h 1246728"/>
              <a:gd name="connsiteX145" fmla="*/ 212459 w 1246729"/>
              <a:gd name="connsiteY145" fmla="*/ 303087 h 1246728"/>
              <a:gd name="connsiteX146" fmla="*/ 192569 w 1246729"/>
              <a:gd name="connsiteY146" fmla="*/ 256946 h 1246728"/>
              <a:gd name="connsiteX147" fmla="*/ 212459 w 1246729"/>
              <a:gd name="connsiteY147" fmla="*/ 210804 h 1246728"/>
              <a:gd name="connsiteX148" fmla="*/ 257663 w 1246729"/>
              <a:gd name="connsiteY148" fmla="*/ 192709 h 1246728"/>
              <a:gd name="connsiteX149" fmla="*/ 302867 w 1246729"/>
              <a:gd name="connsiteY149" fmla="*/ 210804 h 1246728"/>
              <a:gd name="connsiteX150" fmla="*/ 321853 w 1246729"/>
              <a:gd name="connsiteY150" fmla="*/ 256946 h 1246728"/>
              <a:gd name="connsiteX151" fmla="*/ 312812 w 1246729"/>
              <a:gd name="connsiteY151" fmla="*/ 289516 h 1246728"/>
              <a:gd name="connsiteX152" fmla="*/ 371578 w 1246729"/>
              <a:gd name="connsiteY152" fmla="*/ 349229 h 1246728"/>
              <a:gd name="connsiteX153" fmla="*/ 607543 w 1246729"/>
              <a:gd name="connsiteY153" fmla="*/ 251517 h 1246728"/>
              <a:gd name="connsiteX154" fmla="*/ 607543 w 1246729"/>
              <a:gd name="connsiteY154" fmla="*/ 168281 h 1246728"/>
              <a:gd name="connsiteX155" fmla="*/ 538833 w 1246729"/>
              <a:gd name="connsiteY155" fmla="*/ 85046 h 1246728"/>
              <a:gd name="connsiteX156" fmla="*/ 623817 w 1246729"/>
              <a:gd name="connsiteY156" fmla="*/ 0 h 1246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1246729" h="1246728">
                <a:moveTo>
                  <a:pt x="623817" y="1110113"/>
                </a:moveTo>
                <a:cubicBezTo>
                  <a:pt x="594886" y="1110113"/>
                  <a:pt x="571380" y="1132731"/>
                  <a:pt x="571380" y="1162588"/>
                </a:cubicBezTo>
                <a:cubicBezTo>
                  <a:pt x="571380" y="1191539"/>
                  <a:pt x="594886" y="1215063"/>
                  <a:pt x="623817" y="1215063"/>
                </a:cubicBezTo>
                <a:cubicBezTo>
                  <a:pt x="652747" y="1215063"/>
                  <a:pt x="676253" y="1191539"/>
                  <a:pt x="676253" y="1162588"/>
                </a:cubicBezTo>
                <a:cubicBezTo>
                  <a:pt x="676253" y="1132731"/>
                  <a:pt x="652747" y="1110113"/>
                  <a:pt x="623817" y="1110113"/>
                </a:cubicBezTo>
                <a:close/>
                <a:moveTo>
                  <a:pt x="989066" y="957212"/>
                </a:moveTo>
                <a:cubicBezTo>
                  <a:pt x="980929" y="957212"/>
                  <a:pt x="972792" y="960831"/>
                  <a:pt x="967368" y="967164"/>
                </a:cubicBezTo>
                <a:cubicBezTo>
                  <a:pt x="961039" y="973498"/>
                  <a:pt x="958327" y="981640"/>
                  <a:pt x="958327" y="989783"/>
                </a:cubicBezTo>
                <a:cubicBezTo>
                  <a:pt x="958327" y="997925"/>
                  <a:pt x="961039" y="1006068"/>
                  <a:pt x="967368" y="1012401"/>
                </a:cubicBezTo>
                <a:cubicBezTo>
                  <a:pt x="979121" y="1024163"/>
                  <a:pt x="999915" y="1024163"/>
                  <a:pt x="1011668" y="1012401"/>
                </a:cubicBezTo>
                <a:cubicBezTo>
                  <a:pt x="1017996" y="1006068"/>
                  <a:pt x="1021613" y="997925"/>
                  <a:pt x="1021613" y="989783"/>
                </a:cubicBezTo>
                <a:cubicBezTo>
                  <a:pt x="1021613" y="981640"/>
                  <a:pt x="1017996" y="973498"/>
                  <a:pt x="1011668" y="967164"/>
                </a:cubicBezTo>
                <a:cubicBezTo>
                  <a:pt x="1006243" y="960831"/>
                  <a:pt x="998106" y="957212"/>
                  <a:pt x="989066" y="957212"/>
                </a:cubicBezTo>
                <a:close/>
                <a:moveTo>
                  <a:pt x="257663" y="957212"/>
                </a:moveTo>
                <a:cubicBezTo>
                  <a:pt x="248623" y="957212"/>
                  <a:pt x="240486" y="960831"/>
                  <a:pt x="235061" y="967164"/>
                </a:cubicBezTo>
                <a:cubicBezTo>
                  <a:pt x="228733" y="973498"/>
                  <a:pt x="226020" y="981640"/>
                  <a:pt x="226020" y="989783"/>
                </a:cubicBezTo>
                <a:cubicBezTo>
                  <a:pt x="226020" y="997925"/>
                  <a:pt x="228733" y="1006068"/>
                  <a:pt x="235061" y="1012401"/>
                </a:cubicBezTo>
                <a:cubicBezTo>
                  <a:pt x="246814" y="1024163"/>
                  <a:pt x="267608" y="1024163"/>
                  <a:pt x="279361" y="1012401"/>
                </a:cubicBezTo>
                <a:cubicBezTo>
                  <a:pt x="285690" y="1006068"/>
                  <a:pt x="289306" y="997925"/>
                  <a:pt x="289306" y="989783"/>
                </a:cubicBezTo>
                <a:cubicBezTo>
                  <a:pt x="289306" y="981640"/>
                  <a:pt x="285690" y="973498"/>
                  <a:pt x="279361" y="967164"/>
                </a:cubicBezTo>
                <a:cubicBezTo>
                  <a:pt x="273937" y="960831"/>
                  <a:pt x="265800" y="957212"/>
                  <a:pt x="257663" y="957212"/>
                </a:cubicBezTo>
                <a:close/>
                <a:moveTo>
                  <a:pt x="534347" y="639422"/>
                </a:moveTo>
                <a:cubicBezTo>
                  <a:pt x="491059" y="639422"/>
                  <a:pt x="454987" y="674776"/>
                  <a:pt x="454987" y="719196"/>
                </a:cubicBezTo>
                <a:lnTo>
                  <a:pt x="454987" y="823446"/>
                </a:lnTo>
                <a:cubicBezTo>
                  <a:pt x="454987" y="834325"/>
                  <a:pt x="463103" y="843390"/>
                  <a:pt x="473925" y="843390"/>
                </a:cubicBezTo>
                <a:lnTo>
                  <a:pt x="768820" y="843390"/>
                </a:lnTo>
                <a:cubicBezTo>
                  <a:pt x="779642" y="843390"/>
                  <a:pt x="787759" y="834325"/>
                  <a:pt x="787759" y="823446"/>
                </a:cubicBezTo>
                <a:lnTo>
                  <a:pt x="787759" y="719196"/>
                </a:lnTo>
                <a:cubicBezTo>
                  <a:pt x="787759" y="674776"/>
                  <a:pt x="752588" y="639422"/>
                  <a:pt x="708398" y="639422"/>
                </a:cubicBezTo>
                <a:close/>
                <a:moveTo>
                  <a:pt x="534347" y="605880"/>
                </a:moveTo>
                <a:lnTo>
                  <a:pt x="708398" y="605880"/>
                </a:lnTo>
                <a:cubicBezTo>
                  <a:pt x="770624" y="605880"/>
                  <a:pt x="820224" y="657552"/>
                  <a:pt x="820224" y="719196"/>
                </a:cubicBezTo>
                <a:lnTo>
                  <a:pt x="820224" y="823446"/>
                </a:lnTo>
                <a:cubicBezTo>
                  <a:pt x="820224" y="852455"/>
                  <a:pt x="797679" y="876024"/>
                  <a:pt x="768820" y="876024"/>
                </a:cubicBezTo>
                <a:lnTo>
                  <a:pt x="473925" y="876024"/>
                </a:lnTo>
                <a:cubicBezTo>
                  <a:pt x="445968" y="876024"/>
                  <a:pt x="422521" y="852455"/>
                  <a:pt x="422521" y="823446"/>
                </a:cubicBezTo>
                <a:lnTo>
                  <a:pt x="422521" y="719196"/>
                </a:lnTo>
                <a:cubicBezTo>
                  <a:pt x="422521" y="657552"/>
                  <a:pt x="473023" y="605880"/>
                  <a:pt x="534347" y="605880"/>
                </a:cubicBezTo>
                <a:close/>
                <a:moveTo>
                  <a:pt x="1161745" y="570890"/>
                </a:moveTo>
                <a:cubicBezTo>
                  <a:pt x="1132815" y="570890"/>
                  <a:pt x="1109309" y="594413"/>
                  <a:pt x="1109309" y="623364"/>
                </a:cubicBezTo>
                <a:cubicBezTo>
                  <a:pt x="1109309" y="652316"/>
                  <a:pt x="1132815" y="675839"/>
                  <a:pt x="1161745" y="675839"/>
                </a:cubicBezTo>
                <a:cubicBezTo>
                  <a:pt x="1190676" y="675839"/>
                  <a:pt x="1214182" y="652316"/>
                  <a:pt x="1214182" y="623364"/>
                </a:cubicBezTo>
                <a:cubicBezTo>
                  <a:pt x="1214182" y="594413"/>
                  <a:pt x="1190676" y="570890"/>
                  <a:pt x="1161745" y="570890"/>
                </a:cubicBezTo>
                <a:close/>
                <a:moveTo>
                  <a:pt x="84984" y="570890"/>
                </a:moveTo>
                <a:cubicBezTo>
                  <a:pt x="56957" y="570890"/>
                  <a:pt x="32547" y="594413"/>
                  <a:pt x="32547" y="623364"/>
                </a:cubicBezTo>
                <a:cubicBezTo>
                  <a:pt x="32547" y="652316"/>
                  <a:pt x="56957" y="675839"/>
                  <a:pt x="84984" y="675839"/>
                </a:cubicBezTo>
                <a:cubicBezTo>
                  <a:pt x="114818" y="675839"/>
                  <a:pt x="137420" y="652316"/>
                  <a:pt x="137420" y="623364"/>
                </a:cubicBezTo>
                <a:cubicBezTo>
                  <a:pt x="137420" y="594413"/>
                  <a:pt x="114818" y="570890"/>
                  <a:pt x="84984" y="570890"/>
                </a:cubicBezTo>
                <a:close/>
                <a:moveTo>
                  <a:pt x="623364" y="363382"/>
                </a:moveTo>
                <a:cubicBezTo>
                  <a:pt x="574554" y="363382"/>
                  <a:pt x="534782" y="403154"/>
                  <a:pt x="534782" y="451964"/>
                </a:cubicBezTo>
                <a:cubicBezTo>
                  <a:pt x="534782" y="500775"/>
                  <a:pt x="574554" y="540547"/>
                  <a:pt x="623364" y="540547"/>
                </a:cubicBezTo>
                <a:cubicBezTo>
                  <a:pt x="672174" y="540547"/>
                  <a:pt x="711042" y="500775"/>
                  <a:pt x="711042" y="451964"/>
                </a:cubicBezTo>
                <a:cubicBezTo>
                  <a:pt x="711042" y="403154"/>
                  <a:pt x="672174" y="363382"/>
                  <a:pt x="623364" y="363382"/>
                </a:cubicBezTo>
                <a:close/>
                <a:moveTo>
                  <a:pt x="623364" y="330841"/>
                </a:moveTo>
                <a:cubicBezTo>
                  <a:pt x="690252" y="330841"/>
                  <a:pt x="744486" y="385075"/>
                  <a:pt x="744486" y="451964"/>
                </a:cubicBezTo>
                <a:cubicBezTo>
                  <a:pt x="744486" y="518853"/>
                  <a:pt x="690252" y="573087"/>
                  <a:pt x="623364" y="573087"/>
                </a:cubicBezTo>
                <a:cubicBezTo>
                  <a:pt x="555572" y="573087"/>
                  <a:pt x="502242" y="518853"/>
                  <a:pt x="502242" y="451964"/>
                </a:cubicBezTo>
                <a:cubicBezTo>
                  <a:pt x="502242" y="385075"/>
                  <a:pt x="555572" y="330841"/>
                  <a:pt x="623364" y="330841"/>
                </a:cubicBezTo>
                <a:close/>
                <a:moveTo>
                  <a:pt x="623817" y="283183"/>
                </a:moveTo>
                <a:cubicBezTo>
                  <a:pt x="435767" y="283183"/>
                  <a:pt x="284786" y="436084"/>
                  <a:pt x="284786" y="623364"/>
                </a:cubicBezTo>
                <a:cubicBezTo>
                  <a:pt x="284786" y="810645"/>
                  <a:pt x="435767" y="962641"/>
                  <a:pt x="623817" y="962641"/>
                </a:cubicBezTo>
                <a:cubicBezTo>
                  <a:pt x="810961" y="962641"/>
                  <a:pt x="962847" y="810645"/>
                  <a:pt x="962847" y="623364"/>
                </a:cubicBezTo>
                <a:cubicBezTo>
                  <a:pt x="962847" y="436084"/>
                  <a:pt x="810961" y="283183"/>
                  <a:pt x="623817" y="283183"/>
                </a:cubicBezTo>
                <a:close/>
                <a:moveTo>
                  <a:pt x="989066" y="224375"/>
                </a:moveTo>
                <a:cubicBezTo>
                  <a:pt x="980929" y="224375"/>
                  <a:pt x="972792" y="228899"/>
                  <a:pt x="967368" y="235232"/>
                </a:cubicBezTo>
                <a:cubicBezTo>
                  <a:pt x="961039" y="240660"/>
                  <a:pt x="958327" y="248803"/>
                  <a:pt x="958327" y="256946"/>
                </a:cubicBezTo>
                <a:cubicBezTo>
                  <a:pt x="958327" y="265088"/>
                  <a:pt x="961039" y="274136"/>
                  <a:pt x="967368" y="279564"/>
                </a:cubicBezTo>
                <a:cubicBezTo>
                  <a:pt x="979121" y="291326"/>
                  <a:pt x="999915" y="291326"/>
                  <a:pt x="1011668" y="279564"/>
                </a:cubicBezTo>
                <a:cubicBezTo>
                  <a:pt x="1017996" y="274136"/>
                  <a:pt x="1021613" y="265088"/>
                  <a:pt x="1021613" y="256946"/>
                </a:cubicBezTo>
                <a:cubicBezTo>
                  <a:pt x="1021613" y="248803"/>
                  <a:pt x="1017996" y="240660"/>
                  <a:pt x="1011668" y="235232"/>
                </a:cubicBezTo>
                <a:cubicBezTo>
                  <a:pt x="1006243" y="228899"/>
                  <a:pt x="998106" y="224375"/>
                  <a:pt x="989066" y="224375"/>
                </a:cubicBezTo>
                <a:close/>
                <a:moveTo>
                  <a:pt x="257663" y="224375"/>
                </a:moveTo>
                <a:cubicBezTo>
                  <a:pt x="248623" y="224375"/>
                  <a:pt x="240486" y="228899"/>
                  <a:pt x="235061" y="235232"/>
                </a:cubicBezTo>
                <a:cubicBezTo>
                  <a:pt x="228733" y="240660"/>
                  <a:pt x="226020" y="248803"/>
                  <a:pt x="226020" y="256946"/>
                </a:cubicBezTo>
                <a:cubicBezTo>
                  <a:pt x="226020" y="265088"/>
                  <a:pt x="228733" y="274136"/>
                  <a:pt x="235061" y="279564"/>
                </a:cubicBezTo>
                <a:cubicBezTo>
                  <a:pt x="246814" y="291326"/>
                  <a:pt x="267608" y="291326"/>
                  <a:pt x="279361" y="279564"/>
                </a:cubicBezTo>
                <a:cubicBezTo>
                  <a:pt x="285690" y="274136"/>
                  <a:pt x="289306" y="265088"/>
                  <a:pt x="289306" y="256946"/>
                </a:cubicBezTo>
                <a:cubicBezTo>
                  <a:pt x="289306" y="248803"/>
                  <a:pt x="285690" y="240660"/>
                  <a:pt x="279361" y="235232"/>
                </a:cubicBezTo>
                <a:cubicBezTo>
                  <a:pt x="273937" y="228899"/>
                  <a:pt x="265800" y="224375"/>
                  <a:pt x="257663" y="224375"/>
                </a:cubicBezTo>
                <a:close/>
                <a:moveTo>
                  <a:pt x="623817" y="31666"/>
                </a:moveTo>
                <a:cubicBezTo>
                  <a:pt x="594886" y="31666"/>
                  <a:pt x="571380" y="55189"/>
                  <a:pt x="571380" y="85046"/>
                </a:cubicBezTo>
                <a:cubicBezTo>
                  <a:pt x="571380" y="113092"/>
                  <a:pt x="594886" y="137520"/>
                  <a:pt x="623817" y="137520"/>
                </a:cubicBezTo>
                <a:cubicBezTo>
                  <a:pt x="652747" y="137520"/>
                  <a:pt x="676253" y="113092"/>
                  <a:pt x="676253" y="85046"/>
                </a:cubicBezTo>
                <a:cubicBezTo>
                  <a:pt x="676253" y="55189"/>
                  <a:pt x="652747" y="31666"/>
                  <a:pt x="623817" y="31666"/>
                </a:cubicBezTo>
                <a:close/>
                <a:moveTo>
                  <a:pt x="623817" y="0"/>
                </a:moveTo>
                <a:cubicBezTo>
                  <a:pt x="669925" y="0"/>
                  <a:pt x="707896" y="37999"/>
                  <a:pt x="707896" y="85046"/>
                </a:cubicBezTo>
                <a:cubicBezTo>
                  <a:pt x="707896" y="125759"/>
                  <a:pt x="678965" y="160139"/>
                  <a:pt x="639186" y="168281"/>
                </a:cubicBezTo>
                <a:lnTo>
                  <a:pt x="639186" y="251517"/>
                </a:lnTo>
                <a:cubicBezTo>
                  <a:pt x="730498" y="255136"/>
                  <a:pt x="812770" y="292230"/>
                  <a:pt x="875151" y="349229"/>
                </a:cubicBezTo>
                <a:lnTo>
                  <a:pt x="933917" y="289516"/>
                </a:lnTo>
                <a:cubicBezTo>
                  <a:pt x="928492" y="279564"/>
                  <a:pt x="924876" y="268707"/>
                  <a:pt x="924876" y="256946"/>
                </a:cubicBezTo>
                <a:cubicBezTo>
                  <a:pt x="924876" y="240660"/>
                  <a:pt x="932108" y="223470"/>
                  <a:pt x="944766" y="210804"/>
                </a:cubicBezTo>
                <a:cubicBezTo>
                  <a:pt x="956519" y="199042"/>
                  <a:pt x="972792" y="192709"/>
                  <a:pt x="989066" y="192709"/>
                </a:cubicBezTo>
                <a:cubicBezTo>
                  <a:pt x="1006243" y="192709"/>
                  <a:pt x="1022517" y="199042"/>
                  <a:pt x="1035174" y="210804"/>
                </a:cubicBezTo>
                <a:cubicBezTo>
                  <a:pt x="1046927" y="223470"/>
                  <a:pt x="1054159" y="239756"/>
                  <a:pt x="1054159" y="256946"/>
                </a:cubicBezTo>
                <a:cubicBezTo>
                  <a:pt x="1054159" y="274136"/>
                  <a:pt x="1046927" y="290421"/>
                  <a:pt x="1035174" y="303087"/>
                </a:cubicBezTo>
                <a:cubicBezTo>
                  <a:pt x="1022517" y="314849"/>
                  <a:pt x="1006243" y="321182"/>
                  <a:pt x="989066" y="321182"/>
                </a:cubicBezTo>
                <a:cubicBezTo>
                  <a:pt x="978217" y="321182"/>
                  <a:pt x="967368" y="318468"/>
                  <a:pt x="957423" y="313039"/>
                </a:cubicBezTo>
                <a:lnTo>
                  <a:pt x="897753" y="371847"/>
                </a:lnTo>
                <a:cubicBezTo>
                  <a:pt x="954711" y="434274"/>
                  <a:pt x="990874" y="516605"/>
                  <a:pt x="995394" y="607079"/>
                </a:cubicBezTo>
                <a:lnTo>
                  <a:pt x="1078570" y="607079"/>
                </a:lnTo>
                <a:cubicBezTo>
                  <a:pt x="1085802" y="568175"/>
                  <a:pt x="1120157" y="538319"/>
                  <a:pt x="1161745" y="538319"/>
                </a:cubicBezTo>
                <a:cubicBezTo>
                  <a:pt x="1208757" y="538319"/>
                  <a:pt x="1246729" y="576318"/>
                  <a:pt x="1246729" y="623364"/>
                </a:cubicBezTo>
                <a:cubicBezTo>
                  <a:pt x="1246729" y="670411"/>
                  <a:pt x="1208757" y="708410"/>
                  <a:pt x="1161745" y="708410"/>
                </a:cubicBezTo>
                <a:cubicBezTo>
                  <a:pt x="1120157" y="708410"/>
                  <a:pt x="1085802" y="678553"/>
                  <a:pt x="1078570" y="639650"/>
                </a:cubicBezTo>
                <a:lnTo>
                  <a:pt x="995394" y="639650"/>
                </a:lnTo>
                <a:cubicBezTo>
                  <a:pt x="990874" y="730123"/>
                  <a:pt x="954711" y="812454"/>
                  <a:pt x="897753" y="874881"/>
                </a:cubicBezTo>
                <a:lnTo>
                  <a:pt x="957423" y="934594"/>
                </a:lnTo>
                <a:cubicBezTo>
                  <a:pt x="967368" y="929165"/>
                  <a:pt x="978217" y="924642"/>
                  <a:pt x="989066" y="924642"/>
                </a:cubicBezTo>
                <a:cubicBezTo>
                  <a:pt x="1006243" y="924642"/>
                  <a:pt x="1022517" y="931880"/>
                  <a:pt x="1035174" y="943641"/>
                </a:cubicBezTo>
                <a:cubicBezTo>
                  <a:pt x="1046927" y="956307"/>
                  <a:pt x="1054159" y="972593"/>
                  <a:pt x="1054159" y="989783"/>
                </a:cubicBezTo>
                <a:cubicBezTo>
                  <a:pt x="1054159" y="1006973"/>
                  <a:pt x="1046927" y="1023258"/>
                  <a:pt x="1035174" y="1035020"/>
                </a:cubicBezTo>
                <a:cubicBezTo>
                  <a:pt x="1022517" y="1046781"/>
                  <a:pt x="1006243" y="1054019"/>
                  <a:pt x="989066" y="1054019"/>
                </a:cubicBezTo>
                <a:cubicBezTo>
                  <a:pt x="972792" y="1054019"/>
                  <a:pt x="956519" y="1046781"/>
                  <a:pt x="944766" y="1035020"/>
                </a:cubicBezTo>
                <a:cubicBezTo>
                  <a:pt x="932108" y="1023258"/>
                  <a:pt x="924876" y="1006973"/>
                  <a:pt x="924876" y="989783"/>
                </a:cubicBezTo>
                <a:cubicBezTo>
                  <a:pt x="924876" y="978926"/>
                  <a:pt x="928492" y="967164"/>
                  <a:pt x="933917" y="957212"/>
                </a:cubicBezTo>
                <a:lnTo>
                  <a:pt x="875151" y="897500"/>
                </a:lnTo>
                <a:cubicBezTo>
                  <a:pt x="812770" y="954498"/>
                  <a:pt x="730498" y="991592"/>
                  <a:pt x="639186" y="995211"/>
                </a:cubicBezTo>
                <a:lnTo>
                  <a:pt x="639186" y="1078447"/>
                </a:lnTo>
                <a:cubicBezTo>
                  <a:pt x="678965" y="1085685"/>
                  <a:pt x="707896" y="1120970"/>
                  <a:pt x="707896" y="1162588"/>
                </a:cubicBezTo>
                <a:cubicBezTo>
                  <a:pt x="707896" y="1208729"/>
                  <a:pt x="669925" y="1246728"/>
                  <a:pt x="623817" y="1246728"/>
                </a:cubicBezTo>
                <a:cubicBezTo>
                  <a:pt x="576804" y="1246728"/>
                  <a:pt x="538833" y="1208729"/>
                  <a:pt x="538833" y="1162588"/>
                </a:cubicBezTo>
                <a:cubicBezTo>
                  <a:pt x="538833" y="1120970"/>
                  <a:pt x="567763" y="1085685"/>
                  <a:pt x="607543" y="1078447"/>
                </a:cubicBezTo>
                <a:lnTo>
                  <a:pt x="607543" y="995211"/>
                </a:lnTo>
                <a:cubicBezTo>
                  <a:pt x="517135" y="991592"/>
                  <a:pt x="434863" y="954498"/>
                  <a:pt x="371578" y="897500"/>
                </a:cubicBezTo>
                <a:lnTo>
                  <a:pt x="312812" y="957212"/>
                </a:lnTo>
                <a:cubicBezTo>
                  <a:pt x="318237" y="967164"/>
                  <a:pt x="321853" y="978926"/>
                  <a:pt x="321853" y="989783"/>
                </a:cubicBezTo>
                <a:cubicBezTo>
                  <a:pt x="321853" y="1006973"/>
                  <a:pt x="314621" y="1023258"/>
                  <a:pt x="302867" y="1035020"/>
                </a:cubicBezTo>
                <a:cubicBezTo>
                  <a:pt x="290210" y="1046781"/>
                  <a:pt x="273937" y="1054019"/>
                  <a:pt x="257663" y="1054019"/>
                </a:cubicBezTo>
                <a:cubicBezTo>
                  <a:pt x="240486" y="1054019"/>
                  <a:pt x="224212" y="1046781"/>
                  <a:pt x="212459" y="1035020"/>
                </a:cubicBezTo>
                <a:cubicBezTo>
                  <a:pt x="199802" y="1023258"/>
                  <a:pt x="192569" y="1006973"/>
                  <a:pt x="192569" y="989783"/>
                </a:cubicBezTo>
                <a:cubicBezTo>
                  <a:pt x="192569" y="972593"/>
                  <a:pt x="199802" y="956307"/>
                  <a:pt x="212459" y="943641"/>
                </a:cubicBezTo>
                <a:cubicBezTo>
                  <a:pt x="224212" y="931880"/>
                  <a:pt x="240486" y="924642"/>
                  <a:pt x="257663" y="924642"/>
                </a:cubicBezTo>
                <a:cubicBezTo>
                  <a:pt x="269416" y="924642"/>
                  <a:pt x="279361" y="929165"/>
                  <a:pt x="290210" y="934594"/>
                </a:cubicBezTo>
                <a:lnTo>
                  <a:pt x="348976" y="874881"/>
                </a:lnTo>
                <a:cubicBezTo>
                  <a:pt x="292018" y="812454"/>
                  <a:pt x="256759" y="730123"/>
                  <a:pt x="251335" y="639650"/>
                </a:cubicBezTo>
                <a:lnTo>
                  <a:pt x="168159" y="639650"/>
                </a:lnTo>
                <a:cubicBezTo>
                  <a:pt x="160927" y="678553"/>
                  <a:pt x="126571" y="708410"/>
                  <a:pt x="84984" y="708410"/>
                </a:cubicBezTo>
                <a:cubicBezTo>
                  <a:pt x="37971" y="708410"/>
                  <a:pt x="0" y="670411"/>
                  <a:pt x="0" y="623364"/>
                </a:cubicBezTo>
                <a:cubicBezTo>
                  <a:pt x="0" y="576318"/>
                  <a:pt x="37971" y="538319"/>
                  <a:pt x="84984" y="538319"/>
                </a:cubicBezTo>
                <a:cubicBezTo>
                  <a:pt x="126571" y="538319"/>
                  <a:pt x="160927" y="568175"/>
                  <a:pt x="168159" y="607079"/>
                </a:cubicBezTo>
                <a:lnTo>
                  <a:pt x="251335" y="607079"/>
                </a:lnTo>
                <a:cubicBezTo>
                  <a:pt x="256759" y="516605"/>
                  <a:pt x="292018" y="434274"/>
                  <a:pt x="348976" y="371847"/>
                </a:cubicBezTo>
                <a:lnTo>
                  <a:pt x="290210" y="313039"/>
                </a:lnTo>
                <a:cubicBezTo>
                  <a:pt x="279361" y="318468"/>
                  <a:pt x="269416" y="321182"/>
                  <a:pt x="257663" y="321182"/>
                </a:cubicBezTo>
                <a:cubicBezTo>
                  <a:pt x="240486" y="321182"/>
                  <a:pt x="224212" y="314849"/>
                  <a:pt x="212459" y="303087"/>
                </a:cubicBezTo>
                <a:cubicBezTo>
                  <a:pt x="199802" y="290421"/>
                  <a:pt x="192569" y="274136"/>
                  <a:pt x="192569" y="256946"/>
                </a:cubicBezTo>
                <a:cubicBezTo>
                  <a:pt x="192569" y="239756"/>
                  <a:pt x="199802" y="223470"/>
                  <a:pt x="212459" y="210804"/>
                </a:cubicBezTo>
                <a:cubicBezTo>
                  <a:pt x="224212" y="199042"/>
                  <a:pt x="240486" y="192709"/>
                  <a:pt x="257663" y="192709"/>
                </a:cubicBezTo>
                <a:cubicBezTo>
                  <a:pt x="273937" y="192709"/>
                  <a:pt x="290210" y="199042"/>
                  <a:pt x="302867" y="210804"/>
                </a:cubicBezTo>
                <a:cubicBezTo>
                  <a:pt x="314621" y="223470"/>
                  <a:pt x="321853" y="239756"/>
                  <a:pt x="321853" y="256946"/>
                </a:cubicBezTo>
                <a:cubicBezTo>
                  <a:pt x="321853" y="268707"/>
                  <a:pt x="318237" y="279564"/>
                  <a:pt x="312812" y="289516"/>
                </a:cubicBezTo>
                <a:lnTo>
                  <a:pt x="371578" y="349229"/>
                </a:lnTo>
                <a:cubicBezTo>
                  <a:pt x="434863" y="292230"/>
                  <a:pt x="517135" y="255136"/>
                  <a:pt x="607543" y="251517"/>
                </a:cubicBezTo>
                <a:lnTo>
                  <a:pt x="607543" y="168281"/>
                </a:lnTo>
                <a:cubicBezTo>
                  <a:pt x="567763" y="160139"/>
                  <a:pt x="538833" y="125759"/>
                  <a:pt x="538833" y="85046"/>
                </a:cubicBezTo>
                <a:cubicBezTo>
                  <a:pt x="538833" y="37999"/>
                  <a:pt x="576804" y="0"/>
                  <a:pt x="62381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437CEAA-403C-4709-871E-12C878B0BEF1}"/>
              </a:ext>
            </a:extLst>
          </p:cNvPr>
          <p:cNvSpPr txBox="1"/>
          <p:nvPr/>
        </p:nvSpPr>
        <p:spPr>
          <a:xfrm>
            <a:off x="1413401" y="2079507"/>
            <a:ext cx="17966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1200" cap="none" spc="-35" normalizeH="0" baseline="0" noProof="0" dirty="0">
                <a:ln>
                  <a:noFill/>
                </a:ln>
                <a:solidFill>
                  <a:srgbClr val="23C35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Adaptace, aklimatizace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40A4C5-B4F2-4231-8ED5-418BDEA55779}"/>
              </a:ext>
            </a:extLst>
          </p:cNvPr>
          <p:cNvSpPr txBox="1"/>
          <p:nvPr/>
        </p:nvSpPr>
        <p:spPr>
          <a:xfrm>
            <a:off x="4277505" y="1964091"/>
            <a:ext cx="179661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1200" cap="none" spc="-35" normalizeH="0" baseline="0" noProof="0" dirty="0">
                <a:ln>
                  <a:noFill/>
                </a:ln>
                <a:solidFill>
                  <a:srgbClr val="1264C3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Procvičování, opakování + zpětná vazba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A62D13-201E-417D-BF66-31355EEAE74B}"/>
              </a:ext>
            </a:extLst>
          </p:cNvPr>
          <p:cNvSpPr txBox="1"/>
          <p:nvPr/>
        </p:nvSpPr>
        <p:spPr>
          <a:xfrm>
            <a:off x="7146689" y="1848675"/>
            <a:ext cx="17966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1200" cap="none" spc="-35" normalizeH="0" baseline="0" noProof="0" dirty="0">
                <a:ln>
                  <a:noFill/>
                </a:ln>
                <a:solidFill>
                  <a:srgbClr val="153789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Podpora pohybových aktivit a rozvoj pohybových dovedností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45B386-A0E2-4A05-A5E7-F33362346366}"/>
              </a:ext>
            </a:extLst>
          </p:cNvPr>
          <p:cNvSpPr txBox="1"/>
          <p:nvPr/>
        </p:nvSpPr>
        <p:spPr>
          <a:xfrm>
            <a:off x="2844945" y="4302145"/>
            <a:ext cx="179661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1200" cap="none" spc="-35" normalizeH="0" baseline="0" noProof="0" dirty="0">
                <a:ln>
                  <a:noFill/>
                </a:ln>
                <a:solidFill>
                  <a:srgbClr val="159596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Postupný monitoring znalostí a dovedností žáků v kontextu dlouhodobé absence prezenčního vzdělávání + plán pro 2021/2022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D3DEBCB-0012-449A-9923-B316C9B066CD}"/>
              </a:ext>
            </a:extLst>
          </p:cNvPr>
          <p:cNvSpPr txBox="1"/>
          <p:nvPr/>
        </p:nvSpPr>
        <p:spPr>
          <a:xfrm>
            <a:off x="5709049" y="4302145"/>
            <a:ext cx="17966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1200" cap="none" spc="-35" normalizeH="0" baseline="0" noProof="0" dirty="0">
                <a:ln>
                  <a:noFill/>
                </a:ln>
                <a:solidFill>
                  <a:srgbClr val="0547A3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Rozvoj sociálních kontaktů a vazeb, podpora psychické </a:t>
            </a:r>
            <a:br>
              <a:rPr kumimoji="0" lang="cs-CZ" sz="1400" b="0" i="0" u="none" strike="noStrike" kern="1200" cap="none" spc="-35" normalizeH="0" baseline="0" noProof="0" dirty="0">
                <a:ln>
                  <a:noFill/>
                </a:ln>
                <a:solidFill>
                  <a:srgbClr val="0547A3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</a:br>
            <a:r>
              <a:rPr kumimoji="0" lang="cs-CZ" sz="1400" b="0" i="0" u="none" strike="noStrike" kern="1200" cap="none" spc="-35" normalizeH="0" baseline="0" noProof="0" dirty="0">
                <a:ln>
                  <a:noFill/>
                </a:ln>
                <a:solidFill>
                  <a:srgbClr val="0547A3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a duševní pohody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8105107" cy="812885"/>
          </a:xfrm>
        </p:spPr>
        <p:txBody>
          <a:bodyPr/>
          <a:lstStyle/>
          <a:p>
            <a:endParaRPr lang="cs-CZ" dirty="0"/>
          </a:p>
        </p:txBody>
      </p:sp>
      <p:grpSp>
        <p:nvGrpSpPr>
          <p:cNvPr id="37" name="Group 694"/>
          <p:cNvGrpSpPr/>
          <p:nvPr/>
        </p:nvGrpSpPr>
        <p:grpSpPr>
          <a:xfrm>
            <a:off x="3440476" y="3266146"/>
            <a:ext cx="550139" cy="550137"/>
            <a:chOff x="3651058" y="3636018"/>
            <a:chExt cx="303885" cy="303884"/>
          </a:xfrm>
          <a:solidFill>
            <a:schemeClr val="bg1"/>
          </a:solidFill>
        </p:grpSpPr>
        <p:sp>
          <p:nvSpPr>
            <p:cNvPr id="39" name="Freeform 215"/>
            <p:cNvSpPr>
              <a:spLocks noEditPoints="1"/>
            </p:cNvSpPr>
            <p:nvPr/>
          </p:nvSpPr>
          <p:spPr bwMode="auto">
            <a:xfrm>
              <a:off x="3651058" y="3636018"/>
              <a:ext cx="303884" cy="303884"/>
            </a:xfrm>
            <a:custGeom>
              <a:avLst/>
              <a:gdLst>
                <a:gd name="T0" fmla="*/ 0 w 145"/>
                <a:gd name="T1" fmla="*/ 145 h 145"/>
                <a:gd name="T2" fmla="*/ 145 w 145"/>
                <a:gd name="T3" fmla="*/ 145 h 145"/>
                <a:gd name="T4" fmla="*/ 0 w 145"/>
                <a:gd name="T5" fmla="*/ 0 h 145"/>
                <a:gd name="T6" fmla="*/ 0 w 145"/>
                <a:gd name="T7" fmla="*/ 145 h 145"/>
                <a:gd name="T8" fmla="*/ 4 w 145"/>
                <a:gd name="T9" fmla="*/ 125 h 145"/>
                <a:gd name="T10" fmla="*/ 18 w 145"/>
                <a:gd name="T11" fmla="*/ 125 h 145"/>
                <a:gd name="T12" fmla="*/ 18 w 145"/>
                <a:gd name="T13" fmla="*/ 120 h 145"/>
                <a:gd name="T14" fmla="*/ 4 w 145"/>
                <a:gd name="T15" fmla="*/ 120 h 145"/>
                <a:gd name="T16" fmla="*/ 4 w 145"/>
                <a:gd name="T17" fmla="*/ 107 h 145"/>
                <a:gd name="T18" fmla="*/ 13 w 145"/>
                <a:gd name="T19" fmla="*/ 107 h 145"/>
                <a:gd name="T20" fmla="*/ 13 w 145"/>
                <a:gd name="T21" fmla="*/ 102 h 145"/>
                <a:gd name="T22" fmla="*/ 4 w 145"/>
                <a:gd name="T23" fmla="*/ 102 h 145"/>
                <a:gd name="T24" fmla="*/ 4 w 145"/>
                <a:gd name="T25" fmla="*/ 89 h 145"/>
                <a:gd name="T26" fmla="*/ 18 w 145"/>
                <a:gd name="T27" fmla="*/ 89 h 145"/>
                <a:gd name="T28" fmla="*/ 18 w 145"/>
                <a:gd name="T29" fmla="*/ 84 h 145"/>
                <a:gd name="T30" fmla="*/ 4 w 145"/>
                <a:gd name="T31" fmla="*/ 84 h 145"/>
                <a:gd name="T32" fmla="*/ 4 w 145"/>
                <a:gd name="T33" fmla="*/ 71 h 145"/>
                <a:gd name="T34" fmla="*/ 13 w 145"/>
                <a:gd name="T35" fmla="*/ 71 h 145"/>
                <a:gd name="T36" fmla="*/ 13 w 145"/>
                <a:gd name="T37" fmla="*/ 66 h 145"/>
                <a:gd name="T38" fmla="*/ 4 w 145"/>
                <a:gd name="T39" fmla="*/ 66 h 145"/>
                <a:gd name="T40" fmla="*/ 4 w 145"/>
                <a:gd name="T41" fmla="*/ 52 h 145"/>
                <a:gd name="T42" fmla="*/ 18 w 145"/>
                <a:gd name="T43" fmla="*/ 52 h 145"/>
                <a:gd name="T44" fmla="*/ 18 w 145"/>
                <a:gd name="T45" fmla="*/ 48 h 145"/>
                <a:gd name="T46" fmla="*/ 4 w 145"/>
                <a:gd name="T47" fmla="*/ 48 h 145"/>
                <a:gd name="T48" fmla="*/ 4 w 145"/>
                <a:gd name="T49" fmla="*/ 11 h 145"/>
                <a:gd name="T50" fmla="*/ 134 w 145"/>
                <a:gd name="T51" fmla="*/ 140 h 145"/>
                <a:gd name="T52" fmla="*/ 4 w 145"/>
                <a:gd name="T53" fmla="*/ 140 h 145"/>
                <a:gd name="T54" fmla="*/ 4 w 145"/>
                <a:gd name="T55" fmla="*/ 12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5" h="145">
                  <a:moveTo>
                    <a:pt x="0" y="145"/>
                  </a:moveTo>
                  <a:lnTo>
                    <a:pt x="145" y="145"/>
                  </a:lnTo>
                  <a:lnTo>
                    <a:pt x="0" y="0"/>
                  </a:lnTo>
                  <a:lnTo>
                    <a:pt x="0" y="145"/>
                  </a:lnTo>
                  <a:close/>
                  <a:moveTo>
                    <a:pt x="4" y="125"/>
                  </a:moveTo>
                  <a:lnTo>
                    <a:pt x="18" y="125"/>
                  </a:lnTo>
                  <a:lnTo>
                    <a:pt x="18" y="120"/>
                  </a:lnTo>
                  <a:lnTo>
                    <a:pt x="4" y="120"/>
                  </a:lnTo>
                  <a:lnTo>
                    <a:pt x="4" y="107"/>
                  </a:lnTo>
                  <a:lnTo>
                    <a:pt x="13" y="107"/>
                  </a:lnTo>
                  <a:lnTo>
                    <a:pt x="13" y="102"/>
                  </a:lnTo>
                  <a:lnTo>
                    <a:pt x="4" y="102"/>
                  </a:lnTo>
                  <a:lnTo>
                    <a:pt x="4" y="89"/>
                  </a:lnTo>
                  <a:lnTo>
                    <a:pt x="18" y="89"/>
                  </a:lnTo>
                  <a:lnTo>
                    <a:pt x="18" y="84"/>
                  </a:lnTo>
                  <a:lnTo>
                    <a:pt x="4" y="84"/>
                  </a:lnTo>
                  <a:lnTo>
                    <a:pt x="4" y="71"/>
                  </a:lnTo>
                  <a:lnTo>
                    <a:pt x="13" y="71"/>
                  </a:lnTo>
                  <a:lnTo>
                    <a:pt x="13" y="66"/>
                  </a:lnTo>
                  <a:lnTo>
                    <a:pt x="4" y="66"/>
                  </a:lnTo>
                  <a:lnTo>
                    <a:pt x="4" y="52"/>
                  </a:lnTo>
                  <a:lnTo>
                    <a:pt x="18" y="52"/>
                  </a:lnTo>
                  <a:lnTo>
                    <a:pt x="18" y="48"/>
                  </a:lnTo>
                  <a:lnTo>
                    <a:pt x="4" y="48"/>
                  </a:lnTo>
                  <a:lnTo>
                    <a:pt x="4" y="11"/>
                  </a:lnTo>
                  <a:lnTo>
                    <a:pt x="134" y="140"/>
                  </a:lnTo>
                  <a:lnTo>
                    <a:pt x="4" y="140"/>
                  </a:lnTo>
                  <a:lnTo>
                    <a:pt x="4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Freeform 216"/>
            <p:cNvSpPr>
              <a:spLocks noEditPoints="1"/>
            </p:cNvSpPr>
            <p:nvPr/>
          </p:nvSpPr>
          <p:spPr bwMode="auto">
            <a:xfrm>
              <a:off x="3711835" y="3768050"/>
              <a:ext cx="129937" cy="129937"/>
            </a:xfrm>
            <a:custGeom>
              <a:avLst/>
              <a:gdLst>
                <a:gd name="T0" fmla="*/ 0 w 62"/>
                <a:gd name="T1" fmla="*/ 0 h 62"/>
                <a:gd name="T2" fmla="*/ 0 w 62"/>
                <a:gd name="T3" fmla="*/ 62 h 62"/>
                <a:gd name="T4" fmla="*/ 62 w 62"/>
                <a:gd name="T5" fmla="*/ 62 h 62"/>
                <a:gd name="T6" fmla="*/ 0 w 62"/>
                <a:gd name="T7" fmla="*/ 0 h 62"/>
                <a:gd name="T8" fmla="*/ 5 w 62"/>
                <a:gd name="T9" fmla="*/ 11 h 62"/>
                <a:gd name="T10" fmla="*/ 51 w 62"/>
                <a:gd name="T11" fmla="*/ 57 h 62"/>
                <a:gd name="T12" fmla="*/ 5 w 62"/>
                <a:gd name="T13" fmla="*/ 57 h 62"/>
                <a:gd name="T14" fmla="*/ 5 w 62"/>
                <a:gd name="T15" fmla="*/ 1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2" h="62">
                  <a:moveTo>
                    <a:pt x="0" y="0"/>
                  </a:moveTo>
                  <a:lnTo>
                    <a:pt x="0" y="62"/>
                  </a:lnTo>
                  <a:lnTo>
                    <a:pt x="62" y="62"/>
                  </a:lnTo>
                  <a:lnTo>
                    <a:pt x="0" y="0"/>
                  </a:lnTo>
                  <a:close/>
                  <a:moveTo>
                    <a:pt x="5" y="11"/>
                  </a:moveTo>
                  <a:lnTo>
                    <a:pt x="51" y="57"/>
                  </a:lnTo>
                  <a:lnTo>
                    <a:pt x="5" y="57"/>
                  </a:lnTo>
                  <a:lnTo>
                    <a:pt x="5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Freeform 217"/>
            <p:cNvSpPr>
              <a:spLocks noEditPoints="1"/>
            </p:cNvSpPr>
            <p:nvPr/>
          </p:nvSpPr>
          <p:spPr bwMode="auto">
            <a:xfrm>
              <a:off x="3732793" y="3636018"/>
              <a:ext cx="222150" cy="220054"/>
            </a:xfrm>
            <a:custGeom>
              <a:avLst/>
              <a:gdLst>
                <a:gd name="T0" fmla="*/ 106 w 106"/>
                <a:gd name="T1" fmla="*/ 105 h 105"/>
                <a:gd name="T2" fmla="*/ 100 w 106"/>
                <a:gd name="T3" fmla="*/ 83 h 105"/>
                <a:gd name="T4" fmla="*/ 17 w 106"/>
                <a:gd name="T5" fmla="*/ 0 h 105"/>
                <a:gd name="T6" fmla="*/ 0 w 106"/>
                <a:gd name="T7" fmla="*/ 16 h 105"/>
                <a:gd name="T8" fmla="*/ 84 w 106"/>
                <a:gd name="T9" fmla="*/ 100 h 105"/>
                <a:gd name="T10" fmla="*/ 106 w 106"/>
                <a:gd name="T11" fmla="*/ 105 h 105"/>
                <a:gd name="T12" fmla="*/ 100 w 106"/>
                <a:gd name="T13" fmla="*/ 99 h 105"/>
                <a:gd name="T14" fmla="*/ 86 w 106"/>
                <a:gd name="T15" fmla="*/ 96 h 105"/>
                <a:gd name="T16" fmla="*/ 21 w 106"/>
                <a:gd name="T17" fmla="*/ 30 h 105"/>
                <a:gd name="T18" fmla="*/ 31 w 106"/>
                <a:gd name="T19" fmla="*/ 20 h 105"/>
                <a:gd name="T20" fmla="*/ 96 w 106"/>
                <a:gd name="T21" fmla="*/ 85 h 105"/>
                <a:gd name="T22" fmla="*/ 100 w 106"/>
                <a:gd name="T23" fmla="*/ 99 h 105"/>
                <a:gd name="T24" fmla="*/ 17 w 106"/>
                <a:gd name="T25" fmla="*/ 6 h 105"/>
                <a:gd name="T26" fmla="*/ 27 w 106"/>
                <a:gd name="T27" fmla="*/ 16 h 105"/>
                <a:gd name="T28" fmla="*/ 17 w 106"/>
                <a:gd name="T29" fmla="*/ 27 h 105"/>
                <a:gd name="T30" fmla="*/ 7 w 106"/>
                <a:gd name="T31" fmla="*/ 16 h 105"/>
                <a:gd name="T32" fmla="*/ 17 w 106"/>
                <a:gd name="T33" fmla="*/ 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6" h="105">
                  <a:moveTo>
                    <a:pt x="106" y="105"/>
                  </a:moveTo>
                  <a:lnTo>
                    <a:pt x="100" y="83"/>
                  </a:lnTo>
                  <a:lnTo>
                    <a:pt x="17" y="0"/>
                  </a:lnTo>
                  <a:lnTo>
                    <a:pt x="0" y="16"/>
                  </a:lnTo>
                  <a:lnTo>
                    <a:pt x="84" y="100"/>
                  </a:lnTo>
                  <a:lnTo>
                    <a:pt x="106" y="105"/>
                  </a:lnTo>
                  <a:close/>
                  <a:moveTo>
                    <a:pt x="100" y="99"/>
                  </a:moveTo>
                  <a:lnTo>
                    <a:pt x="86" y="96"/>
                  </a:lnTo>
                  <a:lnTo>
                    <a:pt x="21" y="30"/>
                  </a:lnTo>
                  <a:lnTo>
                    <a:pt x="31" y="20"/>
                  </a:lnTo>
                  <a:lnTo>
                    <a:pt x="96" y="85"/>
                  </a:lnTo>
                  <a:lnTo>
                    <a:pt x="100" y="99"/>
                  </a:lnTo>
                  <a:close/>
                  <a:moveTo>
                    <a:pt x="17" y="6"/>
                  </a:moveTo>
                  <a:lnTo>
                    <a:pt x="27" y="16"/>
                  </a:lnTo>
                  <a:lnTo>
                    <a:pt x="17" y="27"/>
                  </a:lnTo>
                  <a:lnTo>
                    <a:pt x="7" y="16"/>
                  </a:lnTo>
                  <a:lnTo>
                    <a:pt x="17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6" name="Freeform 29">
            <a:extLst>
              <a:ext uri="{FF2B5EF4-FFF2-40B4-BE49-F238E27FC236}">
                <a16:creationId xmlns:a16="http://schemas.microsoft.com/office/drawing/2014/main" id="{D48CCB7F-212F-41A0-9EC9-49C8AC643F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306" y="3198557"/>
            <a:ext cx="524841" cy="664520"/>
          </a:xfrm>
          <a:custGeom>
            <a:avLst/>
            <a:gdLst>
              <a:gd name="connsiteX0" fmla="*/ 51540 w 433611"/>
              <a:gd name="connsiteY0" fmla="*/ 380933 h 549011"/>
              <a:gd name="connsiteX1" fmla="*/ 127179 w 433611"/>
              <a:gd name="connsiteY1" fmla="*/ 380933 h 549011"/>
              <a:gd name="connsiteX2" fmla="*/ 134383 w 433611"/>
              <a:gd name="connsiteY2" fmla="*/ 387633 h 549011"/>
              <a:gd name="connsiteX3" fmla="*/ 127179 w 433611"/>
              <a:gd name="connsiteY3" fmla="*/ 394726 h 549011"/>
              <a:gd name="connsiteX4" fmla="*/ 51540 w 433611"/>
              <a:gd name="connsiteY4" fmla="*/ 394726 h 549011"/>
              <a:gd name="connsiteX5" fmla="*/ 44336 w 433611"/>
              <a:gd name="connsiteY5" fmla="*/ 387633 h 549011"/>
              <a:gd name="connsiteX6" fmla="*/ 51540 w 433611"/>
              <a:gd name="connsiteY6" fmla="*/ 380933 h 549011"/>
              <a:gd name="connsiteX7" fmla="*/ 403806 w 433611"/>
              <a:gd name="connsiteY7" fmla="*/ 356248 h 549011"/>
              <a:gd name="connsiteX8" fmla="*/ 386886 w 433611"/>
              <a:gd name="connsiteY8" fmla="*/ 374721 h 549011"/>
              <a:gd name="connsiteX9" fmla="*/ 383260 w 433611"/>
              <a:gd name="connsiteY9" fmla="*/ 378335 h 549011"/>
              <a:gd name="connsiteX10" fmla="*/ 382454 w 433611"/>
              <a:gd name="connsiteY10" fmla="*/ 379139 h 549011"/>
              <a:gd name="connsiteX11" fmla="*/ 363520 w 433611"/>
              <a:gd name="connsiteY11" fmla="*/ 396005 h 549011"/>
              <a:gd name="connsiteX12" fmla="*/ 347808 w 433611"/>
              <a:gd name="connsiteY12" fmla="*/ 408053 h 549011"/>
              <a:gd name="connsiteX13" fmla="*/ 310342 w 433611"/>
              <a:gd name="connsiteY13" fmla="*/ 482347 h 549011"/>
              <a:gd name="connsiteX14" fmla="*/ 403806 w 433611"/>
              <a:gd name="connsiteY14" fmla="*/ 356248 h 549011"/>
              <a:gd name="connsiteX15" fmla="*/ 220101 w 433611"/>
              <a:gd name="connsiteY15" fmla="*/ 354240 h 549011"/>
              <a:gd name="connsiteX16" fmla="*/ 164506 w 433611"/>
              <a:gd name="connsiteY16" fmla="*/ 359059 h 549011"/>
              <a:gd name="connsiteX17" fmla="*/ 190692 w 433611"/>
              <a:gd name="connsiteY17" fmla="*/ 384359 h 549011"/>
              <a:gd name="connsiteX18" fmla="*/ 200764 w 433611"/>
              <a:gd name="connsiteY18" fmla="*/ 391186 h 549011"/>
              <a:gd name="connsiteX19" fmla="*/ 245481 w 433611"/>
              <a:gd name="connsiteY19" fmla="*/ 408856 h 549011"/>
              <a:gd name="connsiteX20" fmla="*/ 222921 w 433611"/>
              <a:gd name="connsiteY20" fmla="*/ 355846 h 549011"/>
              <a:gd name="connsiteX21" fmla="*/ 220101 w 433611"/>
              <a:gd name="connsiteY21" fmla="*/ 354240 h 549011"/>
              <a:gd name="connsiteX22" fmla="*/ 351031 w 433611"/>
              <a:gd name="connsiteY22" fmla="*/ 340184 h 549011"/>
              <a:gd name="connsiteX23" fmla="*/ 339751 w 433611"/>
              <a:gd name="connsiteY23" fmla="*/ 341389 h 549011"/>
              <a:gd name="connsiteX24" fmla="*/ 337334 w 433611"/>
              <a:gd name="connsiteY24" fmla="*/ 343799 h 549011"/>
              <a:gd name="connsiteX25" fmla="*/ 326054 w 433611"/>
              <a:gd name="connsiteY25" fmla="*/ 400824 h 549011"/>
              <a:gd name="connsiteX26" fmla="*/ 336528 w 433611"/>
              <a:gd name="connsiteY26" fmla="*/ 396005 h 549011"/>
              <a:gd name="connsiteX27" fmla="*/ 351031 w 433611"/>
              <a:gd name="connsiteY27" fmla="*/ 340184 h 549011"/>
              <a:gd name="connsiteX28" fmla="*/ 396957 w 433611"/>
              <a:gd name="connsiteY28" fmla="*/ 334562 h 549011"/>
              <a:gd name="connsiteX29" fmla="*/ 365937 w 433611"/>
              <a:gd name="connsiteY29" fmla="*/ 338176 h 549011"/>
              <a:gd name="connsiteX30" fmla="*/ 355462 w 433611"/>
              <a:gd name="connsiteY30" fmla="*/ 383556 h 549011"/>
              <a:gd name="connsiteX31" fmla="*/ 359491 w 433611"/>
              <a:gd name="connsiteY31" fmla="*/ 380745 h 549011"/>
              <a:gd name="connsiteX32" fmla="*/ 371980 w 433611"/>
              <a:gd name="connsiteY32" fmla="*/ 369500 h 549011"/>
              <a:gd name="connsiteX33" fmla="*/ 383663 w 433611"/>
              <a:gd name="connsiteY33" fmla="*/ 356248 h 549011"/>
              <a:gd name="connsiteX34" fmla="*/ 383663 w 433611"/>
              <a:gd name="connsiteY34" fmla="*/ 355846 h 549011"/>
              <a:gd name="connsiteX35" fmla="*/ 390511 w 433611"/>
              <a:gd name="connsiteY35" fmla="*/ 345807 h 549011"/>
              <a:gd name="connsiteX36" fmla="*/ 390511 w 433611"/>
              <a:gd name="connsiteY36" fmla="*/ 345003 h 549011"/>
              <a:gd name="connsiteX37" fmla="*/ 396957 w 433611"/>
              <a:gd name="connsiteY37" fmla="*/ 334562 h 549011"/>
              <a:gd name="connsiteX38" fmla="*/ 6878 w 433611"/>
              <a:gd name="connsiteY38" fmla="*/ 290485 h 549011"/>
              <a:gd name="connsiteX39" fmla="*/ 98720 w 433611"/>
              <a:gd name="connsiteY39" fmla="*/ 290485 h 549011"/>
              <a:gd name="connsiteX40" fmla="*/ 106002 w 433611"/>
              <a:gd name="connsiteY40" fmla="*/ 297185 h 549011"/>
              <a:gd name="connsiteX41" fmla="*/ 98720 w 433611"/>
              <a:gd name="connsiteY41" fmla="*/ 304278 h 549011"/>
              <a:gd name="connsiteX42" fmla="*/ 6878 w 433611"/>
              <a:gd name="connsiteY42" fmla="*/ 304278 h 549011"/>
              <a:gd name="connsiteX43" fmla="*/ 0 w 433611"/>
              <a:gd name="connsiteY43" fmla="*/ 297185 h 549011"/>
              <a:gd name="connsiteX44" fmla="*/ 6878 w 433611"/>
              <a:gd name="connsiteY44" fmla="*/ 290485 h 549011"/>
              <a:gd name="connsiteX45" fmla="*/ 371980 w 433611"/>
              <a:gd name="connsiteY45" fmla="*/ 256654 h 549011"/>
              <a:gd name="connsiteX46" fmla="*/ 369529 w 433611"/>
              <a:gd name="connsiteY46" fmla="*/ 301988 h 549011"/>
              <a:gd name="connsiteX47" fmla="*/ 368354 w 433611"/>
              <a:gd name="connsiteY47" fmla="*/ 323719 h 549011"/>
              <a:gd name="connsiteX48" fmla="*/ 398166 w 433611"/>
              <a:gd name="connsiteY48" fmla="*/ 320105 h 549011"/>
              <a:gd name="connsiteX49" fmla="*/ 403000 w 433611"/>
              <a:gd name="connsiteY49" fmla="*/ 320507 h 549011"/>
              <a:gd name="connsiteX50" fmla="*/ 410655 w 433611"/>
              <a:gd name="connsiteY50" fmla="*/ 273922 h 549011"/>
              <a:gd name="connsiteX51" fmla="*/ 383618 w 433611"/>
              <a:gd name="connsiteY51" fmla="*/ 261850 h 549011"/>
              <a:gd name="connsiteX52" fmla="*/ 267728 w 433611"/>
              <a:gd name="connsiteY52" fmla="*/ 220964 h 549011"/>
              <a:gd name="connsiteX53" fmla="*/ 265723 w 433611"/>
              <a:gd name="connsiteY53" fmla="*/ 221764 h 549011"/>
              <a:gd name="connsiteX54" fmla="*/ 220795 w 433611"/>
              <a:gd name="connsiteY54" fmla="*/ 262175 h 549011"/>
              <a:gd name="connsiteX55" fmla="*/ 219993 w 433611"/>
              <a:gd name="connsiteY55" fmla="*/ 265376 h 549011"/>
              <a:gd name="connsiteX56" fmla="*/ 244863 w 433611"/>
              <a:gd name="connsiteY56" fmla="*/ 320592 h 549011"/>
              <a:gd name="connsiteX57" fmla="*/ 247671 w 433611"/>
              <a:gd name="connsiteY57" fmla="*/ 322192 h 549011"/>
              <a:gd name="connsiteX58" fmla="*/ 307842 w 433611"/>
              <a:gd name="connsiteY58" fmla="*/ 315790 h 549011"/>
              <a:gd name="connsiteX59" fmla="*/ 310249 w 433611"/>
              <a:gd name="connsiteY59" fmla="*/ 313390 h 549011"/>
              <a:gd name="connsiteX60" fmla="*/ 322684 w 433611"/>
              <a:gd name="connsiteY60" fmla="*/ 254573 h 549011"/>
              <a:gd name="connsiteX61" fmla="*/ 321481 w 433611"/>
              <a:gd name="connsiteY61" fmla="*/ 251772 h 549011"/>
              <a:gd name="connsiteX62" fmla="*/ 268932 w 433611"/>
              <a:gd name="connsiteY62" fmla="*/ 221364 h 549011"/>
              <a:gd name="connsiteX63" fmla="*/ 267728 w 433611"/>
              <a:gd name="connsiteY63" fmla="*/ 220964 h 549011"/>
              <a:gd name="connsiteX64" fmla="*/ 276152 w 433611"/>
              <a:gd name="connsiteY64" fmla="*/ 208960 h 549011"/>
              <a:gd name="connsiteX65" fmla="*/ 328702 w 433611"/>
              <a:gd name="connsiteY65" fmla="*/ 239369 h 549011"/>
              <a:gd name="connsiteX66" fmla="*/ 336724 w 433611"/>
              <a:gd name="connsiteY66" fmla="*/ 257374 h 549011"/>
              <a:gd name="connsiteX67" fmla="*/ 323888 w 433611"/>
              <a:gd name="connsiteY67" fmla="*/ 316590 h 549011"/>
              <a:gd name="connsiteX68" fmla="*/ 309046 w 433611"/>
              <a:gd name="connsiteY68" fmla="*/ 329794 h 549011"/>
              <a:gd name="connsiteX69" fmla="*/ 249276 w 433611"/>
              <a:gd name="connsiteY69" fmla="*/ 336196 h 549011"/>
              <a:gd name="connsiteX70" fmla="*/ 247270 w 433611"/>
              <a:gd name="connsiteY70" fmla="*/ 336196 h 549011"/>
              <a:gd name="connsiteX71" fmla="*/ 231626 w 433611"/>
              <a:gd name="connsiteY71" fmla="*/ 326193 h 549011"/>
              <a:gd name="connsiteX72" fmla="*/ 207156 w 433611"/>
              <a:gd name="connsiteY72" fmla="*/ 271378 h 549011"/>
              <a:gd name="connsiteX73" fmla="*/ 211168 w 433611"/>
              <a:gd name="connsiteY73" fmla="*/ 251772 h 549011"/>
              <a:gd name="connsiteX74" fmla="*/ 256095 w 433611"/>
              <a:gd name="connsiteY74" fmla="*/ 211361 h 549011"/>
              <a:gd name="connsiteX75" fmla="*/ 276152 w 433611"/>
              <a:gd name="connsiteY75" fmla="*/ 208960 h 549011"/>
              <a:gd name="connsiteX76" fmla="*/ 51572 w 433611"/>
              <a:gd name="connsiteY76" fmla="*/ 198265 h 549011"/>
              <a:gd name="connsiteX77" fmla="*/ 96996 w 433611"/>
              <a:gd name="connsiteY77" fmla="*/ 198265 h 549011"/>
              <a:gd name="connsiteX78" fmla="*/ 104232 w 433611"/>
              <a:gd name="connsiteY78" fmla="*/ 204965 h 549011"/>
              <a:gd name="connsiteX79" fmla="*/ 96996 w 433611"/>
              <a:gd name="connsiteY79" fmla="*/ 212058 h 549011"/>
              <a:gd name="connsiteX80" fmla="*/ 51572 w 433611"/>
              <a:gd name="connsiteY80" fmla="*/ 212058 h 549011"/>
              <a:gd name="connsiteX81" fmla="*/ 44336 w 433611"/>
              <a:gd name="connsiteY81" fmla="*/ 204965 h 549011"/>
              <a:gd name="connsiteX82" fmla="*/ 51572 w 433611"/>
              <a:gd name="connsiteY82" fmla="*/ 198265 h 549011"/>
              <a:gd name="connsiteX83" fmla="*/ 161686 w 433611"/>
              <a:gd name="connsiteY83" fmla="*/ 193203 h 549011"/>
              <a:gd name="connsiteX84" fmla="*/ 139931 w 433611"/>
              <a:gd name="connsiteY84" fmla="*/ 238181 h 549011"/>
              <a:gd name="connsiteX85" fmla="*/ 138320 w 433611"/>
              <a:gd name="connsiteY85" fmla="*/ 244205 h 549011"/>
              <a:gd name="connsiteX86" fmla="*/ 138320 w 433611"/>
              <a:gd name="connsiteY86" fmla="*/ 244606 h 549011"/>
              <a:gd name="connsiteX87" fmla="*/ 137111 w 433611"/>
              <a:gd name="connsiteY87" fmla="*/ 250229 h 549011"/>
              <a:gd name="connsiteX88" fmla="*/ 137111 w 433611"/>
              <a:gd name="connsiteY88" fmla="*/ 251032 h 549011"/>
              <a:gd name="connsiteX89" fmla="*/ 136306 w 433611"/>
              <a:gd name="connsiteY89" fmla="*/ 256252 h 549011"/>
              <a:gd name="connsiteX90" fmla="*/ 136306 w 433611"/>
              <a:gd name="connsiteY90" fmla="*/ 257457 h 549011"/>
              <a:gd name="connsiteX91" fmla="*/ 135500 w 433611"/>
              <a:gd name="connsiteY91" fmla="*/ 262276 h 549011"/>
              <a:gd name="connsiteX92" fmla="*/ 135097 w 433611"/>
              <a:gd name="connsiteY92" fmla="*/ 264686 h 549011"/>
              <a:gd name="connsiteX93" fmla="*/ 135097 w 433611"/>
              <a:gd name="connsiteY93" fmla="*/ 268702 h 549011"/>
              <a:gd name="connsiteX94" fmla="*/ 135097 w 433611"/>
              <a:gd name="connsiteY94" fmla="*/ 271513 h 549011"/>
              <a:gd name="connsiteX95" fmla="*/ 135097 w 433611"/>
              <a:gd name="connsiteY95" fmla="*/ 275529 h 549011"/>
              <a:gd name="connsiteX96" fmla="*/ 135097 w 433611"/>
              <a:gd name="connsiteY96" fmla="*/ 279143 h 549011"/>
              <a:gd name="connsiteX97" fmla="*/ 135097 w 433611"/>
              <a:gd name="connsiteY97" fmla="*/ 281954 h 549011"/>
              <a:gd name="connsiteX98" fmla="*/ 135903 w 433611"/>
              <a:gd name="connsiteY98" fmla="*/ 288379 h 549011"/>
              <a:gd name="connsiteX99" fmla="*/ 181023 w 433611"/>
              <a:gd name="connsiteY99" fmla="*/ 255048 h 549011"/>
              <a:gd name="connsiteX100" fmla="*/ 182232 w 433611"/>
              <a:gd name="connsiteY100" fmla="*/ 252236 h 549011"/>
              <a:gd name="connsiteX101" fmla="*/ 163297 w 433611"/>
              <a:gd name="connsiteY101" fmla="*/ 194408 h 549011"/>
              <a:gd name="connsiteX102" fmla="*/ 161686 w 433611"/>
              <a:gd name="connsiteY102" fmla="*/ 193203 h 549011"/>
              <a:gd name="connsiteX103" fmla="*/ 366340 w 433611"/>
              <a:gd name="connsiteY103" fmla="*/ 173927 h 549011"/>
              <a:gd name="connsiteX104" fmla="*/ 364728 w 433611"/>
              <a:gd name="connsiteY104" fmla="*/ 187982 h 549011"/>
              <a:gd name="connsiteX105" fmla="*/ 371577 w 433611"/>
              <a:gd name="connsiteY105" fmla="*/ 240992 h 549011"/>
              <a:gd name="connsiteX106" fmla="*/ 388345 w 433611"/>
              <a:gd name="connsiteY106" fmla="*/ 248382 h 549011"/>
              <a:gd name="connsiteX107" fmla="*/ 409849 w 433611"/>
              <a:gd name="connsiteY107" fmla="*/ 257859 h 549011"/>
              <a:gd name="connsiteX108" fmla="*/ 409446 w 433611"/>
              <a:gd name="connsiteY108" fmla="*/ 257056 h 549011"/>
              <a:gd name="connsiteX109" fmla="*/ 407834 w 433611"/>
              <a:gd name="connsiteY109" fmla="*/ 245811 h 549011"/>
              <a:gd name="connsiteX110" fmla="*/ 400583 w 433611"/>
              <a:gd name="connsiteY110" fmla="*/ 222920 h 549011"/>
              <a:gd name="connsiteX111" fmla="*/ 398443 w 433611"/>
              <a:gd name="connsiteY111" fmla="*/ 219615 h 549011"/>
              <a:gd name="connsiteX112" fmla="*/ 371980 w 433611"/>
              <a:gd name="connsiteY112" fmla="*/ 178746 h 549011"/>
              <a:gd name="connsiteX113" fmla="*/ 366340 w 433611"/>
              <a:gd name="connsiteY113" fmla="*/ 173927 h 549011"/>
              <a:gd name="connsiteX114" fmla="*/ 324845 w 433611"/>
              <a:gd name="connsiteY114" fmla="*/ 147020 h 549011"/>
              <a:gd name="connsiteX115" fmla="*/ 320011 w 433611"/>
              <a:gd name="connsiteY115" fmla="*/ 154249 h 549011"/>
              <a:gd name="connsiteX116" fmla="*/ 274487 w 433611"/>
              <a:gd name="connsiteY116" fmla="*/ 194809 h 549011"/>
              <a:gd name="connsiteX117" fmla="*/ 263207 w 433611"/>
              <a:gd name="connsiteY117" fmla="*/ 199227 h 549011"/>
              <a:gd name="connsiteX118" fmla="*/ 254747 w 433611"/>
              <a:gd name="connsiteY118" fmla="*/ 196817 h 549011"/>
              <a:gd name="connsiteX119" fmla="*/ 202375 w 433611"/>
              <a:gd name="connsiteY119" fmla="*/ 166698 h 549011"/>
              <a:gd name="connsiteX120" fmla="*/ 195929 w 433611"/>
              <a:gd name="connsiteY120" fmla="*/ 160273 h 549011"/>
              <a:gd name="connsiteX121" fmla="*/ 170952 w 433611"/>
              <a:gd name="connsiteY121" fmla="*/ 181958 h 549011"/>
              <a:gd name="connsiteX122" fmla="*/ 176592 w 433611"/>
              <a:gd name="connsiteY122" fmla="*/ 189990 h 549011"/>
              <a:gd name="connsiteX123" fmla="*/ 195929 w 433611"/>
              <a:gd name="connsiteY123" fmla="*/ 247417 h 549011"/>
              <a:gd name="connsiteX124" fmla="*/ 189886 w 433611"/>
              <a:gd name="connsiteY124" fmla="*/ 266694 h 549011"/>
              <a:gd name="connsiteX125" fmla="*/ 140737 w 433611"/>
              <a:gd name="connsiteY125" fmla="*/ 302435 h 549011"/>
              <a:gd name="connsiteX126" fmla="*/ 138320 w 433611"/>
              <a:gd name="connsiteY126" fmla="*/ 303640 h 549011"/>
              <a:gd name="connsiteX127" fmla="*/ 155240 w 433611"/>
              <a:gd name="connsiteY127" fmla="*/ 345807 h 549011"/>
              <a:gd name="connsiteX128" fmla="*/ 158866 w 433611"/>
              <a:gd name="connsiteY128" fmla="*/ 345003 h 549011"/>
              <a:gd name="connsiteX129" fmla="*/ 218892 w 433611"/>
              <a:gd name="connsiteY129" fmla="*/ 340184 h 549011"/>
              <a:gd name="connsiteX130" fmla="*/ 236215 w 433611"/>
              <a:gd name="connsiteY130" fmla="*/ 350224 h 549011"/>
              <a:gd name="connsiteX131" fmla="*/ 259984 w 433611"/>
              <a:gd name="connsiteY131" fmla="*/ 406045 h 549011"/>
              <a:gd name="connsiteX132" fmla="*/ 261193 w 433611"/>
              <a:gd name="connsiteY132" fmla="*/ 410864 h 549011"/>
              <a:gd name="connsiteX133" fmla="*/ 287379 w 433611"/>
              <a:gd name="connsiteY133" fmla="*/ 410462 h 549011"/>
              <a:gd name="connsiteX134" fmla="*/ 311551 w 433611"/>
              <a:gd name="connsiteY134" fmla="*/ 406045 h 549011"/>
              <a:gd name="connsiteX135" fmla="*/ 311551 w 433611"/>
              <a:gd name="connsiteY135" fmla="*/ 400824 h 549011"/>
              <a:gd name="connsiteX136" fmla="*/ 323234 w 433611"/>
              <a:gd name="connsiteY136" fmla="*/ 341389 h 549011"/>
              <a:gd name="connsiteX137" fmla="*/ 337737 w 433611"/>
              <a:gd name="connsiteY137" fmla="*/ 327735 h 549011"/>
              <a:gd name="connsiteX138" fmla="*/ 353448 w 433611"/>
              <a:gd name="connsiteY138" fmla="*/ 325326 h 549011"/>
              <a:gd name="connsiteX139" fmla="*/ 357880 w 433611"/>
              <a:gd name="connsiteY139" fmla="*/ 250229 h 549011"/>
              <a:gd name="connsiteX140" fmla="*/ 355462 w 433611"/>
              <a:gd name="connsiteY140" fmla="*/ 249024 h 549011"/>
              <a:gd name="connsiteX141" fmla="*/ 345794 w 433611"/>
              <a:gd name="connsiteY141" fmla="*/ 231755 h 549011"/>
              <a:gd name="connsiteX142" fmla="*/ 350225 w 433611"/>
              <a:gd name="connsiteY142" fmla="*/ 187982 h 549011"/>
              <a:gd name="connsiteX143" fmla="*/ 341362 w 433611"/>
              <a:gd name="connsiteY143" fmla="*/ 155052 h 549011"/>
              <a:gd name="connsiteX144" fmla="*/ 324845 w 433611"/>
              <a:gd name="connsiteY144" fmla="*/ 147020 h 549011"/>
              <a:gd name="connsiteX145" fmla="*/ 272876 w 433611"/>
              <a:gd name="connsiteY145" fmla="*/ 136579 h 549011"/>
              <a:gd name="connsiteX146" fmla="*/ 268041 w 433611"/>
              <a:gd name="connsiteY146" fmla="*/ 136980 h 549011"/>
              <a:gd name="connsiteX147" fmla="*/ 265624 w 433611"/>
              <a:gd name="connsiteY147" fmla="*/ 136980 h 549011"/>
              <a:gd name="connsiteX148" fmla="*/ 258373 w 433611"/>
              <a:gd name="connsiteY148" fmla="*/ 137382 h 549011"/>
              <a:gd name="connsiteX149" fmla="*/ 251927 w 433611"/>
              <a:gd name="connsiteY149" fmla="*/ 138185 h 549011"/>
              <a:gd name="connsiteX150" fmla="*/ 249510 w 433611"/>
              <a:gd name="connsiteY150" fmla="*/ 138587 h 549011"/>
              <a:gd name="connsiteX151" fmla="*/ 245078 w 433611"/>
              <a:gd name="connsiteY151" fmla="*/ 139390 h 549011"/>
              <a:gd name="connsiteX152" fmla="*/ 241050 w 433611"/>
              <a:gd name="connsiteY152" fmla="*/ 140193 h 549011"/>
              <a:gd name="connsiteX153" fmla="*/ 238633 w 433611"/>
              <a:gd name="connsiteY153" fmla="*/ 140996 h 549011"/>
              <a:gd name="connsiteX154" fmla="*/ 208015 w 433611"/>
              <a:gd name="connsiteY154" fmla="*/ 153044 h 549011"/>
              <a:gd name="connsiteX155" fmla="*/ 209224 w 433611"/>
              <a:gd name="connsiteY155" fmla="*/ 154249 h 549011"/>
              <a:gd name="connsiteX156" fmla="*/ 261596 w 433611"/>
              <a:gd name="connsiteY156" fmla="*/ 184368 h 549011"/>
              <a:gd name="connsiteX157" fmla="*/ 265221 w 433611"/>
              <a:gd name="connsiteY157" fmla="*/ 184368 h 549011"/>
              <a:gd name="connsiteX158" fmla="*/ 310342 w 433611"/>
              <a:gd name="connsiteY158" fmla="*/ 143807 h 549011"/>
              <a:gd name="connsiteX159" fmla="*/ 311148 w 433611"/>
              <a:gd name="connsiteY159" fmla="*/ 142201 h 549011"/>
              <a:gd name="connsiteX160" fmla="*/ 310342 w 433611"/>
              <a:gd name="connsiteY160" fmla="*/ 141800 h 549011"/>
              <a:gd name="connsiteX161" fmla="*/ 305508 w 433611"/>
              <a:gd name="connsiteY161" fmla="*/ 140595 h 549011"/>
              <a:gd name="connsiteX162" fmla="*/ 297853 w 433611"/>
              <a:gd name="connsiteY162" fmla="*/ 138988 h 549011"/>
              <a:gd name="connsiteX163" fmla="*/ 294227 w 433611"/>
              <a:gd name="connsiteY163" fmla="*/ 138587 h 549011"/>
              <a:gd name="connsiteX164" fmla="*/ 285365 w 433611"/>
              <a:gd name="connsiteY164" fmla="*/ 137382 h 549011"/>
              <a:gd name="connsiteX165" fmla="*/ 284156 w 433611"/>
              <a:gd name="connsiteY165" fmla="*/ 137382 h 549011"/>
              <a:gd name="connsiteX166" fmla="*/ 274084 w 433611"/>
              <a:gd name="connsiteY166" fmla="*/ 136579 h 549011"/>
              <a:gd name="connsiteX167" fmla="*/ 272876 w 433611"/>
              <a:gd name="connsiteY167" fmla="*/ 136579 h 549011"/>
              <a:gd name="connsiteX168" fmla="*/ 320011 w 433611"/>
              <a:gd name="connsiteY168" fmla="*/ 79152 h 549011"/>
              <a:gd name="connsiteX169" fmla="*/ 353448 w 433611"/>
              <a:gd name="connsiteY169" fmla="*/ 145414 h 549011"/>
              <a:gd name="connsiteX170" fmla="*/ 368354 w 433611"/>
              <a:gd name="connsiteY170" fmla="*/ 155855 h 549011"/>
              <a:gd name="connsiteX171" fmla="*/ 371174 w 433611"/>
              <a:gd name="connsiteY171" fmla="*/ 158265 h 549011"/>
              <a:gd name="connsiteX172" fmla="*/ 371577 w 433611"/>
              <a:gd name="connsiteY172" fmla="*/ 158666 h 549011"/>
              <a:gd name="connsiteX173" fmla="*/ 376814 w 433611"/>
              <a:gd name="connsiteY173" fmla="*/ 163485 h 549011"/>
              <a:gd name="connsiteX174" fmla="*/ 382454 w 433611"/>
              <a:gd name="connsiteY174" fmla="*/ 169108 h 549011"/>
              <a:gd name="connsiteX175" fmla="*/ 407432 w 433611"/>
              <a:gd name="connsiteY175" fmla="*/ 194006 h 549011"/>
              <a:gd name="connsiteX176" fmla="*/ 320011 w 433611"/>
              <a:gd name="connsiteY176" fmla="*/ 79152 h 549011"/>
              <a:gd name="connsiteX177" fmla="*/ 140334 w 433611"/>
              <a:gd name="connsiteY177" fmla="*/ 39 h 549011"/>
              <a:gd name="connsiteX178" fmla="*/ 429186 w 433611"/>
              <a:gd name="connsiteY178" fmla="*/ 222920 h 549011"/>
              <a:gd name="connsiteX179" fmla="*/ 432409 w 433611"/>
              <a:gd name="connsiteY179" fmla="*/ 244205 h 549011"/>
              <a:gd name="connsiteX180" fmla="*/ 188678 w 433611"/>
              <a:gd name="connsiteY180" fmla="*/ 549011 h 549011"/>
              <a:gd name="connsiteX181" fmla="*/ 187872 w 433611"/>
              <a:gd name="connsiteY181" fmla="*/ 549011 h 549011"/>
              <a:gd name="connsiteX182" fmla="*/ 181023 w 433611"/>
              <a:gd name="connsiteY182" fmla="*/ 542987 h 549011"/>
              <a:gd name="connsiteX183" fmla="*/ 186663 w 433611"/>
              <a:gd name="connsiteY183" fmla="*/ 534955 h 549011"/>
              <a:gd name="connsiteX184" fmla="*/ 266027 w 433611"/>
              <a:gd name="connsiteY184" fmla="*/ 509655 h 549011"/>
              <a:gd name="connsiteX185" fmla="*/ 326859 w 433611"/>
              <a:gd name="connsiteY185" fmla="*/ 421707 h 549011"/>
              <a:gd name="connsiteX186" fmla="*/ 146780 w 433611"/>
              <a:gd name="connsiteY186" fmla="*/ 485560 h 549011"/>
              <a:gd name="connsiteX187" fmla="*/ 145169 w 433611"/>
              <a:gd name="connsiteY187" fmla="*/ 485961 h 549011"/>
              <a:gd name="connsiteX188" fmla="*/ 137917 w 433611"/>
              <a:gd name="connsiteY188" fmla="*/ 480339 h 549011"/>
              <a:gd name="connsiteX189" fmla="*/ 143154 w 433611"/>
              <a:gd name="connsiteY189" fmla="*/ 471906 h 549011"/>
              <a:gd name="connsiteX190" fmla="*/ 292213 w 433611"/>
              <a:gd name="connsiteY190" fmla="*/ 424518 h 549011"/>
              <a:gd name="connsiteX191" fmla="*/ 288990 w 433611"/>
              <a:gd name="connsiteY191" fmla="*/ 424920 h 549011"/>
              <a:gd name="connsiteX192" fmla="*/ 272876 w 433611"/>
              <a:gd name="connsiteY192" fmla="*/ 425723 h 549011"/>
              <a:gd name="connsiteX193" fmla="*/ 256761 w 433611"/>
              <a:gd name="connsiteY193" fmla="*/ 424920 h 549011"/>
              <a:gd name="connsiteX194" fmla="*/ 254747 w 433611"/>
              <a:gd name="connsiteY194" fmla="*/ 424920 h 549011"/>
              <a:gd name="connsiteX195" fmla="*/ 179815 w 433611"/>
              <a:gd name="connsiteY195" fmla="*/ 393997 h 549011"/>
              <a:gd name="connsiteX196" fmla="*/ 179412 w 433611"/>
              <a:gd name="connsiteY196" fmla="*/ 393596 h 549011"/>
              <a:gd name="connsiteX197" fmla="*/ 177398 w 433611"/>
              <a:gd name="connsiteY197" fmla="*/ 391989 h 549011"/>
              <a:gd name="connsiteX198" fmla="*/ 174578 w 433611"/>
              <a:gd name="connsiteY198" fmla="*/ 389580 h 549011"/>
              <a:gd name="connsiteX199" fmla="*/ 172966 w 433611"/>
              <a:gd name="connsiteY199" fmla="*/ 388375 h 549011"/>
              <a:gd name="connsiteX200" fmla="*/ 168132 w 433611"/>
              <a:gd name="connsiteY200" fmla="*/ 384359 h 549011"/>
              <a:gd name="connsiteX201" fmla="*/ 167326 w 433611"/>
              <a:gd name="connsiteY201" fmla="*/ 383556 h 549011"/>
              <a:gd name="connsiteX202" fmla="*/ 145571 w 433611"/>
              <a:gd name="connsiteY202" fmla="*/ 357051 h 549011"/>
              <a:gd name="connsiteX203" fmla="*/ 143960 w 433611"/>
              <a:gd name="connsiteY203" fmla="*/ 354642 h 549011"/>
              <a:gd name="connsiteX204" fmla="*/ 143960 w 433611"/>
              <a:gd name="connsiteY204" fmla="*/ 354240 h 549011"/>
              <a:gd name="connsiteX205" fmla="*/ 124220 w 433611"/>
              <a:gd name="connsiteY205" fmla="*/ 305648 h 549011"/>
              <a:gd name="connsiteX206" fmla="*/ 123011 w 433611"/>
              <a:gd name="connsiteY206" fmla="*/ 300026 h 549011"/>
              <a:gd name="connsiteX207" fmla="*/ 122608 w 433611"/>
              <a:gd name="connsiteY207" fmla="*/ 295608 h 549011"/>
              <a:gd name="connsiteX208" fmla="*/ 121400 w 433611"/>
              <a:gd name="connsiteY208" fmla="*/ 289986 h 549011"/>
              <a:gd name="connsiteX209" fmla="*/ 120997 w 433611"/>
              <a:gd name="connsiteY209" fmla="*/ 282757 h 549011"/>
              <a:gd name="connsiteX210" fmla="*/ 120997 w 433611"/>
              <a:gd name="connsiteY210" fmla="*/ 278340 h 549011"/>
              <a:gd name="connsiteX211" fmla="*/ 120594 w 433611"/>
              <a:gd name="connsiteY211" fmla="*/ 275529 h 549011"/>
              <a:gd name="connsiteX212" fmla="*/ 120997 w 433611"/>
              <a:gd name="connsiteY212" fmla="*/ 268702 h 549011"/>
              <a:gd name="connsiteX213" fmla="*/ 120997 w 433611"/>
              <a:gd name="connsiteY213" fmla="*/ 268300 h 549011"/>
              <a:gd name="connsiteX214" fmla="*/ 152420 w 433611"/>
              <a:gd name="connsiteY214" fmla="*/ 181155 h 549011"/>
              <a:gd name="connsiteX215" fmla="*/ 152823 w 433611"/>
              <a:gd name="connsiteY215" fmla="*/ 181155 h 549011"/>
              <a:gd name="connsiteX216" fmla="*/ 153629 w 433611"/>
              <a:gd name="connsiteY216" fmla="*/ 180352 h 549011"/>
              <a:gd name="connsiteX217" fmla="*/ 154837 w 433611"/>
              <a:gd name="connsiteY217" fmla="*/ 178746 h 549011"/>
              <a:gd name="connsiteX218" fmla="*/ 154837 w 433611"/>
              <a:gd name="connsiteY218" fmla="*/ 178344 h 549011"/>
              <a:gd name="connsiteX219" fmla="*/ 155240 w 433611"/>
              <a:gd name="connsiteY219" fmla="*/ 178344 h 549011"/>
              <a:gd name="connsiteX220" fmla="*/ 225741 w 433611"/>
              <a:gd name="connsiteY220" fmla="*/ 129752 h 549011"/>
              <a:gd name="connsiteX221" fmla="*/ 226547 w 433611"/>
              <a:gd name="connsiteY221" fmla="*/ 129752 h 549011"/>
              <a:gd name="connsiteX222" fmla="*/ 232590 w 433611"/>
              <a:gd name="connsiteY222" fmla="*/ 127744 h 549011"/>
              <a:gd name="connsiteX223" fmla="*/ 233798 w 433611"/>
              <a:gd name="connsiteY223" fmla="*/ 127744 h 549011"/>
              <a:gd name="connsiteX224" fmla="*/ 239841 w 433611"/>
              <a:gd name="connsiteY224" fmla="*/ 126138 h 549011"/>
              <a:gd name="connsiteX225" fmla="*/ 241855 w 433611"/>
              <a:gd name="connsiteY225" fmla="*/ 125736 h 549011"/>
              <a:gd name="connsiteX226" fmla="*/ 247093 w 433611"/>
              <a:gd name="connsiteY226" fmla="*/ 124531 h 549011"/>
              <a:gd name="connsiteX227" fmla="*/ 249510 w 433611"/>
              <a:gd name="connsiteY227" fmla="*/ 124130 h 549011"/>
              <a:gd name="connsiteX228" fmla="*/ 256761 w 433611"/>
              <a:gd name="connsiteY228" fmla="*/ 123326 h 549011"/>
              <a:gd name="connsiteX229" fmla="*/ 257164 w 433611"/>
              <a:gd name="connsiteY229" fmla="*/ 123326 h 549011"/>
              <a:gd name="connsiteX230" fmla="*/ 264819 w 433611"/>
              <a:gd name="connsiteY230" fmla="*/ 122523 h 549011"/>
              <a:gd name="connsiteX231" fmla="*/ 267236 w 433611"/>
              <a:gd name="connsiteY231" fmla="*/ 122523 h 549011"/>
              <a:gd name="connsiteX232" fmla="*/ 272473 w 433611"/>
              <a:gd name="connsiteY232" fmla="*/ 122523 h 549011"/>
              <a:gd name="connsiteX233" fmla="*/ 274890 w 433611"/>
              <a:gd name="connsiteY233" fmla="*/ 122523 h 549011"/>
              <a:gd name="connsiteX234" fmla="*/ 280127 w 433611"/>
              <a:gd name="connsiteY234" fmla="*/ 122523 h 549011"/>
              <a:gd name="connsiteX235" fmla="*/ 282142 w 433611"/>
              <a:gd name="connsiteY235" fmla="*/ 122523 h 549011"/>
              <a:gd name="connsiteX236" fmla="*/ 283350 w 433611"/>
              <a:gd name="connsiteY236" fmla="*/ 122925 h 549011"/>
              <a:gd name="connsiteX237" fmla="*/ 128248 w 433611"/>
              <a:gd name="connsiteY237" fmla="*/ 74734 h 549011"/>
              <a:gd name="connsiteX238" fmla="*/ 123011 w 433611"/>
              <a:gd name="connsiteY238" fmla="*/ 66301 h 549011"/>
              <a:gd name="connsiteX239" fmla="*/ 131471 w 433611"/>
              <a:gd name="connsiteY239" fmla="*/ 60679 h 549011"/>
              <a:gd name="connsiteX240" fmla="*/ 333305 w 433611"/>
              <a:gd name="connsiteY240" fmla="*/ 132563 h 549011"/>
              <a:gd name="connsiteX241" fmla="*/ 280127 w 433611"/>
              <a:gd name="connsiteY241" fmla="*/ 55458 h 549011"/>
              <a:gd name="connsiteX242" fmla="*/ 278919 w 433611"/>
              <a:gd name="connsiteY242" fmla="*/ 54655 h 549011"/>
              <a:gd name="connsiteX243" fmla="*/ 138320 w 433611"/>
              <a:gd name="connsiteY243" fmla="*/ 14094 h 549011"/>
              <a:gd name="connsiteX244" fmla="*/ 132277 w 433611"/>
              <a:gd name="connsiteY244" fmla="*/ 6464 h 549011"/>
              <a:gd name="connsiteX245" fmla="*/ 140334 w 433611"/>
              <a:gd name="connsiteY245" fmla="*/ 39 h 549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</a:cxnLst>
            <a:rect l="l" t="t" r="r" b="b"/>
            <a:pathLst>
              <a:path w="433611" h="549011">
                <a:moveTo>
                  <a:pt x="51540" y="380933"/>
                </a:moveTo>
                <a:lnTo>
                  <a:pt x="127179" y="380933"/>
                </a:lnTo>
                <a:cubicBezTo>
                  <a:pt x="131181" y="380933"/>
                  <a:pt x="134383" y="384086"/>
                  <a:pt x="134383" y="387633"/>
                </a:cubicBezTo>
                <a:cubicBezTo>
                  <a:pt x="134383" y="391573"/>
                  <a:pt x="131181" y="394726"/>
                  <a:pt x="127179" y="394726"/>
                </a:cubicBezTo>
                <a:lnTo>
                  <a:pt x="51540" y="394726"/>
                </a:lnTo>
                <a:cubicBezTo>
                  <a:pt x="47538" y="394726"/>
                  <a:pt x="44336" y="391573"/>
                  <a:pt x="44336" y="387633"/>
                </a:cubicBezTo>
                <a:cubicBezTo>
                  <a:pt x="44336" y="384086"/>
                  <a:pt x="47538" y="380933"/>
                  <a:pt x="51540" y="380933"/>
                </a:cubicBezTo>
                <a:close/>
                <a:moveTo>
                  <a:pt x="403806" y="356248"/>
                </a:moveTo>
                <a:cubicBezTo>
                  <a:pt x="398166" y="362673"/>
                  <a:pt x="392929" y="368697"/>
                  <a:pt x="386886" y="374721"/>
                </a:cubicBezTo>
                <a:cubicBezTo>
                  <a:pt x="385677" y="375926"/>
                  <a:pt x="384469" y="377131"/>
                  <a:pt x="383260" y="378335"/>
                </a:cubicBezTo>
                <a:cubicBezTo>
                  <a:pt x="383260" y="378335"/>
                  <a:pt x="382857" y="378737"/>
                  <a:pt x="382454" y="379139"/>
                </a:cubicBezTo>
                <a:cubicBezTo>
                  <a:pt x="376814" y="385564"/>
                  <a:pt x="370368" y="390785"/>
                  <a:pt x="363520" y="396005"/>
                </a:cubicBezTo>
                <a:cubicBezTo>
                  <a:pt x="358282" y="400423"/>
                  <a:pt x="353045" y="404439"/>
                  <a:pt x="347808" y="408053"/>
                </a:cubicBezTo>
                <a:cubicBezTo>
                  <a:pt x="337737" y="435763"/>
                  <a:pt x="325248" y="461063"/>
                  <a:pt x="310342" y="482347"/>
                </a:cubicBezTo>
                <a:cubicBezTo>
                  <a:pt x="352642" y="450220"/>
                  <a:pt x="385677" y="405643"/>
                  <a:pt x="403806" y="356248"/>
                </a:cubicBezTo>
                <a:close/>
                <a:moveTo>
                  <a:pt x="220101" y="354240"/>
                </a:moveTo>
                <a:lnTo>
                  <a:pt x="164506" y="359059"/>
                </a:lnTo>
                <a:cubicBezTo>
                  <a:pt x="172160" y="368697"/>
                  <a:pt x="181023" y="377131"/>
                  <a:pt x="190692" y="384359"/>
                </a:cubicBezTo>
                <a:cubicBezTo>
                  <a:pt x="193915" y="386769"/>
                  <a:pt x="197138" y="388777"/>
                  <a:pt x="200764" y="391186"/>
                </a:cubicBezTo>
                <a:cubicBezTo>
                  <a:pt x="214461" y="399620"/>
                  <a:pt x="229367" y="405643"/>
                  <a:pt x="245481" y="408856"/>
                </a:cubicBezTo>
                <a:lnTo>
                  <a:pt x="222921" y="355846"/>
                </a:lnTo>
                <a:cubicBezTo>
                  <a:pt x="222518" y="355043"/>
                  <a:pt x="221309" y="354240"/>
                  <a:pt x="220101" y="354240"/>
                </a:cubicBezTo>
                <a:close/>
                <a:moveTo>
                  <a:pt x="351031" y="340184"/>
                </a:moveTo>
                <a:lnTo>
                  <a:pt x="339751" y="341389"/>
                </a:lnTo>
                <a:cubicBezTo>
                  <a:pt x="338542" y="341791"/>
                  <a:pt x="337334" y="342594"/>
                  <a:pt x="337334" y="343799"/>
                </a:cubicBezTo>
                <a:lnTo>
                  <a:pt x="326054" y="400824"/>
                </a:lnTo>
                <a:cubicBezTo>
                  <a:pt x="329679" y="399620"/>
                  <a:pt x="333305" y="397612"/>
                  <a:pt x="336528" y="396005"/>
                </a:cubicBezTo>
                <a:cubicBezTo>
                  <a:pt x="342168" y="378335"/>
                  <a:pt x="347405" y="359461"/>
                  <a:pt x="351031" y="340184"/>
                </a:cubicBezTo>
                <a:close/>
                <a:moveTo>
                  <a:pt x="396957" y="334562"/>
                </a:moveTo>
                <a:lnTo>
                  <a:pt x="365937" y="338176"/>
                </a:lnTo>
                <a:cubicBezTo>
                  <a:pt x="363520" y="353838"/>
                  <a:pt x="359894" y="369099"/>
                  <a:pt x="355462" y="383556"/>
                </a:cubicBezTo>
                <a:cubicBezTo>
                  <a:pt x="357074" y="383154"/>
                  <a:pt x="358282" y="381950"/>
                  <a:pt x="359491" y="380745"/>
                </a:cubicBezTo>
                <a:cubicBezTo>
                  <a:pt x="363923" y="377131"/>
                  <a:pt x="367951" y="373516"/>
                  <a:pt x="371980" y="369500"/>
                </a:cubicBezTo>
                <a:cubicBezTo>
                  <a:pt x="376008" y="365083"/>
                  <a:pt x="380037" y="360665"/>
                  <a:pt x="383663" y="356248"/>
                </a:cubicBezTo>
                <a:cubicBezTo>
                  <a:pt x="383663" y="355846"/>
                  <a:pt x="383663" y="355846"/>
                  <a:pt x="383663" y="355846"/>
                </a:cubicBezTo>
                <a:cubicBezTo>
                  <a:pt x="386080" y="352634"/>
                  <a:pt x="388094" y="349019"/>
                  <a:pt x="390511" y="345807"/>
                </a:cubicBezTo>
                <a:cubicBezTo>
                  <a:pt x="390511" y="345405"/>
                  <a:pt x="390511" y="345405"/>
                  <a:pt x="390511" y="345003"/>
                </a:cubicBezTo>
                <a:cubicBezTo>
                  <a:pt x="392929" y="341791"/>
                  <a:pt x="394540" y="338176"/>
                  <a:pt x="396957" y="334562"/>
                </a:cubicBezTo>
                <a:close/>
                <a:moveTo>
                  <a:pt x="6878" y="290485"/>
                </a:moveTo>
                <a:lnTo>
                  <a:pt x="98720" y="290485"/>
                </a:lnTo>
                <a:cubicBezTo>
                  <a:pt x="102766" y="290485"/>
                  <a:pt x="106002" y="293244"/>
                  <a:pt x="106002" y="297185"/>
                </a:cubicBezTo>
                <a:cubicBezTo>
                  <a:pt x="106002" y="301125"/>
                  <a:pt x="102766" y="304278"/>
                  <a:pt x="98720" y="304278"/>
                </a:cubicBezTo>
                <a:lnTo>
                  <a:pt x="6878" y="304278"/>
                </a:lnTo>
                <a:cubicBezTo>
                  <a:pt x="2832" y="304278"/>
                  <a:pt x="0" y="301125"/>
                  <a:pt x="0" y="297185"/>
                </a:cubicBezTo>
                <a:cubicBezTo>
                  <a:pt x="0" y="293244"/>
                  <a:pt x="2832" y="290485"/>
                  <a:pt x="6878" y="290485"/>
                </a:cubicBezTo>
                <a:close/>
                <a:moveTo>
                  <a:pt x="371980" y="256654"/>
                </a:moveTo>
                <a:lnTo>
                  <a:pt x="369529" y="301988"/>
                </a:lnTo>
                <a:lnTo>
                  <a:pt x="368354" y="323719"/>
                </a:lnTo>
                <a:lnTo>
                  <a:pt x="398166" y="320105"/>
                </a:lnTo>
                <a:cubicBezTo>
                  <a:pt x="399777" y="320105"/>
                  <a:pt x="401389" y="320105"/>
                  <a:pt x="403000" y="320507"/>
                </a:cubicBezTo>
                <a:cubicBezTo>
                  <a:pt x="408237" y="305648"/>
                  <a:pt x="410655" y="289986"/>
                  <a:pt x="410655" y="273922"/>
                </a:cubicBezTo>
                <a:lnTo>
                  <a:pt x="383618" y="261850"/>
                </a:lnTo>
                <a:close/>
                <a:moveTo>
                  <a:pt x="267728" y="220964"/>
                </a:moveTo>
                <a:cubicBezTo>
                  <a:pt x="266926" y="220964"/>
                  <a:pt x="266124" y="220964"/>
                  <a:pt x="265723" y="221764"/>
                </a:cubicBezTo>
                <a:lnTo>
                  <a:pt x="220795" y="262175"/>
                </a:lnTo>
                <a:cubicBezTo>
                  <a:pt x="219993" y="262975"/>
                  <a:pt x="219592" y="264176"/>
                  <a:pt x="219993" y="265376"/>
                </a:cubicBezTo>
                <a:lnTo>
                  <a:pt x="244863" y="320592"/>
                </a:lnTo>
                <a:cubicBezTo>
                  <a:pt x="245264" y="321392"/>
                  <a:pt x="246468" y="322192"/>
                  <a:pt x="247671" y="322192"/>
                </a:cubicBezTo>
                <a:lnTo>
                  <a:pt x="307842" y="315790"/>
                </a:lnTo>
                <a:cubicBezTo>
                  <a:pt x="309046" y="315790"/>
                  <a:pt x="309848" y="314590"/>
                  <a:pt x="310249" y="313390"/>
                </a:cubicBezTo>
                <a:lnTo>
                  <a:pt x="322684" y="254573"/>
                </a:lnTo>
                <a:cubicBezTo>
                  <a:pt x="323086" y="253373"/>
                  <a:pt x="322283" y="252172"/>
                  <a:pt x="321481" y="251772"/>
                </a:cubicBezTo>
                <a:lnTo>
                  <a:pt x="268932" y="221364"/>
                </a:lnTo>
                <a:cubicBezTo>
                  <a:pt x="268531" y="220964"/>
                  <a:pt x="268129" y="220964"/>
                  <a:pt x="267728" y="220964"/>
                </a:cubicBezTo>
                <a:close/>
                <a:moveTo>
                  <a:pt x="276152" y="208960"/>
                </a:moveTo>
                <a:lnTo>
                  <a:pt x="328702" y="239369"/>
                </a:lnTo>
                <a:cubicBezTo>
                  <a:pt x="334719" y="242970"/>
                  <a:pt x="338329" y="250172"/>
                  <a:pt x="336724" y="257374"/>
                </a:cubicBezTo>
                <a:lnTo>
                  <a:pt x="323888" y="316590"/>
                </a:lnTo>
                <a:cubicBezTo>
                  <a:pt x="322283" y="323793"/>
                  <a:pt x="316667" y="328994"/>
                  <a:pt x="309046" y="329794"/>
                </a:cubicBezTo>
                <a:lnTo>
                  <a:pt x="249276" y="336196"/>
                </a:lnTo>
                <a:cubicBezTo>
                  <a:pt x="248474" y="336196"/>
                  <a:pt x="248072" y="336196"/>
                  <a:pt x="247270" y="336196"/>
                </a:cubicBezTo>
                <a:cubicBezTo>
                  <a:pt x="240852" y="336196"/>
                  <a:pt x="234835" y="332195"/>
                  <a:pt x="231626" y="326193"/>
                </a:cubicBezTo>
                <a:lnTo>
                  <a:pt x="207156" y="271378"/>
                </a:lnTo>
                <a:cubicBezTo>
                  <a:pt x="203947" y="264176"/>
                  <a:pt x="205953" y="256574"/>
                  <a:pt x="211168" y="251772"/>
                </a:cubicBezTo>
                <a:lnTo>
                  <a:pt x="256095" y="211361"/>
                </a:lnTo>
                <a:cubicBezTo>
                  <a:pt x="261711" y="206159"/>
                  <a:pt x="269734" y="205359"/>
                  <a:pt x="276152" y="208960"/>
                </a:cubicBezTo>
                <a:close/>
                <a:moveTo>
                  <a:pt x="51572" y="198265"/>
                </a:moveTo>
                <a:lnTo>
                  <a:pt x="96996" y="198265"/>
                </a:lnTo>
                <a:cubicBezTo>
                  <a:pt x="101016" y="198265"/>
                  <a:pt x="104232" y="201024"/>
                  <a:pt x="104232" y="204965"/>
                </a:cubicBezTo>
                <a:cubicBezTo>
                  <a:pt x="104232" y="208905"/>
                  <a:pt x="101016" y="212058"/>
                  <a:pt x="96996" y="212058"/>
                </a:cubicBezTo>
                <a:lnTo>
                  <a:pt x="51572" y="212058"/>
                </a:lnTo>
                <a:cubicBezTo>
                  <a:pt x="47552" y="212058"/>
                  <a:pt x="44336" y="208905"/>
                  <a:pt x="44336" y="204965"/>
                </a:cubicBezTo>
                <a:cubicBezTo>
                  <a:pt x="44336" y="201024"/>
                  <a:pt x="47552" y="198265"/>
                  <a:pt x="51572" y="198265"/>
                </a:cubicBezTo>
                <a:close/>
                <a:moveTo>
                  <a:pt x="161686" y="193203"/>
                </a:moveTo>
                <a:cubicBezTo>
                  <a:pt x="151212" y="206857"/>
                  <a:pt x="144363" y="222117"/>
                  <a:pt x="139931" y="238181"/>
                </a:cubicBezTo>
                <a:cubicBezTo>
                  <a:pt x="139126" y="240189"/>
                  <a:pt x="139126" y="242197"/>
                  <a:pt x="138320" y="244205"/>
                </a:cubicBezTo>
                <a:lnTo>
                  <a:pt x="138320" y="244606"/>
                </a:lnTo>
                <a:cubicBezTo>
                  <a:pt x="137917" y="246213"/>
                  <a:pt x="137514" y="248221"/>
                  <a:pt x="137111" y="250229"/>
                </a:cubicBezTo>
                <a:cubicBezTo>
                  <a:pt x="137111" y="250229"/>
                  <a:pt x="137111" y="250630"/>
                  <a:pt x="137111" y="251032"/>
                </a:cubicBezTo>
                <a:cubicBezTo>
                  <a:pt x="136709" y="252638"/>
                  <a:pt x="136306" y="254646"/>
                  <a:pt x="136306" y="256252"/>
                </a:cubicBezTo>
                <a:cubicBezTo>
                  <a:pt x="136306" y="256654"/>
                  <a:pt x="136306" y="257457"/>
                  <a:pt x="136306" y="257457"/>
                </a:cubicBezTo>
                <a:cubicBezTo>
                  <a:pt x="135903" y="259063"/>
                  <a:pt x="135500" y="261071"/>
                  <a:pt x="135500" y="262276"/>
                </a:cubicBezTo>
                <a:cubicBezTo>
                  <a:pt x="135500" y="263079"/>
                  <a:pt x="135500" y="263481"/>
                  <a:pt x="135097" y="264686"/>
                </a:cubicBezTo>
                <a:cubicBezTo>
                  <a:pt x="135097" y="265890"/>
                  <a:pt x="135097" y="267095"/>
                  <a:pt x="135097" y="268702"/>
                </a:cubicBezTo>
                <a:cubicBezTo>
                  <a:pt x="135097" y="269906"/>
                  <a:pt x="135097" y="270710"/>
                  <a:pt x="135097" y="271513"/>
                </a:cubicBezTo>
                <a:cubicBezTo>
                  <a:pt x="135097" y="272717"/>
                  <a:pt x="135097" y="273922"/>
                  <a:pt x="135097" y="275529"/>
                </a:cubicBezTo>
                <a:cubicBezTo>
                  <a:pt x="135097" y="276733"/>
                  <a:pt x="135097" y="277938"/>
                  <a:pt x="135097" y="279143"/>
                </a:cubicBezTo>
                <a:cubicBezTo>
                  <a:pt x="135097" y="279946"/>
                  <a:pt x="135097" y="280749"/>
                  <a:pt x="135097" y="281954"/>
                </a:cubicBezTo>
                <a:cubicBezTo>
                  <a:pt x="135097" y="283962"/>
                  <a:pt x="135500" y="285970"/>
                  <a:pt x="135903" y="288379"/>
                </a:cubicBezTo>
                <a:lnTo>
                  <a:pt x="181023" y="255048"/>
                </a:lnTo>
                <a:cubicBezTo>
                  <a:pt x="182232" y="254244"/>
                  <a:pt x="182232" y="253040"/>
                  <a:pt x="182232" y="252236"/>
                </a:cubicBezTo>
                <a:lnTo>
                  <a:pt x="163297" y="194408"/>
                </a:lnTo>
                <a:cubicBezTo>
                  <a:pt x="162895" y="194006"/>
                  <a:pt x="162492" y="193203"/>
                  <a:pt x="161686" y="193203"/>
                </a:cubicBezTo>
                <a:close/>
                <a:moveTo>
                  <a:pt x="366340" y="173927"/>
                </a:moveTo>
                <a:lnTo>
                  <a:pt x="364728" y="187982"/>
                </a:lnTo>
                <a:cubicBezTo>
                  <a:pt x="368354" y="204849"/>
                  <a:pt x="370771" y="222519"/>
                  <a:pt x="371577" y="240992"/>
                </a:cubicBezTo>
                <a:lnTo>
                  <a:pt x="388345" y="248382"/>
                </a:lnTo>
                <a:lnTo>
                  <a:pt x="409849" y="257859"/>
                </a:lnTo>
                <a:cubicBezTo>
                  <a:pt x="409849" y="257457"/>
                  <a:pt x="409446" y="257457"/>
                  <a:pt x="409446" y="257056"/>
                </a:cubicBezTo>
                <a:cubicBezTo>
                  <a:pt x="409446" y="253441"/>
                  <a:pt x="408640" y="249425"/>
                  <a:pt x="407834" y="245811"/>
                </a:cubicBezTo>
                <a:cubicBezTo>
                  <a:pt x="406223" y="237779"/>
                  <a:pt x="403806" y="230149"/>
                  <a:pt x="400583" y="222920"/>
                </a:cubicBezTo>
                <a:lnTo>
                  <a:pt x="398443" y="219615"/>
                </a:lnTo>
                <a:lnTo>
                  <a:pt x="371980" y="178746"/>
                </a:lnTo>
                <a:cubicBezTo>
                  <a:pt x="370368" y="177139"/>
                  <a:pt x="368354" y="175533"/>
                  <a:pt x="366340" y="173927"/>
                </a:cubicBezTo>
                <a:close/>
                <a:moveTo>
                  <a:pt x="324845" y="147020"/>
                </a:moveTo>
                <a:cubicBezTo>
                  <a:pt x="323636" y="149831"/>
                  <a:pt x="322025" y="152241"/>
                  <a:pt x="320011" y="154249"/>
                </a:cubicBezTo>
                <a:lnTo>
                  <a:pt x="274487" y="194809"/>
                </a:lnTo>
                <a:cubicBezTo>
                  <a:pt x="271667" y="197620"/>
                  <a:pt x="267236" y="199227"/>
                  <a:pt x="263207" y="199227"/>
                </a:cubicBezTo>
                <a:cubicBezTo>
                  <a:pt x="260387" y="199227"/>
                  <a:pt x="257164" y="198424"/>
                  <a:pt x="254747" y="196817"/>
                </a:cubicBezTo>
                <a:lnTo>
                  <a:pt x="202375" y="166698"/>
                </a:lnTo>
                <a:cubicBezTo>
                  <a:pt x="199555" y="165092"/>
                  <a:pt x="197138" y="162682"/>
                  <a:pt x="195929" y="160273"/>
                </a:cubicBezTo>
                <a:cubicBezTo>
                  <a:pt x="186663" y="166296"/>
                  <a:pt x="178203" y="173525"/>
                  <a:pt x="170952" y="181958"/>
                </a:cubicBezTo>
                <a:cubicBezTo>
                  <a:pt x="173772" y="183966"/>
                  <a:pt x="175383" y="186777"/>
                  <a:pt x="176592" y="189990"/>
                </a:cubicBezTo>
                <a:lnTo>
                  <a:pt x="195929" y="247417"/>
                </a:lnTo>
                <a:cubicBezTo>
                  <a:pt x="198346" y="254646"/>
                  <a:pt x="195929" y="262276"/>
                  <a:pt x="189886" y="266694"/>
                </a:cubicBezTo>
                <a:lnTo>
                  <a:pt x="140737" y="302435"/>
                </a:lnTo>
                <a:cubicBezTo>
                  <a:pt x="140334" y="303238"/>
                  <a:pt x="139126" y="303238"/>
                  <a:pt x="138320" y="303640"/>
                </a:cubicBezTo>
                <a:cubicBezTo>
                  <a:pt x="141543" y="318900"/>
                  <a:pt x="147586" y="332956"/>
                  <a:pt x="155240" y="345807"/>
                </a:cubicBezTo>
                <a:cubicBezTo>
                  <a:pt x="156449" y="345405"/>
                  <a:pt x="157657" y="345003"/>
                  <a:pt x="158866" y="345003"/>
                </a:cubicBezTo>
                <a:lnTo>
                  <a:pt x="218892" y="340184"/>
                </a:lnTo>
                <a:cubicBezTo>
                  <a:pt x="226547" y="339381"/>
                  <a:pt x="233395" y="343799"/>
                  <a:pt x="236215" y="350224"/>
                </a:cubicBezTo>
                <a:lnTo>
                  <a:pt x="259984" y="406045"/>
                </a:lnTo>
                <a:cubicBezTo>
                  <a:pt x="260387" y="407651"/>
                  <a:pt x="260790" y="409258"/>
                  <a:pt x="261193" y="410864"/>
                </a:cubicBezTo>
                <a:cubicBezTo>
                  <a:pt x="269653" y="412069"/>
                  <a:pt x="278516" y="411667"/>
                  <a:pt x="287379" y="410462"/>
                </a:cubicBezTo>
                <a:cubicBezTo>
                  <a:pt x="295436" y="409659"/>
                  <a:pt x="303896" y="408053"/>
                  <a:pt x="311551" y="406045"/>
                </a:cubicBezTo>
                <a:cubicBezTo>
                  <a:pt x="311148" y="404439"/>
                  <a:pt x="311148" y="402431"/>
                  <a:pt x="311551" y="400824"/>
                </a:cubicBezTo>
                <a:lnTo>
                  <a:pt x="323234" y="341389"/>
                </a:lnTo>
                <a:cubicBezTo>
                  <a:pt x="324442" y="334161"/>
                  <a:pt x="330485" y="328538"/>
                  <a:pt x="337737" y="327735"/>
                </a:cubicBezTo>
                <a:lnTo>
                  <a:pt x="353448" y="325326"/>
                </a:lnTo>
                <a:cubicBezTo>
                  <a:pt x="357074" y="300829"/>
                  <a:pt x="358685" y="275529"/>
                  <a:pt x="357880" y="250229"/>
                </a:cubicBezTo>
                <a:lnTo>
                  <a:pt x="355462" y="249024"/>
                </a:lnTo>
                <a:cubicBezTo>
                  <a:pt x="348614" y="246213"/>
                  <a:pt x="344988" y="238984"/>
                  <a:pt x="345794" y="231755"/>
                </a:cubicBezTo>
                <a:lnTo>
                  <a:pt x="350225" y="187982"/>
                </a:lnTo>
                <a:cubicBezTo>
                  <a:pt x="347808" y="176738"/>
                  <a:pt x="344988" y="165895"/>
                  <a:pt x="341362" y="155052"/>
                </a:cubicBezTo>
                <a:cubicBezTo>
                  <a:pt x="336125" y="151839"/>
                  <a:pt x="330485" y="149028"/>
                  <a:pt x="324845" y="147020"/>
                </a:cubicBezTo>
                <a:close/>
                <a:moveTo>
                  <a:pt x="272876" y="136579"/>
                </a:moveTo>
                <a:cubicBezTo>
                  <a:pt x="271264" y="136579"/>
                  <a:pt x="269653" y="136579"/>
                  <a:pt x="268041" y="136980"/>
                </a:cubicBezTo>
                <a:cubicBezTo>
                  <a:pt x="267236" y="136980"/>
                  <a:pt x="266430" y="136980"/>
                  <a:pt x="265624" y="136980"/>
                </a:cubicBezTo>
                <a:cubicBezTo>
                  <a:pt x="263207" y="136980"/>
                  <a:pt x="260790" y="137382"/>
                  <a:pt x="258373" y="137382"/>
                </a:cubicBezTo>
                <a:cubicBezTo>
                  <a:pt x="256358" y="137382"/>
                  <a:pt x="253941" y="137784"/>
                  <a:pt x="251927" y="138185"/>
                </a:cubicBezTo>
                <a:cubicBezTo>
                  <a:pt x="250718" y="138587"/>
                  <a:pt x="250316" y="138587"/>
                  <a:pt x="249510" y="138587"/>
                </a:cubicBezTo>
                <a:cubicBezTo>
                  <a:pt x="247898" y="138988"/>
                  <a:pt x="246690" y="138988"/>
                  <a:pt x="245078" y="139390"/>
                </a:cubicBezTo>
                <a:cubicBezTo>
                  <a:pt x="243870" y="139792"/>
                  <a:pt x="242258" y="140193"/>
                  <a:pt x="241050" y="140193"/>
                </a:cubicBezTo>
                <a:cubicBezTo>
                  <a:pt x="240244" y="140595"/>
                  <a:pt x="239438" y="140996"/>
                  <a:pt x="238633" y="140996"/>
                </a:cubicBezTo>
                <a:cubicBezTo>
                  <a:pt x="228158" y="143807"/>
                  <a:pt x="217684" y="147422"/>
                  <a:pt x="208015" y="153044"/>
                </a:cubicBezTo>
                <a:cubicBezTo>
                  <a:pt x="208418" y="153446"/>
                  <a:pt x="208418" y="153847"/>
                  <a:pt x="209224" y="154249"/>
                </a:cubicBezTo>
                <a:lnTo>
                  <a:pt x="261596" y="184368"/>
                </a:lnTo>
                <a:cubicBezTo>
                  <a:pt x="262804" y="185171"/>
                  <a:pt x="264013" y="184770"/>
                  <a:pt x="265221" y="184368"/>
                </a:cubicBezTo>
                <a:lnTo>
                  <a:pt x="310342" y="143807"/>
                </a:lnTo>
                <a:cubicBezTo>
                  <a:pt x="310745" y="143406"/>
                  <a:pt x="310745" y="142603"/>
                  <a:pt x="311148" y="142201"/>
                </a:cubicBezTo>
                <a:cubicBezTo>
                  <a:pt x="310745" y="142201"/>
                  <a:pt x="310745" y="141800"/>
                  <a:pt x="310342" y="141800"/>
                </a:cubicBezTo>
                <a:cubicBezTo>
                  <a:pt x="308730" y="141398"/>
                  <a:pt x="307119" y="140996"/>
                  <a:pt x="305508" y="140595"/>
                </a:cubicBezTo>
                <a:cubicBezTo>
                  <a:pt x="302688" y="139792"/>
                  <a:pt x="300270" y="139390"/>
                  <a:pt x="297853" y="138988"/>
                </a:cubicBezTo>
                <a:cubicBezTo>
                  <a:pt x="296645" y="138587"/>
                  <a:pt x="295436" y="138587"/>
                  <a:pt x="294227" y="138587"/>
                </a:cubicBezTo>
                <a:cubicBezTo>
                  <a:pt x="291407" y="137784"/>
                  <a:pt x="288587" y="137382"/>
                  <a:pt x="285365" y="137382"/>
                </a:cubicBezTo>
                <a:cubicBezTo>
                  <a:pt x="285365" y="137382"/>
                  <a:pt x="284559" y="137382"/>
                  <a:pt x="284156" y="137382"/>
                </a:cubicBezTo>
                <a:cubicBezTo>
                  <a:pt x="280933" y="136980"/>
                  <a:pt x="277710" y="136579"/>
                  <a:pt x="274084" y="136579"/>
                </a:cubicBezTo>
                <a:cubicBezTo>
                  <a:pt x="273682" y="136579"/>
                  <a:pt x="272876" y="136579"/>
                  <a:pt x="272876" y="136579"/>
                </a:cubicBezTo>
                <a:close/>
                <a:moveTo>
                  <a:pt x="320011" y="79152"/>
                </a:moveTo>
                <a:cubicBezTo>
                  <a:pt x="333708" y="98026"/>
                  <a:pt x="344988" y="120917"/>
                  <a:pt x="353448" y="145414"/>
                </a:cubicBezTo>
                <a:cubicBezTo>
                  <a:pt x="358685" y="148627"/>
                  <a:pt x="363520" y="152241"/>
                  <a:pt x="368354" y="155855"/>
                </a:cubicBezTo>
                <a:lnTo>
                  <a:pt x="371174" y="158265"/>
                </a:lnTo>
                <a:cubicBezTo>
                  <a:pt x="371577" y="158265"/>
                  <a:pt x="371577" y="158666"/>
                  <a:pt x="371577" y="158666"/>
                </a:cubicBezTo>
                <a:cubicBezTo>
                  <a:pt x="373188" y="160273"/>
                  <a:pt x="375203" y="161879"/>
                  <a:pt x="376814" y="163485"/>
                </a:cubicBezTo>
                <a:cubicBezTo>
                  <a:pt x="378828" y="165493"/>
                  <a:pt x="380843" y="167100"/>
                  <a:pt x="382454" y="169108"/>
                </a:cubicBezTo>
                <a:cubicBezTo>
                  <a:pt x="390914" y="176738"/>
                  <a:pt x="399374" y="184770"/>
                  <a:pt x="407432" y="194006"/>
                </a:cubicBezTo>
                <a:cubicBezTo>
                  <a:pt x="391720" y="148225"/>
                  <a:pt x="362311" y="108869"/>
                  <a:pt x="320011" y="79152"/>
                </a:cubicBezTo>
                <a:close/>
                <a:moveTo>
                  <a:pt x="140334" y="39"/>
                </a:moveTo>
                <a:cubicBezTo>
                  <a:pt x="301076" y="19717"/>
                  <a:pt x="407432" y="102444"/>
                  <a:pt x="429186" y="222920"/>
                </a:cubicBezTo>
                <a:cubicBezTo>
                  <a:pt x="430798" y="229747"/>
                  <a:pt x="431603" y="236976"/>
                  <a:pt x="432409" y="244205"/>
                </a:cubicBezTo>
                <a:cubicBezTo>
                  <a:pt x="446509" y="388375"/>
                  <a:pt x="334917" y="528128"/>
                  <a:pt x="188678" y="549011"/>
                </a:cubicBezTo>
                <a:cubicBezTo>
                  <a:pt x="188678" y="549011"/>
                  <a:pt x="188275" y="549011"/>
                  <a:pt x="187872" y="549011"/>
                </a:cubicBezTo>
                <a:cubicBezTo>
                  <a:pt x="184246" y="549011"/>
                  <a:pt x="181023" y="546601"/>
                  <a:pt x="181023" y="542987"/>
                </a:cubicBezTo>
                <a:cubicBezTo>
                  <a:pt x="180218" y="538971"/>
                  <a:pt x="183038" y="535357"/>
                  <a:pt x="186663" y="534955"/>
                </a:cubicBezTo>
                <a:cubicBezTo>
                  <a:pt x="214864" y="530537"/>
                  <a:pt x="241453" y="522104"/>
                  <a:pt x="266027" y="509655"/>
                </a:cubicBezTo>
                <a:cubicBezTo>
                  <a:pt x="290199" y="489977"/>
                  <a:pt x="311148" y="459055"/>
                  <a:pt x="326859" y="421707"/>
                </a:cubicBezTo>
                <a:cubicBezTo>
                  <a:pt x="274084" y="453432"/>
                  <a:pt x="214864" y="468291"/>
                  <a:pt x="146780" y="485560"/>
                </a:cubicBezTo>
                <a:cubicBezTo>
                  <a:pt x="146377" y="485961"/>
                  <a:pt x="145571" y="485961"/>
                  <a:pt x="145169" y="485961"/>
                </a:cubicBezTo>
                <a:cubicBezTo>
                  <a:pt x="141543" y="485961"/>
                  <a:pt x="139126" y="483552"/>
                  <a:pt x="137917" y="480339"/>
                </a:cubicBezTo>
                <a:cubicBezTo>
                  <a:pt x="137111" y="476725"/>
                  <a:pt x="139529" y="472709"/>
                  <a:pt x="143154" y="471906"/>
                </a:cubicBezTo>
                <a:cubicBezTo>
                  <a:pt x="199958" y="457448"/>
                  <a:pt x="248704" y="445401"/>
                  <a:pt x="292213" y="424518"/>
                </a:cubicBezTo>
                <a:cubicBezTo>
                  <a:pt x="291005" y="424518"/>
                  <a:pt x="290199" y="424920"/>
                  <a:pt x="288990" y="424920"/>
                </a:cubicBezTo>
                <a:cubicBezTo>
                  <a:pt x="283350" y="425321"/>
                  <a:pt x="278113" y="425723"/>
                  <a:pt x="272876" y="425723"/>
                </a:cubicBezTo>
                <a:cubicBezTo>
                  <a:pt x="267236" y="425723"/>
                  <a:pt x="261999" y="425321"/>
                  <a:pt x="256761" y="424920"/>
                </a:cubicBezTo>
                <a:lnTo>
                  <a:pt x="254747" y="424920"/>
                </a:lnTo>
                <a:cubicBezTo>
                  <a:pt x="227755" y="421707"/>
                  <a:pt x="202375" y="411266"/>
                  <a:pt x="179815" y="393997"/>
                </a:cubicBezTo>
                <a:cubicBezTo>
                  <a:pt x="179815" y="393997"/>
                  <a:pt x="179412" y="393997"/>
                  <a:pt x="179412" y="393596"/>
                </a:cubicBezTo>
                <a:cubicBezTo>
                  <a:pt x="178606" y="393194"/>
                  <a:pt x="177800" y="392391"/>
                  <a:pt x="177398" y="391989"/>
                </a:cubicBezTo>
                <a:cubicBezTo>
                  <a:pt x="176189" y="391186"/>
                  <a:pt x="175383" y="390383"/>
                  <a:pt x="174578" y="389580"/>
                </a:cubicBezTo>
                <a:cubicBezTo>
                  <a:pt x="173772" y="389580"/>
                  <a:pt x="173772" y="388777"/>
                  <a:pt x="172966" y="388375"/>
                </a:cubicBezTo>
                <a:cubicBezTo>
                  <a:pt x="171355" y="387170"/>
                  <a:pt x="169743" y="385564"/>
                  <a:pt x="168132" y="384359"/>
                </a:cubicBezTo>
                <a:cubicBezTo>
                  <a:pt x="167729" y="383556"/>
                  <a:pt x="167729" y="383556"/>
                  <a:pt x="167326" y="383556"/>
                </a:cubicBezTo>
                <a:cubicBezTo>
                  <a:pt x="158866" y="375123"/>
                  <a:pt x="151614" y="366288"/>
                  <a:pt x="145571" y="357051"/>
                </a:cubicBezTo>
                <a:lnTo>
                  <a:pt x="143960" y="354642"/>
                </a:lnTo>
                <a:lnTo>
                  <a:pt x="143960" y="354240"/>
                </a:lnTo>
                <a:cubicBezTo>
                  <a:pt x="134291" y="339381"/>
                  <a:pt x="127846" y="322916"/>
                  <a:pt x="124220" y="305648"/>
                </a:cubicBezTo>
                <a:lnTo>
                  <a:pt x="123011" y="300026"/>
                </a:lnTo>
                <a:cubicBezTo>
                  <a:pt x="123011" y="298419"/>
                  <a:pt x="122608" y="296813"/>
                  <a:pt x="122608" y="295608"/>
                </a:cubicBezTo>
                <a:cubicBezTo>
                  <a:pt x="122206" y="293600"/>
                  <a:pt x="121803" y="291994"/>
                  <a:pt x="121400" y="289986"/>
                </a:cubicBezTo>
                <a:cubicBezTo>
                  <a:pt x="121400" y="287576"/>
                  <a:pt x="121400" y="285167"/>
                  <a:pt x="120997" y="282757"/>
                </a:cubicBezTo>
                <a:cubicBezTo>
                  <a:pt x="120997" y="281151"/>
                  <a:pt x="120997" y="279545"/>
                  <a:pt x="120997" y="278340"/>
                </a:cubicBezTo>
                <a:cubicBezTo>
                  <a:pt x="120997" y="277135"/>
                  <a:pt x="120594" y="276332"/>
                  <a:pt x="120594" y="275529"/>
                </a:cubicBezTo>
                <a:cubicBezTo>
                  <a:pt x="120594" y="273521"/>
                  <a:pt x="120997" y="271111"/>
                  <a:pt x="120997" y="268702"/>
                </a:cubicBezTo>
                <a:cubicBezTo>
                  <a:pt x="120997" y="268300"/>
                  <a:pt x="120997" y="268300"/>
                  <a:pt x="120997" y="268300"/>
                </a:cubicBezTo>
                <a:cubicBezTo>
                  <a:pt x="122206" y="236574"/>
                  <a:pt x="133083" y="206857"/>
                  <a:pt x="152420" y="181155"/>
                </a:cubicBezTo>
                <a:lnTo>
                  <a:pt x="152823" y="181155"/>
                </a:lnTo>
                <a:lnTo>
                  <a:pt x="153629" y="180352"/>
                </a:lnTo>
                <a:cubicBezTo>
                  <a:pt x="154032" y="179549"/>
                  <a:pt x="154032" y="179549"/>
                  <a:pt x="154837" y="178746"/>
                </a:cubicBezTo>
                <a:cubicBezTo>
                  <a:pt x="154837" y="178344"/>
                  <a:pt x="154837" y="178344"/>
                  <a:pt x="154837" y="178344"/>
                </a:cubicBezTo>
                <a:lnTo>
                  <a:pt x="155240" y="178344"/>
                </a:lnTo>
                <a:cubicBezTo>
                  <a:pt x="173772" y="155454"/>
                  <a:pt x="198346" y="138587"/>
                  <a:pt x="225741" y="129752"/>
                </a:cubicBezTo>
                <a:cubicBezTo>
                  <a:pt x="226144" y="129752"/>
                  <a:pt x="226547" y="129752"/>
                  <a:pt x="226547" y="129752"/>
                </a:cubicBezTo>
                <a:cubicBezTo>
                  <a:pt x="228158" y="128949"/>
                  <a:pt x="230575" y="128547"/>
                  <a:pt x="232590" y="127744"/>
                </a:cubicBezTo>
                <a:cubicBezTo>
                  <a:pt x="233395" y="127744"/>
                  <a:pt x="233798" y="127744"/>
                  <a:pt x="233798" y="127744"/>
                </a:cubicBezTo>
                <a:cubicBezTo>
                  <a:pt x="235813" y="126941"/>
                  <a:pt x="238230" y="126539"/>
                  <a:pt x="239841" y="126138"/>
                </a:cubicBezTo>
                <a:cubicBezTo>
                  <a:pt x="240647" y="126138"/>
                  <a:pt x="241050" y="125736"/>
                  <a:pt x="241855" y="125736"/>
                </a:cubicBezTo>
                <a:cubicBezTo>
                  <a:pt x="243467" y="125334"/>
                  <a:pt x="245481" y="124933"/>
                  <a:pt x="247093" y="124531"/>
                </a:cubicBezTo>
                <a:cubicBezTo>
                  <a:pt x="247898" y="124531"/>
                  <a:pt x="248704" y="124531"/>
                  <a:pt x="249510" y="124130"/>
                </a:cubicBezTo>
                <a:cubicBezTo>
                  <a:pt x="251927" y="123728"/>
                  <a:pt x="254344" y="123728"/>
                  <a:pt x="256761" y="123326"/>
                </a:cubicBezTo>
                <a:lnTo>
                  <a:pt x="257164" y="123326"/>
                </a:lnTo>
                <a:cubicBezTo>
                  <a:pt x="259581" y="122925"/>
                  <a:pt x="261999" y="122523"/>
                  <a:pt x="264819" y="122523"/>
                </a:cubicBezTo>
                <a:cubicBezTo>
                  <a:pt x="265624" y="122523"/>
                  <a:pt x="266430" y="122523"/>
                  <a:pt x="267236" y="122523"/>
                </a:cubicBezTo>
                <a:cubicBezTo>
                  <a:pt x="268847" y="122523"/>
                  <a:pt x="270459" y="122523"/>
                  <a:pt x="272473" y="122523"/>
                </a:cubicBezTo>
                <a:cubicBezTo>
                  <a:pt x="273279" y="122523"/>
                  <a:pt x="274084" y="122523"/>
                  <a:pt x="274890" y="122523"/>
                </a:cubicBezTo>
                <a:cubicBezTo>
                  <a:pt x="276502" y="122523"/>
                  <a:pt x="278516" y="122523"/>
                  <a:pt x="280127" y="122523"/>
                </a:cubicBezTo>
                <a:cubicBezTo>
                  <a:pt x="280933" y="122523"/>
                  <a:pt x="281739" y="122523"/>
                  <a:pt x="282142" y="122523"/>
                </a:cubicBezTo>
                <a:cubicBezTo>
                  <a:pt x="282544" y="122523"/>
                  <a:pt x="282947" y="122523"/>
                  <a:pt x="283350" y="122925"/>
                </a:cubicBezTo>
                <a:cubicBezTo>
                  <a:pt x="239035" y="102845"/>
                  <a:pt x="187872" y="89191"/>
                  <a:pt x="128248" y="74734"/>
                </a:cubicBezTo>
                <a:cubicBezTo>
                  <a:pt x="124623" y="73931"/>
                  <a:pt x="122206" y="70317"/>
                  <a:pt x="123011" y="66301"/>
                </a:cubicBezTo>
                <a:cubicBezTo>
                  <a:pt x="124220" y="62285"/>
                  <a:pt x="127846" y="59875"/>
                  <a:pt x="131471" y="60679"/>
                </a:cubicBezTo>
                <a:cubicBezTo>
                  <a:pt x="212044" y="80758"/>
                  <a:pt x="277710" y="99231"/>
                  <a:pt x="333305" y="132563"/>
                </a:cubicBezTo>
                <a:cubicBezTo>
                  <a:pt x="320011" y="101239"/>
                  <a:pt x="301882" y="75136"/>
                  <a:pt x="280127" y="55458"/>
                </a:cubicBezTo>
                <a:cubicBezTo>
                  <a:pt x="279724" y="55056"/>
                  <a:pt x="279322" y="54655"/>
                  <a:pt x="278919" y="54655"/>
                </a:cubicBezTo>
                <a:cubicBezTo>
                  <a:pt x="239438" y="34575"/>
                  <a:pt x="191901" y="20921"/>
                  <a:pt x="138320" y="14094"/>
                </a:cubicBezTo>
                <a:cubicBezTo>
                  <a:pt x="134291" y="13693"/>
                  <a:pt x="131471" y="10078"/>
                  <a:pt x="132277" y="6464"/>
                </a:cubicBezTo>
                <a:cubicBezTo>
                  <a:pt x="132680" y="2448"/>
                  <a:pt x="136306" y="-363"/>
                  <a:pt x="140334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txBody>
          <a:bodyPr wrap="square" anchor="ctr">
            <a:noAutofit/>
          </a:bodyPr>
          <a:lstStyle>
            <a:defPPr>
              <a:defRPr lang="en-US"/>
            </a:defPPr>
            <a:lvl1pPr marL="0" algn="l" defTabSz="1828434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217" algn="l" defTabSz="1828434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434" algn="l" defTabSz="1828434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2651" algn="l" defTabSz="1828434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6868" algn="l" defTabSz="1828434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086" algn="l" defTabSz="1828434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5303" algn="l" defTabSz="1828434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9520" algn="l" defTabSz="1828434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3737" algn="l" defTabSz="1828434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9177874" y="337281"/>
            <a:ext cx="2355026" cy="32536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874" y="505717"/>
            <a:ext cx="2062010" cy="2916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86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16">
            <a:extLst>
              <a:ext uri="{FF2B5EF4-FFF2-40B4-BE49-F238E27FC236}">
                <a16:creationId xmlns:a16="http://schemas.microsoft.com/office/drawing/2014/main" id="{99542718-AA00-F54B-B875-2D92F6E422AF}"/>
              </a:ext>
            </a:extLst>
          </p:cNvPr>
          <p:cNvSpPr txBox="1"/>
          <p:nvPr/>
        </p:nvSpPr>
        <p:spPr>
          <a:xfrm>
            <a:off x="2485989" y="4147186"/>
            <a:ext cx="9292469" cy="646331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lvl="0">
              <a:defRPr/>
            </a:pPr>
            <a:r>
              <a:rPr lang="pl-PL" sz="3600" b="1" dirty="0">
                <a:solidFill>
                  <a:srgbClr val="27282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Návrat žáků k prezenčnímu vzdělávání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272829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3" name="Zástupný symbol pro obrázek 2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40" b="972"/>
          <a:stretch/>
        </p:blipFill>
        <p:spPr>
          <a:xfrm>
            <a:off x="0" y="0"/>
            <a:ext cx="12192000" cy="3429000"/>
          </a:xfrm>
        </p:spPr>
      </p:pic>
      <p:sp>
        <p:nvSpPr>
          <p:cNvPr id="9" name="Triangle 7">
            <a:extLst>
              <a:ext uri="{FF2B5EF4-FFF2-40B4-BE49-F238E27FC236}">
                <a16:creationId xmlns:a16="http://schemas.microsoft.com/office/drawing/2014/main" id="{A62B5974-184A-0F42-ACAC-B27F7CD2C6B1}"/>
              </a:ext>
            </a:extLst>
          </p:cNvPr>
          <p:cNvSpPr/>
          <p:nvPr/>
        </p:nvSpPr>
        <p:spPr>
          <a:xfrm rot="10800000">
            <a:off x="1381614" y="3007380"/>
            <a:ext cx="1322173" cy="1139805"/>
          </a:xfrm>
          <a:prstGeom prst="triangle">
            <a:avLst/>
          </a:prstGeom>
          <a:solidFill>
            <a:srgbClr val="C60C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5989" y="4793517"/>
            <a:ext cx="82373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i="1" dirty="0">
                <a:latin typeface="Segoe UI" panose="020B0502040204020203" pitchFamily="34" charset="0"/>
                <a:cs typeface="Segoe UI" panose="020B0502040204020203" pitchFamily="34" charset="0"/>
              </a:rPr>
              <a:t>Přístupy a postupy škol při návratu žáků k prezenčnímu vzdělávání v ZŠ a SŠ na konci </a:t>
            </a:r>
            <a:br>
              <a:rPr lang="cs-CZ" sz="1600" i="1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cs-CZ" sz="1600" i="1" dirty="0">
                <a:latin typeface="Segoe UI" panose="020B0502040204020203" pitchFamily="34" charset="0"/>
                <a:cs typeface="Segoe UI" panose="020B0502040204020203" pitchFamily="34" charset="0"/>
              </a:rPr>
              <a:t>2. pololetí školního roku 2020/2021</a:t>
            </a:r>
          </a:p>
        </p:txBody>
      </p:sp>
    </p:spTree>
    <p:extLst>
      <p:ext uri="{BB962C8B-B14F-4D97-AF65-F5344CB8AC3E}">
        <p14:creationId xmlns:p14="http://schemas.microsoft.com/office/powerpoint/2010/main" val="298425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FB375786-660C-D342-BD98-4A828BAD72F5}"/>
              </a:ext>
            </a:extLst>
          </p:cNvPr>
          <p:cNvCxnSpPr>
            <a:cxnSpLocks/>
          </p:cNvCxnSpPr>
          <p:nvPr/>
        </p:nvCxnSpPr>
        <p:spPr>
          <a:xfrm flipH="1">
            <a:off x="5485130" y="4582330"/>
            <a:ext cx="1713716" cy="0"/>
          </a:xfrm>
          <a:prstGeom prst="straightConnector1">
            <a:avLst/>
          </a:prstGeom>
          <a:ln w="19050" cap="rnd">
            <a:solidFill>
              <a:schemeClr val="accent6">
                <a:lumMod val="20000"/>
                <a:lumOff val="8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DF834E4-2559-2645-B627-FF644D998DAD}"/>
              </a:ext>
            </a:extLst>
          </p:cNvPr>
          <p:cNvCxnSpPr>
            <a:cxnSpLocks/>
            <a:stCxn id="9" idx="0"/>
          </p:cNvCxnSpPr>
          <p:nvPr/>
        </p:nvCxnSpPr>
        <p:spPr>
          <a:xfrm flipH="1">
            <a:off x="5485131" y="3422881"/>
            <a:ext cx="2382873" cy="0"/>
          </a:xfrm>
          <a:prstGeom prst="straightConnector1">
            <a:avLst/>
          </a:prstGeom>
          <a:ln w="19050" cap="rnd">
            <a:solidFill>
              <a:schemeClr val="accent6">
                <a:lumMod val="20000"/>
                <a:lumOff val="8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D0352BF0-BEBB-4C4F-9865-8B11910E9DC0}"/>
              </a:ext>
            </a:extLst>
          </p:cNvPr>
          <p:cNvCxnSpPr>
            <a:cxnSpLocks/>
          </p:cNvCxnSpPr>
          <p:nvPr/>
        </p:nvCxnSpPr>
        <p:spPr>
          <a:xfrm flipH="1">
            <a:off x="5485130" y="2268220"/>
            <a:ext cx="3047239" cy="0"/>
          </a:xfrm>
          <a:prstGeom prst="straightConnector1">
            <a:avLst/>
          </a:prstGeom>
          <a:ln w="19050" cap="rnd">
            <a:solidFill>
              <a:schemeClr val="accent6">
                <a:lumMod val="20000"/>
                <a:lumOff val="8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reeform 12">
            <a:extLst>
              <a:ext uri="{FF2B5EF4-FFF2-40B4-BE49-F238E27FC236}">
                <a16:creationId xmlns:a16="http://schemas.microsoft.com/office/drawing/2014/main" id="{9415015A-C8BD-524F-A597-EC7116926F84}"/>
              </a:ext>
            </a:extLst>
          </p:cNvPr>
          <p:cNvSpPr>
            <a:spLocks/>
          </p:cNvSpPr>
          <p:nvPr/>
        </p:nvSpPr>
        <p:spPr bwMode="auto">
          <a:xfrm>
            <a:off x="7198845" y="4582330"/>
            <a:ext cx="1335123" cy="1154657"/>
          </a:xfrm>
          <a:custGeom>
            <a:avLst/>
            <a:gdLst>
              <a:gd name="T0" fmla="*/ 419 w 836"/>
              <a:gd name="T1" fmla="*/ 723 h 723"/>
              <a:gd name="T2" fmla="*/ 0 w 836"/>
              <a:gd name="T3" fmla="*/ 0 h 723"/>
              <a:gd name="T4" fmla="*/ 836 w 836"/>
              <a:gd name="T5" fmla="*/ 0 h 723"/>
              <a:gd name="T6" fmla="*/ 419 w 836"/>
              <a:gd name="T7" fmla="*/ 723 h 723"/>
              <a:gd name="T8" fmla="*/ 419 w 836"/>
              <a:gd name="T9" fmla="*/ 72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6" h="723">
                <a:moveTo>
                  <a:pt x="419" y="723"/>
                </a:moveTo>
                <a:lnTo>
                  <a:pt x="0" y="0"/>
                </a:lnTo>
                <a:lnTo>
                  <a:pt x="836" y="0"/>
                </a:lnTo>
                <a:lnTo>
                  <a:pt x="419" y="723"/>
                </a:lnTo>
                <a:lnTo>
                  <a:pt x="419" y="723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DB73F076-B1FC-0F4D-BAC2-B85185C19F6C}"/>
              </a:ext>
            </a:extLst>
          </p:cNvPr>
          <p:cNvSpPr>
            <a:spLocks/>
          </p:cNvSpPr>
          <p:nvPr/>
        </p:nvSpPr>
        <p:spPr bwMode="auto">
          <a:xfrm>
            <a:off x="8533967" y="4582330"/>
            <a:ext cx="1331929" cy="1154657"/>
          </a:xfrm>
          <a:custGeom>
            <a:avLst/>
            <a:gdLst>
              <a:gd name="T0" fmla="*/ 417 w 834"/>
              <a:gd name="T1" fmla="*/ 723 h 723"/>
              <a:gd name="T2" fmla="*/ 0 w 834"/>
              <a:gd name="T3" fmla="*/ 0 h 723"/>
              <a:gd name="T4" fmla="*/ 834 w 834"/>
              <a:gd name="T5" fmla="*/ 0 h 723"/>
              <a:gd name="T6" fmla="*/ 417 w 834"/>
              <a:gd name="T7" fmla="*/ 723 h 723"/>
              <a:gd name="T8" fmla="*/ 417 w 834"/>
              <a:gd name="T9" fmla="*/ 72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4" h="723">
                <a:moveTo>
                  <a:pt x="417" y="723"/>
                </a:moveTo>
                <a:lnTo>
                  <a:pt x="0" y="0"/>
                </a:lnTo>
                <a:lnTo>
                  <a:pt x="834" y="0"/>
                </a:lnTo>
                <a:lnTo>
                  <a:pt x="417" y="723"/>
                </a:lnTo>
                <a:lnTo>
                  <a:pt x="417" y="7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0954D591-819A-384F-B09B-B4A00C51D7DB}"/>
              </a:ext>
            </a:extLst>
          </p:cNvPr>
          <p:cNvSpPr>
            <a:spLocks/>
          </p:cNvSpPr>
          <p:nvPr/>
        </p:nvSpPr>
        <p:spPr bwMode="auto">
          <a:xfrm>
            <a:off x="7868003" y="2268223"/>
            <a:ext cx="1331929" cy="1154658"/>
          </a:xfrm>
          <a:custGeom>
            <a:avLst/>
            <a:gdLst>
              <a:gd name="T0" fmla="*/ 417 w 834"/>
              <a:gd name="T1" fmla="*/ 0 h 723"/>
              <a:gd name="T2" fmla="*/ 0 w 834"/>
              <a:gd name="T3" fmla="*/ 723 h 723"/>
              <a:gd name="T4" fmla="*/ 834 w 834"/>
              <a:gd name="T5" fmla="*/ 723 h 723"/>
              <a:gd name="T6" fmla="*/ 417 w 834"/>
              <a:gd name="T7" fmla="*/ 0 h 723"/>
              <a:gd name="T8" fmla="*/ 417 w 834"/>
              <a:gd name="T9" fmla="*/ 0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4" h="723">
                <a:moveTo>
                  <a:pt x="417" y="0"/>
                </a:moveTo>
                <a:lnTo>
                  <a:pt x="0" y="723"/>
                </a:lnTo>
                <a:lnTo>
                  <a:pt x="834" y="723"/>
                </a:lnTo>
                <a:lnTo>
                  <a:pt x="417" y="0"/>
                </a:lnTo>
                <a:lnTo>
                  <a:pt x="41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AB76AF42-C06E-1841-B35C-92B1356EFE8C}"/>
              </a:ext>
            </a:extLst>
          </p:cNvPr>
          <p:cNvSpPr>
            <a:spLocks/>
          </p:cNvSpPr>
          <p:nvPr/>
        </p:nvSpPr>
        <p:spPr bwMode="auto">
          <a:xfrm>
            <a:off x="7868003" y="3422881"/>
            <a:ext cx="1331929" cy="1159449"/>
          </a:xfrm>
          <a:custGeom>
            <a:avLst/>
            <a:gdLst>
              <a:gd name="T0" fmla="*/ 417 w 834"/>
              <a:gd name="T1" fmla="*/ 726 h 726"/>
              <a:gd name="T2" fmla="*/ 0 w 834"/>
              <a:gd name="T3" fmla="*/ 0 h 726"/>
              <a:gd name="T4" fmla="*/ 834 w 834"/>
              <a:gd name="T5" fmla="*/ 0 h 726"/>
              <a:gd name="T6" fmla="*/ 417 w 834"/>
              <a:gd name="T7" fmla="*/ 726 h 726"/>
              <a:gd name="T8" fmla="*/ 417 w 834"/>
              <a:gd name="T9" fmla="*/ 726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4" h="726">
                <a:moveTo>
                  <a:pt x="417" y="726"/>
                </a:moveTo>
                <a:lnTo>
                  <a:pt x="0" y="0"/>
                </a:lnTo>
                <a:lnTo>
                  <a:pt x="834" y="0"/>
                </a:lnTo>
                <a:lnTo>
                  <a:pt x="417" y="726"/>
                </a:lnTo>
                <a:lnTo>
                  <a:pt x="417" y="72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Freeform 13">
            <a:extLst>
              <a:ext uri="{FF2B5EF4-FFF2-40B4-BE49-F238E27FC236}">
                <a16:creationId xmlns:a16="http://schemas.microsoft.com/office/drawing/2014/main" id="{D04A5FAE-05DB-5646-B98E-5CD7434A1851}"/>
              </a:ext>
            </a:extLst>
          </p:cNvPr>
          <p:cNvSpPr>
            <a:spLocks/>
          </p:cNvSpPr>
          <p:nvPr/>
        </p:nvSpPr>
        <p:spPr bwMode="auto">
          <a:xfrm>
            <a:off x="7198845" y="3422881"/>
            <a:ext cx="1335123" cy="1159449"/>
          </a:xfrm>
          <a:custGeom>
            <a:avLst/>
            <a:gdLst>
              <a:gd name="T0" fmla="*/ 419 w 836"/>
              <a:gd name="T1" fmla="*/ 0 h 726"/>
              <a:gd name="T2" fmla="*/ 0 w 836"/>
              <a:gd name="T3" fmla="*/ 726 h 726"/>
              <a:gd name="T4" fmla="*/ 836 w 836"/>
              <a:gd name="T5" fmla="*/ 726 h 726"/>
              <a:gd name="T6" fmla="*/ 419 w 836"/>
              <a:gd name="T7" fmla="*/ 0 h 726"/>
              <a:gd name="T8" fmla="*/ 419 w 836"/>
              <a:gd name="T9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6" h="726">
                <a:moveTo>
                  <a:pt x="419" y="0"/>
                </a:moveTo>
                <a:lnTo>
                  <a:pt x="0" y="726"/>
                </a:lnTo>
                <a:lnTo>
                  <a:pt x="836" y="726"/>
                </a:lnTo>
                <a:lnTo>
                  <a:pt x="419" y="0"/>
                </a:lnTo>
                <a:lnTo>
                  <a:pt x="419" y="0"/>
                </a:lnTo>
                <a:close/>
              </a:path>
            </a:pathLst>
          </a:custGeom>
          <a:solidFill>
            <a:srgbClr val="00BFAC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19B5BE65-476A-B944-933D-7C1BFD5984D2}"/>
              </a:ext>
            </a:extLst>
          </p:cNvPr>
          <p:cNvSpPr>
            <a:spLocks/>
          </p:cNvSpPr>
          <p:nvPr/>
        </p:nvSpPr>
        <p:spPr bwMode="auto">
          <a:xfrm>
            <a:off x="7868003" y="4582330"/>
            <a:ext cx="1331929" cy="1154657"/>
          </a:xfrm>
          <a:custGeom>
            <a:avLst/>
            <a:gdLst>
              <a:gd name="T0" fmla="*/ 417 w 834"/>
              <a:gd name="T1" fmla="*/ 0 h 723"/>
              <a:gd name="T2" fmla="*/ 0 w 834"/>
              <a:gd name="T3" fmla="*/ 723 h 723"/>
              <a:gd name="T4" fmla="*/ 834 w 834"/>
              <a:gd name="T5" fmla="*/ 723 h 723"/>
              <a:gd name="T6" fmla="*/ 417 w 834"/>
              <a:gd name="T7" fmla="*/ 0 h 723"/>
              <a:gd name="T8" fmla="*/ 417 w 834"/>
              <a:gd name="T9" fmla="*/ 0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4" h="723">
                <a:moveTo>
                  <a:pt x="417" y="0"/>
                </a:moveTo>
                <a:lnTo>
                  <a:pt x="0" y="723"/>
                </a:lnTo>
                <a:lnTo>
                  <a:pt x="834" y="723"/>
                </a:lnTo>
                <a:lnTo>
                  <a:pt x="417" y="0"/>
                </a:lnTo>
                <a:lnTo>
                  <a:pt x="417" y="0"/>
                </a:lnTo>
                <a:close/>
              </a:path>
            </a:pathLst>
          </a:custGeom>
          <a:solidFill>
            <a:srgbClr val="00BFAC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FFCB2DF7-C36C-A547-BF8D-3050FA32973E}"/>
              </a:ext>
            </a:extLst>
          </p:cNvPr>
          <p:cNvSpPr>
            <a:spLocks/>
          </p:cNvSpPr>
          <p:nvPr/>
        </p:nvSpPr>
        <p:spPr bwMode="auto">
          <a:xfrm>
            <a:off x="8533967" y="3422881"/>
            <a:ext cx="1331929" cy="1159449"/>
          </a:xfrm>
          <a:custGeom>
            <a:avLst/>
            <a:gdLst>
              <a:gd name="T0" fmla="*/ 417 w 834"/>
              <a:gd name="T1" fmla="*/ 0 h 726"/>
              <a:gd name="T2" fmla="*/ 0 w 834"/>
              <a:gd name="T3" fmla="*/ 726 h 726"/>
              <a:gd name="T4" fmla="*/ 834 w 834"/>
              <a:gd name="T5" fmla="*/ 726 h 726"/>
              <a:gd name="T6" fmla="*/ 417 w 834"/>
              <a:gd name="T7" fmla="*/ 0 h 726"/>
              <a:gd name="T8" fmla="*/ 417 w 834"/>
              <a:gd name="T9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4" h="726">
                <a:moveTo>
                  <a:pt x="417" y="0"/>
                </a:moveTo>
                <a:lnTo>
                  <a:pt x="0" y="726"/>
                </a:lnTo>
                <a:lnTo>
                  <a:pt x="834" y="726"/>
                </a:lnTo>
                <a:lnTo>
                  <a:pt x="417" y="0"/>
                </a:lnTo>
                <a:lnTo>
                  <a:pt x="41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D6D368A0-4AD2-A04C-AA04-596C4778B39A}"/>
              </a:ext>
            </a:extLst>
          </p:cNvPr>
          <p:cNvSpPr>
            <a:spLocks/>
          </p:cNvSpPr>
          <p:nvPr/>
        </p:nvSpPr>
        <p:spPr bwMode="auto">
          <a:xfrm>
            <a:off x="9199931" y="4582330"/>
            <a:ext cx="1335123" cy="1154657"/>
          </a:xfrm>
          <a:custGeom>
            <a:avLst/>
            <a:gdLst>
              <a:gd name="T0" fmla="*/ 417 w 836"/>
              <a:gd name="T1" fmla="*/ 0 h 723"/>
              <a:gd name="T2" fmla="*/ 836 w 836"/>
              <a:gd name="T3" fmla="*/ 723 h 723"/>
              <a:gd name="T4" fmla="*/ 0 w 836"/>
              <a:gd name="T5" fmla="*/ 723 h 723"/>
              <a:gd name="T6" fmla="*/ 417 w 836"/>
              <a:gd name="T7" fmla="*/ 0 h 723"/>
              <a:gd name="T8" fmla="*/ 417 w 836"/>
              <a:gd name="T9" fmla="*/ 0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6" h="723">
                <a:moveTo>
                  <a:pt x="417" y="0"/>
                </a:moveTo>
                <a:lnTo>
                  <a:pt x="836" y="723"/>
                </a:lnTo>
                <a:lnTo>
                  <a:pt x="0" y="723"/>
                </a:lnTo>
                <a:lnTo>
                  <a:pt x="417" y="0"/>
                </a:lnTo>
                <a:lnTo>
                  <a:pt x="41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D5E7F108-3CDB-6C45-B8CD-D3ABFBC00C3A}"/>
              </a:ext>
            </a:extLst>
          </p:cNvPr>
          <p:cNvSpPr>
            <a:spLocks/>
          </p:cNvSpPr>
          <p:nvPr/>
        </p:nvSpPr>
        <p:spPr bwMode="auto">
          <a:xfrm>
            <a:off x="6532881" y="4582330"/>
            <a:ext cx="1335123" cy="1154657"/>
          </a:xfrm>
          <a:custGeom>
            <a:avLst/>
            <a:gdLst>
              <a:gd name="T0" fmla="*/ 417 w 836"/>
              <a:gd name="T1" fmla="*/ 0 h 723"/>
              <a:gd name="T2" fmla="*/ 0 w 836"/>
              <a:gd name="T3" fmla="*/ 723 h 723"/>
              <a:gd name="T4" fmla="*/ 836 w 836"/>
              <a:gd name="T5" fmla="*/ 723 h 723"/>
              <a:gd name="T6" fmla="*/ 417 w 836"/>
              <a:gd name="T7" fmla="*/ 0 h 723"/>
              <a:gd name="T8" fmla="*/ 417 w 836"/>
              <a:gd name="T9" fmla="*/ 0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6" h="723">
                <a:moveTo>
                  <a:pt x="417" y="0"/>
                </a:moveTo>
                <a:lnTo>
                  <a:pt x="0" y="723"/>
                </a:lnTo>
                <a:lnTo>
                  <a:pt x="836" y="723"/>
                </a:lnTo>
                <a:lnTo>
                  <a:pt x="417" y="0"/>
                </a:lnTo>
                <a:lnTo>
                  <a:pt x="417" y="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C7F6387C-BFDE-7C4D-9C96-8233527E92F6}"/>
              </a:ext>
            </a:extLst>
          </p:cNvPr>
          <p:cNvSpPr>
            <a:spLocks/>
          </p:cNvSpPr>
          <p:nvPr/>
        </p:nvSpPr>
        <p:spPr bwMode="auto">
          <a:xfrm>
            <a:off x="10524363" y="4582330"/>
            <a:ext cx="1335123" cy="1154657"/>
          </a:xfrm>
          <a:custGeom>
            <a:avLst/>
            <a:gdLst>
              <a:gd name="T0" fmla="*/ 417 w 836"/>
              <a:gd name="T1" fmla="*/ 0 h 723"/>
              <a:gd name="T2" fmla="*/ 0 w 836"/>
              <a:gd name="T3" fmla="*/ 723 h 723"/>
              <a:gd name="T4" fmla="*/ 836 w 836"/>
              <a:gd name="T5" fmla="*/ 723 h 723"/>
              <a:gd name="T6" fmla="*/ 417 w 836"/>
              <a:gd name="T7" fmla="*/ 0 h 723"/>
              <a:gd name="T8" fmla="*/ 417 w 836"/>
              <a:gd name="T9" fmla="*/ 0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6" h="723">
                <a:moveTo>
                  <a:pt x="417" y="0"/>
                </a:moveTo>
                <a:lnTo>
                  <a:pt x="0" y="723"/>
                </a:lnTo>
                <a:lnTo>
                  <a:pt x="836" y="723"/>
                </a:lnTo>
                <a:lnTo>
                  <a:pt x="417" y="0"/>
                </a:lnTo>
                <a:lnTo>
                  <a:pt x="417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id="{3992DD81-5D5F-584A-8001-8C479CD40912}"/>
              </a:ext>
            </a:extLst>
          </p:cNvPr>
          <p:cNvSpPr>
            <a:spLocks/>
          </p:cNvSpPr>
          <p:nvPr/>
        </p:nvSpPr>
        <p:spPr bwMode="auto">
          <a:xfrm rot="10800000">
            <a:off x="9198824" y="2268221"/>
            <a:ext cx="1331929" cy="1154657"/>
          </a:xfrm>
          <a:custGeom>
            <a:avLst/>
            <a:gdLst>
              <a:gd name="T0" fmla="*/ 417 w 834"/>
              <a:gd name="T1" fmla="*/ 723 h 723"/>
              <a:gd name="T2" fmla="*/ 0 w 834"/>
              <a:gd name="T3" fmla="*/ 0 h 723"/>
              <a:gd name="T4" fmla="*/ 834 w 834"/>
              <a:gd name="T5" fmla="*/ 0 h 723"/>
              <a:gd name="T6" fmla="*/ 417 w 834"/>
              <a:gd name="T7" fmla="*/ 723 h 723"/>
              <a:gd name="T8" fmla="*/ 417 w 834"/>
              <a:gd name="T9" fmla="*/ 72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4" h="723">
                <a:moveTo>
                  <a:pt x="417" y="723"/>
                </a:moveTo>
                <a:lnTo>
                  <a:pt x="0" y="0"/>
                </a:lnTo>
                <a:lnTo>
                  <a:pt x="834" y="0"/>
                </a:lnTo>
                <a:lnTo>
                  <a:pt x="417" y="723"/>
                </a:lnTo>
                <a:lnTo>
                  <a:pt x="417" y="72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F9FCB103-D608-BC44-8040-832BF8A92382}"/>
              </a:ext>
            </a:extLst>
          </p:cNvPr>
          <p:cNvSpPr>
            <a:spLocks/>
          </p:cNvSpPr>
          <p:nvPr/>
        </p:nvSpPr>
        <p:spPr bwMode="auto">
          <a:xfrm rot="10800000">
            <a:off x="9864789" y="4582328"/>
            <a:ext cx="1331929" cy="1154658"/>
          </a:xfrm>
          <a:custGeom>
            <a:avLst/>
            <a:gdLst>
              <a:gd name="T0" fmla="*/ 417 w 834"/>
              <a:gd name="T1" fmla="*/ 0 h 723"/>
              <a:gd name="T2" fmla="*/ 0 w 834"/>
              <a:gd name="T3" fmla="*/ 723 h 723"/>
              <a:gd name="T4" fmla="*/ 834 w 834"/>
              <a:gd name="T5" fmla="*/ 723 h 723"/>
              <a:gd name="T6" fmla="*/ 417 w 834"/>
              <a:gd name="T7" fmla="*/ 0 h 723"/>
              <a:gd name="T8" fmla="*/ 417 w 834"/>
              <a:gd name="T9" fmla="*/ 0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4" h="723">
                <a:moveTo>
                  <a:pt x="417" y="0"/>
                </a:moveTo>
                <a:lnTo>
                  <a:pt x="0" y="723"/>
                </a:lnTo>
                <a:lnTo>
                  <a:pt x="834" y="723"/>
                </a:lnTo>
                <a:lnTo>
                  <a:pt x="417" y="0"/>
                </a:lnTo>
                <a:lnTo>
                  <a:pt x="417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B952E3CF-FE33-054D-B740-E6C33D2DDFDC}"/>
              </a:ext>
            </a:extLst>
          </p:cNvPr>
          <p:cNvSpPr>
            <a:spLocks/>
          </p:cNvSpPr>
          <p:nvPr/>
        </p:nvSpPr>
        <p:spPr bwMode="auto">
          <a:xfrm rot="10800000">
            <a:off x="9864789" y="3422879"/>
            <a:ext cx="1331929" cy="1159449"/>
          </a:xfrm>
          <a:custGeom>
            <a:avLst/>
            <a:gdLst>
              <a:gd name="T0" fmla="*/ 417 w 834"/>
              <a:gd name="T1" fmla="*/ 726 h 726"/>
              <a:gd name="T2" fmla="*/ 0 w 834"/>
              <a:gd name="T3" fmla="*/ 0 h 726"/>
              <a:gd name="T4" fmla="*/ 834 w 834"/>
              <a:gd name="T5" fmla="*/ 0 h 726"/>
              <a:gd name="T6" fmla="*/ 417 w 834"/>
              <a:gd name="T7" fmla="*/ 726 h 726"/>
              <a:gd name="T8" fmla="*/ 417 w 834"/>
              <a:gd name="T9" fmla="*/ 726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4" h="726">
                <a:moveTo>
                  <a:pt x="417" y="726"/>
                </a:moveTo>
                <a:lnTo>
                  <a:pt x="0" y="0"/>
                </a:lnTo>
                <a:lnTo>
                  <a:pt x="834" y="0"/>
                </a:lnTo>
                <a:lnTo>
                  <a:pt x="417" y="726"/>
                </a:lnTo>
                <a:lnTo>
                  <a:pt x="417" y="726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F6261805-25DD-E14A-B95D-8C648EF47C0D}"/>
              </a:ext>
            </a:extLst>
          </p:cNvPr>
          <p:cNvSpPr>
            <a:spLocks/>
          </p:cNvSpPr>
          <p:nvPr/>
        </p:nvSpPr>
        <p:spPr bwMode="auto">
          <a:xfrm rot="10800000">
            <a:off x="9198824" y="3422879"/>
            <a:ext cx="1331929" cy="1159449"/>
          </a:xfrm>
          <a:custGeom>
            <a:avLst/>
            <a:gdLst>
              <a:gd name="T0" fmla="*/ 417 w 834"/>
              <a:gd name="T1" fmla="*/ 0 h 726"/>
              <a:gd name="T2" fmla="*/ 0 w 834"/>
              <a:gd name="T3" fmla="*/ 726 h 726"/>
              <a:gd name="T4" fmla="*/ 834 w 834"/>
              <a:gd name="T5" fmla="*/ 726 h 726"/>
              <a:gd name="T6" fmla="*/ 417 w 834"/>
              <a:gd name="T7" fmla="*/ 0 h 726"/>
              <a:gd name="T8" fmla="*/ 417 w 834"/>
              <a:gd name="T9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4" h="726">
                <a:moveTo>
                  <a:pt x="417" y="0"/>
                </a:moveTo>
                <a:lnTo>
                  <a:pt x="0" y="726"/>
                </a:lnTo>
                <a:lnTo>
                  <a:pt x="834" y="726"/>
                </a:lnTo>
                <a:lnTo>
                  <a:pt x="417" y="0"/>
                </a:lnTo>
                <a:lnTo>
                  <a:pt x="417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id="{5212BB3C-22A0-2244-BDE0-F77FA7EEAA45}"/>
              </a:ext>
            </a:extLst>
          </p:cNvPr>
          <p:cNvSpPr>
            <a:spLocks/>
          </p:cNvSpPr>
          <p:nvPr/>
        </p:nvSpPr>
        <p:spPr bwMode="auto">
          <a:xfrm rot="10800000">
            <a:off x="8529666" y="2268221"/>
            <a:ext cx="1335123" cy="1154657"/>
          </a:xfrm>
          <a:custGeom>
            <a:avLst/>
            <a:gdLst>
              <a:gd name="T0" fmla="*/ 417 w 836"/>
              <a:gd name="T1" fmla="*/ 0 h 723"/>
              <a:gd name="T2" fmla="*/ 836 w 836"/>
              <a:gd name="T3" fmla="*/ 723 h 723"/>
              <a:gd name="T4" fmla="*/ 0 w 836"/>
              <a:gd name="T5" fmla="*/ 723 h 723"/>
              <a:gd name="T6" fmla="*/ 417 w 836"/>
              <a:gd name="T7" fmla="*/ 0 h 723"/>
              <a:gd name="T8" fmla="*/ 417 w 836"/>
              <a:gd name="T9" fmla="*/ 0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6" h="723">
                <a:moveTo>
                  <a:pt x="417" y="0"/>
                </a:moveTo>
                <a:lnTo>
                  <a:pt x="836" y="723"/>
                </a:lnTo>
                <a:lnTo>
                  <a:pt x="0" y="723"/>
                </a:lnTo>
                <a:lnTo>
                  <a:pt x="417" y="0"/>
                </a:lnTo>
                <a:lnTo>
                  <a:pt x="417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0" name="Freeform 6">
            <a:extLst>
              <a:ext uri="{FF2B5EF4-FFF2-40B4-BE49-F238E27FC236}">
                <a16:creationId xmlns:a16="http://schemas.microsoft.com/office/drawing/2014/main" id="{BD897E30-BBD0-AE4C-A8C3-FBC75E6962A8}"/>
              </a:ext>
            </a:extLst>
          </p:cNvPr>
          <p:cNvSpPr>
            <a:spLocks/>
          </p:cNvSpPr>
          <p:nvPr/>
        </p:nvSpPr>
        <p:spPr bwMode="auto">
          <a:xfrm>
            <a:off x="8524875" y="1113563"/>
            <a:ext cx="1335123" cy="1154657"/>
          </a:xfrm>
          <a:custGeom>
            <a:avLst/>
            <a:gdLst>
              <a:gd name="T0" fmla="*/ 417 w 836"/>
              <a:gd name="T1" fmla="*/ 0 h 723"/>
              <a:gd name="T2" fmla="*/ 0 w 836"/>
              <a:gd name="T3" fmla="*/ 723 h 723"/>
              <a:gd name="T4" fmla="*/ 836 w 836"/>
              <a:gd name="T5" fmla="*/ 723 h 723"/>
              <a:gd name="T6" fmla="*/ 417 w 836"/>
              <a:gd name="T7" fmla="*/ 0 h 723"/>
              <a:gd name="T8" fmla="*/ 417 w 836"/>
              <a:gd name="T9" fmla="*/ 0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6" h="723">
                <a:moveTo>
                  <a:pt x="417" y="0"/>
                </a:moveTo>
                <a:lnTo>
                  <a:pt x="0" y="723"/>
                </a:lnTo>
                <a:lnTo>
                  <a:pt x="836" y="723"/>
                </a:lnTo>
                <a:lnTo>
                  <a:pt x="417" y="0"/>
                </a:lnTo>
                <a:lnTo>
                  <a:pt x="417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id-ID" sz="3599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09F16387-3602-1A4E-969B-4D0361221BB7}"/>
              </a:ext>
            </a:extLst>
          </p:cNvPr>
          <p:cNvCxnSpPr>
            <a:cxnSpLocks/>
          </p:cNvCxnSpPr>
          <p:nvPr/>
        </p:nvCxnSpPr>
        <p:spPr>
          <a:xfrm flipH="1">
            <a:off x="5485130" y="1118325"/>
            <a:ext cx="3698914" cy="0"/>
          </a:xfrm>
          <a:prstGeom prst="straightConnector1">
            <a:avLst/>
          </a:prstGeom>
          <a:ln w="19050" cap="rnd">
            <a:solidFill>
              <a:schemeClr val="accent6">
                <a:lumMod val="20000"/>
                <a:lumOff val="8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2E0911EE-6197-D240-BFF3-6FAACA0C0B13}"/>
              </a:ext>
            </a:extLst>
          </p:cNvPr>
          <p:cNvSpPr txBox="1"/>
          <p:nvPr/>
        </p:nvSpPr>
        <p:spPr>
          <a:xfrm>
            <a:off x="1790618" y="882730"/>
            <a:ext cx="3621954" cy="46166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/>
            <a:r>
              <a:rPr lang="cs-CZ" sz="2400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šetření ČŠI: </a:t>
            </a:r>
            <a:r>
              <a:rPr lang="cs-CZ" sz="2400" b="1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červen 2021 </a:t>
            </a:r>
            <a:endParaRPr lang="en-US" sz="2400" b="1" dirty="0">
              <a:solidFill>
                <a:schemeClr val="tx2"/>
              </a:solidFill>
              <a:latin typeface="Segoe UI" panose="020B0502040204020203" pitchFamily="34" charset="0"/>
              <a:ea typeface="League Spartan" charset="0"/>
              <a:cs typeface="Segoe UI" panose="020B0502040204020203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22F1926-1C57-C641-B7B2-1C372E48CC1C}"/>
              </a:ext>
            </a:extLst>
          </p:cNvPr>
          <p:cNvSpPr txBox="1"/>
          <p:nvPr/>
        </p:nvSpPr>
        <p:spPr>
          <a:xfrm>
            <a:off x="2209673" y="2008937"/>
            <a:ext cx="3111750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/>
            <a:r>
              <a:rPr lang="cs-CZ" sz="2800" b="1" dirty="0">
                <a:solidFill>
                  <a:srgbClr val="0073CF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1 465 ZŠ </a:t>
            </a:r>
            <a:r>
              <a:rPr lang="cs-CZ" sz="2800" b="1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/ </a:t>
            </a:r>
            <a:r>
              <a:rPr lang="cs-CZ" sz="2800" b="1" dirty="0">
                <a:solidFill>
                  <a:srgbClr val="8496B0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540 SŠ</a:t>
            </a:r>
            <a:endParaRPr lang="en-US" sz="2800" b="1" dirty="0">
              <a:solidFill>
                <a:srgbClr val="8496B0"/>
              </a:solidFill>
              <a:latin typeface="Segoe UI" panose="020B0502040204020203" pitchFamily="34" charset="0"/>
              <a:ea typeface="League Spartan" charset="0"/>
              <a:cs typeface="Segoe UI" panose="020B0502040204020203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076DD16-5BDB-3D47-89B1-95B33A557442}"/>
              </a:ext>
            </a:extLst>
          </p:cNvPr>
          <p:cNvSpPr txBox="1"/>
          <p:nvPr/>
        </p:nvSpPr>
        <p:spPr>
          <a:xfrm>
            <a:off x="563281" y="3007379"/>
            <a:ext cx="4758142" cy="83099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cs-CZ" sz="2400" b="1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řízený rozhovor </a:t>
            </a:r>
            <a:r>
              <a:rPr lang="cs-CZ" sz="2400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s řediteli škol / </a:t>
            </a:r>
            <a:r>
              <a:rPr lang="cs-CZ" sz="2400" b="1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dotazníky </a:t>
            </a:r>
            <a:r>
              <a:rPr lang="cs-CZ" sz="2400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pro třídní učitele</a:t>
            </a:r>
            <a:endParaRPr lang="en-US" sz="2400" dirty="0">
              <a:solidFill>
                <a:schemeClr val="tx2"/>
              </a:solidFill>
              <a:latin typeface="Segoe UI" panose="020B0502040204020203" pitchFamily="34" charset="0"/>
              <a:ea typeface="League Spartan" charset="0"/>
              <a:cs typeface="Segoe UI" panose="020B0502040204020203" pitchFamily="34" charset="0"/>
            </a:endParaRPr>
          </a:p>
        </p:txBody>
      </p:sp>
      <p:sp>
        <p:nvSpPr>
          <p:cNvPr id="44" name="Subtitle 2">
            <a:extLst>
              <a:ext uri="{FF2B5EF4-FFF2-40B4-BE49-F238E27FC236}">
                <a16:creationId xmlns:a16="http://schemas.microsoft.com/office/drawing/2014/main" id="{F9E14174-F724-264B-88CB-26C328E9D8D4}"/>
              </a:ext>
            </a:extLst>
          </p:cNvPr>
          <p:cNvSpPr txBox="1">
            <a:spLocks/>
          </p:cNvSpPr>
          <p:nvPr/>
        </p:nvSpPr>
        <p:spPr>
          <a:xfrm>
            <a:off x="1021912" y="4972978"/>
            <a:ext cx="4299511" cy="87617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750"/>
              </a:lnSpc>
            </a:pPr>
            <a:r>
              <a:rPr lang="cs-CZ" sz="14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12 230 učitelů 1. stupně ZŠ  </a:t>
            </a:r>
          </a:p>
          <a:p>
            <a:pPr algn="r">
              <a:lnSpc>
                <a:spcPts val="1750"/>
              </a:lnSpc>
            </a:pPr>
            <a:r>
              <a:rPr lang="cs-CZ" sz="14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9 779 učitelů 2. stupně ZŠ </a:t>
            </a:r>
          </a:p>
          <a:p>
            <a:pPr algn="r">
              <a:lnSpc>
                <a:spcPts val="1750"/>
              </a:lnSpc>
            </a:pPr>
            <a:r>
              <a:rPr lang="cs-CZ" sz="14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5 806 učitelů SŠ</a:t>
            </a:r>
            <a:endParaRPr lang="en-US" sz="140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7CCE695-C036-FE4A-84B3-4FF8DDD256FA}"/>
              </a:ext>
            </a:extLst>
          </p:cNvPr>
          <p:cNvSpPr txBox="1"/>
          <p:nvPr/>
        </p:nvSpPr>
        <p:spPr>
          <a:xfrm>
            <a:off x="1021913" y="4111204"/>
            <a:ext cx="4299510" cy="89255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/>
            <a:r>
              <a:rPr lang="cs-CZ" sz="2400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elektronický</a:t>
            </a:r>
            <a:r>
              <a:rPr lang="cs-CZ" sz="2400" b="1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 dotazník </a:t>
            </a:r>
            <a:r>
              <a:rPr lang="cs-CZ" sz="2400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vyplnilo</a:t>
            </a:r>
            <a:br>
              <a:rPr lang="cs-CZ" sz="2400" dirty="0">
                <a:solidFill>
                  <a:schemeClr val="tx2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</a:br>
            <a:r>
              <a:rPr lang="cs-CZ" sz="2800" b="1" dirty="0">
                <a:solidFill>
                  <a:srgbClr val="00BFAC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27 815 učitelů</a:t>
            </a:r>
            <a:endParaRPr lang="en-US" sz="2800" b="1" dirty="0">
              <a:solidFill>
                <a:srgbClr val="00BFAC"/>
              </a:solidFill>
              <a:latin typeface="Segoe UI" panose="020B0502040204020203" pitchFamily="34" charset="0"/>
              <a:ea typeface="League Spartan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8179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kern="0" dirty="0">
                <a:ea typeface="Times New Roman" panose="02020603050405020304" pitchFamily="18" charset="0"/>
              </a:rPr>
              <a:t>VYUŽITÍ METODICKÉHO DOPORUČENÍ MŠMT </a:t>
            </a:r>
            <a:br>
              <a:rPr lang="cs-CZ" kern="0" dirty="0">
                <a:ea typeface="Times New Roman" panose="02020603050405020304" pitchFamily="18" charset="0"/>
              </a:rPr>
            </a:br>
            <a:r>
              <a:rPr lang="cs-CZ" kern="0" dirty="0">
                <a:ea typeface="Times New Roman" panose="02020603050405020304" pitchFamily="18" charset="0"/>
              </a:rPr>
              <a:t>PRO NÁVRAT ŽÁKŮ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937087" y="1714397"/>
          <a:ext cx="1066111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706">
                  <a:extLst>
                    <a:ext uri="{9D8B030D-6E8A-4147-A177-3AD203B41FA5}">
                      <a16:colId xmlns:a16="http://schemas.microsoft.com/office/drawing/2014/main" val="760282760"/>
                    </a:ext>
                  </a:extLst>
                </a:gridCol>
                <a:gridCol w="3553706">
                  <a:extLst>
                    <a:ext uri="{9D8B030D-6E8A-4147-A177-3AD203B41FA5}">
                      <a16:colId xmlns:a16="http://schemas.microsoft.com/office/drawing/2014/main" val="3418655473"/>
                    </a:ext>
                  </a:extLst>
                </a:gridCol>
                <a:gridCol w="3553706">
                  <a:extLst>
                    <a:ext uri="{9D8B030D-6E8A-4147-A177-3AD203B41FA5}">
                      <a16:colId xmlns:a16="http://schemas.microsoft.com/office/drawing/2014/main" val="11526542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17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Ředitelé postupovali </a:t>
                      </a:r>
                      <a:br>
                        <a:rPr lang="cs-CZ" b="1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</a:br>
                      <a:r>
                        <a:rPr lang="cs-CZ" b="1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 souladu s doporučením</a:t>
                      </a:r>
                      <a:endParaRPr lang="en-US" b="1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17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Alespoň některé části byly pro učitele přínosné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17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Učitelé se s doporučeními </a:t>
                      </a:r>
                      <a:br>
                        <a:rPr lang="cs-CZ" b="1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</a:br>
                      <a:r>
                        <a:rPr lang="cs-CZ" b="1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vůbec neseznámili</a:t>
                      </a:r>
                    </a:p>
                  </a:txBody>
                  <a:tcPr>
                    <a:solidFill>
                      <a:srgbClr val="0292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0162638"/>
                  </a:ext>
                </a:extLst>
              </a:tr>
            </a:tbl>
          </a:graphicData>
        </a:graphic>
      </p:graphicFrame>
      <p:grpSp>
        <p:nvGrpSpPr>
          <p:cNvPr id="11" name="Skupina 10"/>
          <p:cNvGrpSpPr/>
          <p:nvPr/>
        </p:nvGrpSpPr>
        <p:grpSpPr>
          <a:xfrm>
            <a:off x="838201" y="2499360"/>
            <a:ext cx="3510279" cy="3119121"/>
            <a:chOff x="838201" y="2499360"/>
            <a:chExt cx="3510279" cy="3119121"/>
          </a:xfrm>
        </p:grpSpPr>
        <p:graphicFrame>
          <p:nvGraphicFramePr>
            <p:cNvPr id="9" name="Graf 8"/>
            <p:cNvGraphicFramePr/>
            <p:nvPr/>
          </p:nvGraphicFramePr>
          <p:xfrm>
            <a:off x="1330960" y="2499360"/>
            <a:ext cx="3017520" cy="311912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0" name="TextovéPole 9"/>
            <p:cNvSpPr txBox="1"/>
            <p:nvPr/>
          </p:nvSpPr>
          <p:spPr>
            <a:xfrm>
              <a:off x="838201" y="3458755"/>
              <a:ext cx="60451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solidFill>
                    <a:srgbClr val="0073CF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ZŠ</a:t>
              </a:r>
            </a:p>
            <a:p>
              <a:endParaRPr lang="cs-CZ" sz="240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r>
                <a:rPr lang="cs-CZ" sz="2400" dirty="0">
                  <a:solidFill>
                    <a:schemeClr val="accent6">
                      <a:lumMod val="7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SŠ</a:t>
              </a:r>
            </a:p>
          </p:txBody>
        </p:sp>
      </p:grpSp>
      <p:graphicFrame>
        <p:nvGraphicFramePr>
          <p:cNvPr id="152" name="Graf 151"/>
          <p:cNvGraphicFramePr/>
          <p:nvPr/>
        </p:nvGraphicFramePr>
        <p:xfrm>
          <a:off x="5005265" y="2499360"/>
          <a:ext cx="3017520" cy="3119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3" name="TextovéPole 152"/>
          <p:cNvSpPr txBox="1"/>
          <p:nvPr/>
        </p:nvSpPr>
        <p:spPr>
          <a:xfrm>
            <a:off x="4512506" y="3458755"/>
            <a:ext cx="604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3C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ZŠ</a:t>
            </a:r>
          </a:p>
          <a:p>
            <a:endParaRPr lang="cs-CZ" sz="2400" dirty="0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SŠ</a:t>
            </a:r>
          </a:p>
        </p:txBody>
      </p:sp>
      <p:grpSp>
        <p:nvGrpSpPr>
          <p:cNvPr id="154" name="Skupina 153"/>
          <p:cNvGrpSpPr/>
          <p:nvPr/>
        </p:nvGrpSpPr>
        <p:grpSpPr>
          <a:xfrm>
            <a:off x="8291126" y="2499360"/>
            <a:ext cx="3510279" cy="3119121"/>
            <a:chOff x="838201" y="2499360"/>
            <a:chExt cx="3510279" cy="3119121"/>
          </a:xfrm>
        </p:grpSpPr>
        <p:graphicFrame>
          <p:nvGraphicFramePr>
            <p:cNvPr id="155" name="Graf 154"/>
            <p:cNvGraphicFramePr/>
            <p:nvPr/>
          </p:nvGraphicFramePr>
          <p:xfrm>
            <a:off x="1330960" y="2499360"/>
            <a:ext cx="3017520" cy="311912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56" name="TextovéPole 155"/>
            <p:cNvSpPr txBox="1"/>
            <p:nvPr/>
          </p:nvSpPr>
          <p:spPr>
            <a:xfrm>
              <a:off x="838201" y="3458755"/>
              <a:ext cx="60451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solidFill>
                    <a:srgbClr val="0073CF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ZŠ</a:t>
              </a:r>
            </a:p>
            <a:p>
              <a:endParaRPr lang="cs-CZ" sz="240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r>
                <a:rPr lang="cs-CZ" sz="2400" dirty="0">
                  <a:solidFill>
                    <a:schemeClr val="accent6">
                      <a:lumMod val="7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769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REALIZACE ADAPTAČNÍHO OBDOBÍ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C3E90D3-829B-4D7B-9480-41B9FCF0A94C}"/>
              </a:ext>
            </a:extLst>
          </p:cNvPr>
          <p:cNvSpPr txBox="1">
            <a:spLocks/>
          </p:cNvSpPr>
          <p:nvPr/>
        </p:nvSpPr>
        <p:spPr>
          <a:xfrm>
            <a:off x="950851" y="1322955"/>
            <a:ext cx="4674455" cy="317818"/>
          </a:xfrm>
          <a:prstGeom prst="rect">
            <a:avLst/>
          </a:prstGeom>
        </p:spPr>
        <p:txBody>
          <a:bodyPr anchor="ctr"/>
          <a:lstStyle>
            <a:lvl1pPr marL="0" indent="0" algn="l" defTabSz="91417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  <a:lvl2pPr marL="457086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2pPr>
            <a:lvl3pPr marL="914172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3pPr>
            <a:lvl4pPr marL="1371257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4pPr>
            <a:lvl5pPr marL="1828343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5pPr>
            <a:lvl6pPr marL="2513972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057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143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229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>
                <a:solidFill>
                  <a:srgbClr val="000000"/>
                </a:solidFill>
                <a:ea typeface="Calibri" panose="020F0502020204030204" pitchFamily="34" charset="0"/>
              </a:rPr>
              <a:t>Dva hlavní přístupy:</a:t>
            </a:r>
          </a:p>
        </p:txBody>
      </p:sp>
      <p:graphicFrame>
        <p:nvGraphicFramePr>
          <p:cNvPr id="7" name="Graf 6">
            <a:extLst>
              <a:ext uri="{FF2B5EF4-FFF2-40B4-BE49-F238E27FC236}">
                <a16:creationId xmlns:a16="http://schemas.microsoft.com/office/drawing/2014/main" id="{5BD2397E-E6FB-4CA6-8F3D-8C19B8C4D7E6}"/>
              </a:ext>
            </a:extLst>
          </p:cNvPr>
          <p:cNvGraphicFramePr>
            <a:graphicFrameLocks/>
          </p:cNvGraphicFramePr>
          <p:nvPr/>
        </p:nvGraphicFramePr>
        <p:xfrm>
          <a:off x="6075679" y="1804486"/>
          <a:ext cx="5707347" cy="39462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Nadpis 4"/>
          <p:cNvSpPr txBox="1">
            <a:spLocks/>
          </p:cNvSpPr>
          <p:nvPr/>
        </p:nvSpPr>
        <p:spPr>
          <a:xfrm>
            <a:off x="6075678" y="1351939"/>
            <a:ext cx="5707347" cy="381709"/>
          </a:xfrm>
          <a:prstGeom prst="rect">
            <a:avLst/>
          </a:prstGeom>
          <a:solidFill>
            <a:srgbClr val="44546A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sz="1800" dirty="0">
                <a:solidFill>
                  <a:schemeClr val="bg1"/>
                </a:solidFill>
              </a:rPr>
              <a:t>Dohodnutá doporučení k hodnocení po návratu žáků do škol</a:t>
            </a:r>
            <a:endParaRPr lang="en-GB" sz="1800" b="0" dirty="0">
              <a:solidFill>
                <a:schemeClr val="bg1"/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6075680" y="5856790"/>
            <a:ext cx="5707347" cy="0"/>
          </a:xfrm>
          <a:prstGeom prst="line">
            <a:avLst/>
          </a:prstGeom>
          <a:ln w="19050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963920" y="1351939"/>
            <a:ext cx="0" cy="4504851"/>
          </a:xfrm>
          <a:prstGeom prst="line">
            <a:avLst/>
          </a:prstGeom>
          <a:ln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0" y="4708062"/>
            <a:ext cx="5772586" cy="1149930"/>
          </a:xfrm>
          <a:prstGeom prst="rect">
            <a:avLst/>
          </a:prstGeom>
          <a:solidFill>
            <a:srgbClr val="F1F1F1"/>
          </a:solidFill>
        </p:spPr>
        <p:txBody>
          <a:bodyPr wrap="square">
            <a:spAutoFit/>
          </a:bodyPr>
          <a:lstStyle/>
          <a:p>
            <a:pPr marL="355600" algn="r">
              <a:lnSpc>
                <a:spcPct val="107000"/>
              </a:lnSpc>
              <a:spcAft>
                <a:spcPts val="800"/>
              </a:spcAft>
            </a:pPr>
            <a:r>
              <a:rPr lang="cs-CZ" sz="3000" b="1" dirty="0">
                <a:solidFill>
                  <a:srgbClr val="00000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1/5 ZŠ a 2/5 SŠ</a:t>
            </a:r>
            <a:br>
              <a:rPr lang="cs-CZ" sz="3000" b="1" dirty="0">
                <a:solidFill>
                  <a:srgbClr val="00000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</a:br>
            <a:r>
              <a:rPr lang="cs-CZ" sz="1400" b="1" dirty="0">
                <a:solidFill>
                  <a:srgbClr val="00000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délka adaptačního období </a:t>
            </a:r>
            <a:r>
              <a:rPr lang="cs-CZ" sz="1400" dirty="0">
                <a:solidFill>
                  <a:srgbClr val="00000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omezena </a:t>
            </a:r>
            <a:r>
              <a:rPr lang="cs-CZ" sz="1400" b="1" dirty="0">
                <a:solidFill>
                  <a:srgbClr val="00000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na jeden týden </a:t>
            </a:r>
            <a:r>
              <a:rPr lang="cs-CZ" sz="1400" dirty="0">
                <a:solidFill>
                  <a:srgbClr val="00000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nebo méně </a:t>
            </a:r>
          </a:p>
          <a:p>
            <a:pPr marL="355600" algn="r">
              <a:lnSpc>
                <a:spcPct val="107000"/>
              </a:lnSpc>
              <a:spcAft>
                <a:spcPts val="800"/>
              </a:spcAft>
            </a:pPr>
            <a:r>
              <a:rPr lang="cs-CZ" sz="1400" dirty="0">
                <a:solidFill>
                  <a:srgbClr val="00000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→ </a:t>
            </a:r>
            <a:r>
              <a:rPr lang="cs-CZ" sz="1400" dirty="0">
                <a:solidFill>
                  <a:srgbClr val="C0000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nedostatečné pro adekvátní adaptaci žáků</a:t>
            </a:r>
            <a:endParaRPr lang="cs-CZ" sz="14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Folded Corner 3">
            <a:extLst>
              <a:ext uri="{FF2B5EF4-FFF2-40B4-BE49-F238E27FC236}">
                <a16:creationId xmlns:a16="http://schemas.microsoft.com/office/drawing/2014/main" id="{453CCD40-5E09-EE4A-8C7C-8DF927C0286B}"/>
              </a:ext>
            </a:extLst>
          </p:cNvPr>
          <p:cNvSpPr/>
          <p:nvPr/>
        </p:nvSpPr>
        <p:spPr>
          <a:xfrm>
            <a:off x="1017038" y="1770211"/>
            <a:ext cx="4777575" cy="1044110"/>
          </a:xfrm>
          <a:prstGeom prst="foldedCorner">
            <a:avLst>
              <a:gd name="adj" fmla="val 25758"/>
            </a:avLst>
          </a:prstGeom>
          <a:solidFill>
            <a:srgbClr val="00B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30D0B47A-BD39-1043-93A8-1005A0A9F5D6}"/>
              </a:ext>
            </a:extLst>
          </p:cNvPr>
          <p:cNvSpPr txBox="1"/>
          <p:nvPr/>
        </p:nvSpPr>
        <p:spPr>
          <a:xfrm>
            <a:off x="3124868" y="3340182"/>
            <a:ext cx="361707" cy="707886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r>
              <a:rPr lang="en-US" sz="10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ITEM 01</a:t>
            </a:r>
          </a:p>
        </p:txBody>
      </p:sp>
      <p:sp>
        <p:nvSpPr>
          <p:cNvPr id="20" name="TextBox 30">
            <a:extLst>
              <a:ext uri="{FF2B5EF4-FFF2-40B4-BE49-F238E27FC236}">
                <a16:creationId xmlns:a16="http://schemas.microsoft.com/office/drawing/2014/main" id="{98F491E2-BF3E-344C-9AF6-A2D5540CAF8D}"/>
              </a:ext>
            </a:extLst>
          </p:cNvPr>
          <p:cNvSpPr txBox="1"/>
          <p:nvPr/>
        </p:nvSpPr>
        <p:spPr>
          <a:xfrm>
            <a:off x="972985" y="6607306"/>
            <a:ext cx="173281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4.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017038" y="1804487"/>
            <a:ext cx="4777575" cy="100983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přizpůsobení se systému prezenční výuky ze strany žáků</a:t>
            </a:r>
            <a:r>
              <a:rPr lang="cs-CZ" sz="1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, na jejich opětovné zapojení do prezenční výuky,</a:t>
            </a:r>
            <a:br>
              <a:rPr lang="cs-CZ" sz="1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</a:br>
            <a:r>
              <a:rPr lang="cs-CZ" sz="1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na obnovení jejich návyků spojených s organizací prezenční výuky a s pravidelným plnění povinností apod. </a:t>
            </a:r>
          </a:p>
        </p:txBody>
      </p:sp>
      <p:sp>
        <p:nvSpPr>
          <p:cNvPr id="22" name="Folded Corner 3">
            <a:extLst>
              <a:ext uri="{FF2B5EF4-FFF2-40B4-BE49-F238E27FC236}">
                <a16:creationId xmlns:a16="http://schemas.microsoft.com/office/drawing/2014/main" id="{453CCD40-5E09-EE4A-8C7C-8DF927C0286B}"/>
              </a:ext>
            </a:extLst>
          </p:cNvPr>
          <p:cNvSpPr/>
          <p:nvPr/>
        </p:nvSpPr>
        <p:spPr>
          <a:xfrm>
            <a:off x="1017038" y="2972384"/>
            <a:ext cx="4777575" cy="1498016"/>
          </a:xfrm>
          <a:prstGeom prst="foldedCorner">
            <a:avLst>
              <a:gd name="adj" fmla="val 25758"/>
            </a:avLst>
          </a:prstGeom>
          <a:solidFill>
            <a:srgbClr val="007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3" name="Obdélník 22"/>
          <p:cNvSpPr/>
          <p:nvPr/>
        </p:nvSpPr>
        <p:spPr>
          <a:xfrm>
            <a:off x="1039064" y="3013810"/>
            <a:ext cx="4733522" cy="145659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orientace na jednotlivé žáky a jejich konkrétní potřeby </a:t>
            </a:r>
            <a:r>
              <a:rPr lang="cs-CZ" sz="1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a akcentování např. minimalizace stresu pramenícího z nejistoty, jak bude konec školního roku v prezenčním režimu vypadat, a navození přátelské atmosféry poté, </a:t>
            </a:r>
            <a:br>
              <a:rPr lang="cs-CZ" sz="1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</a:br>
            <a:r>
              <a:rPr lang="cs-CZ" sz="1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kdy se po velmi dlouhé době prezenčně zase všichni setkali ve škole.</a:t>
            </a:r>
          </a:p>
          <a:p>
            <a:r>
              <a:rPr lang="cs-CZ" sz="1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.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86080" y="1804486"/>
            <a:ext cx="630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6000" b="1" dirty="0">
                <a:solidFill>
                  <a:srgbClr val="00BF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1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64053" y="3182680"/>
            <a:ext cx="630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6000" b="1" dirty="0">
                <a:solidFill>
                  <a:srgbClr val="0073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891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300" kern="0" dirty="0">
                <a:ea typeface="Times New Roman" panose="02020603050405020304" pitchFamily="18" charset="0"/>
              </a:rPr>
              <a:t>REFLEXE A DOPADY DISTANČNÍ VÝUKY</a:t>
            </a:r>
            <a:br>
              <a:rPr lang="cs-CZ" sz="2800" kern="0" dirty="0">
                <a:ea typeface="Times New Roman" panose="02020603050405020304" pitchFamily="18" charset="0"/>
              </a:rPr>
            </a:br>
            <a:r>
              <a:rPr lang="cs-CZ" sz="2800" kern="0" dirty="0">
                <a:solidFill>
                  <a:srgbClr val="0073CF"/>
                </a:solidFill>
                <a:ea typeface="Times New Roman" panose="02020603050405020304" pitchFamily="18" charset="0"/>
              </a:rPr>
              <a:t>Úprava vzdělávacího obsahu po návratu žáků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B6EB4E8-1F7A-4B73-803D-5794835FA154}"/>
              </a:ext>
            </a:extLst>
          </p:cNvPr>
          <p:cNvSpPr txBox="1">
            <a:spLocks/>
          </p:cNvSpPr>
          <p:nvPr/>
        </p:nvSpPr>
        <p:spPr>
          <a:xfrm>
            <a:off x="915663" y="1500505"/>
            <a:ext cx="7142252" cy="4351338"/>
          </a:xfrm>
          <a:prstGeom prst="rect">
            <a:avLst/>
          </a:prstGeom>
        </p:spPr>
        <p:txBody>
          <a:bodyPr anchor="ctr"/>
          <a:lstStyle>
            <a:lvl1pPr marL="0" indent="0" algn="l" defTabSz="91417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  <a:lvl2pPr marL="457086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2pPr>
            <a:lvl3pPr marL="914172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3pPr>
            <a:lvl4pPr marL="1371257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4pPr>
            <a:lvl5pPr marL="1828343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5pPr>
            <a:lvl6pPr marL="2513972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057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143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229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914400">
              <a:lnSpc>
                <a:spcPct val="107000"/>
              </a:lnSpc>
              <a:spcAft>
                <a:spcPts val="800"/>
              </a:spcAft>
              <a:defRPr/>
            </a:pPr>
            <a:r>
              <a:rPr lang="cs-CZ" sz="8000" b="1" dirty="0">
                <a:solidFill>
                  <a:srgbClr val="C00000"/>
                </a:solidFill>
                <a:ea typeface="Calibri" panose="020F0502020204030204" pitchFamily="34" charset="0"/>
              </a:rPr>
              <a:t>80 % škol</a:t>
            </a:r>
            <a:br>
              <a:rPr lang="cs-CZ" sz="5400" b="1" dirty="0">
                <a:solidFill>
                  <a:srgbClr val="C00000"/>
                </a:solidFill>
                <a:ea typeface="Calibri" panose="020F0502020204030204" pitchFamily="34" charset="0"/>
              </a:rPr>
            </a:br>
            <a:r>
              <a:rPr lang="cs-CZ" b="1" dirty="0">
                <a:solidFill>
                  <a:srgbClr val="C00000"/>
                </a:solidFill>
                <a:ea typeface="Calibri" panose="020F0502020204030204" pitchFamily="34" charset="0"/>
              </a:rPr>
              <a:t>upravilo vzdělávací obsah </a:t>
            </a:r>
            <a:br>
              <a:rPr lang="cs-CZ" b="1" dirty="0">
                <a:ea typeface="Calibri" panose="020F0502020204030204" pitchFamily="34" charset="0"/>
              </a:rPr>
            </a:br>
            <a:r>
              <a:rPr lang="cs-CZ" dirty="0">
                <a:solidFill>
                  <a:srgbClr val="000000"/>
                </a:solidFill>
                <a:ea typeface="Calibri" panose="020F0502020204030204" pitchFamily="34" charset="0"/>
              </a:rPr>
              <a:t>pro návrat žáků k prezenčnímu vzdělávání, tak, aby v čase do konce školního roku byli </a:t>
            </a:r>
            <a:r>
              <a:rPr lang="cs-CZ" b="1" dirty="0">
                <a:solidFill>
                  <a:srgbClr val="000000"/>
                </a:solidFill>
                <a:ea typeface="Calibri" panose="020F0502020204030204" pitchFamily="34" charset="0"/>
              </a:rPr>
              <a:t>žáci vzděláváni </a:t>
            </a:r>
            <a:r>
              <a:rPr lang="cs-CZ" dirty="0">
                <a:solidFill>
                  <a:srgbClr val="000000"/>
                </a:solidFill>
                <a:ea typeface="Calibri" panose="020F0502020204030204" pitchFamily="34" charset="0"/>
              </a:rPr>
              <a:t>skutečně </a:t>
            </a:r>
            <a:r>
              <a:rPr lang="cs-CZ" b="1" dirty="0">
                <a:solidFill>
                  <a:srgbClr val="000000"/>
                </a:solidFill>
                <a:ea typeface="Calibri" panose="020F0502020204030204" pitchFamily="34" charset="0"/>
              </a:rPr>
              <a:t>jen</a:t>
            </a:r>
            <a:r>
              <a:rPr lang="cs-CZ" dirty="0">
                <a:solidFill>
                  <a:srgbClr val="000000"/>
                </a:solidFill>
                <a:ea typeface="Calibri" panose="020F0502020204030204" pitchFamily="34" charset="0"/>
              </a:rPr>
              <a:t> v </a:t>
            </a:r>
            <a:r>
              <a:rPr lang="cs-CZ" b="1" dirty="0">
                <a:solidFill>
                  <a:srgbClr val="000000"/>
                </a:solidFill>
                <a:ea typeface="Calibri" panose="020F0502020204030204" pitchFamily="34" charset="0"/>
              </a:rPr>
              <a:t>tématech</a:t>
            </a:r>
            <a:r>
              <a:rPr lang="cs-CZ" dirty="0">
                <a:solidFill>
                  <a:srgbClr val="000000"/>
                </a:solidFill>
                <a:ea typeface="Calibri" panose="020F0502020204030204" pitchFamily="34" charset="0"/>
              </a:rPr>
              <a:t>, které jsou </a:t>
            </a:r>
            <a:r>
              <a:rPr lang="cs-CZ" b="1" dirty="0">
                <a:solidFill>
                  <a:srgbClr val="000000"/>
                </a:solidFill>
                <a:ea typeface="Calibri" panose="020F0502020204030204" pitchFamily="34" charset="0"/>
              </a:rPr>
              <a:t>stěžejní</a:t>
            </a:r>
            <a:r>
              <a:rPr lang="cs-CZ" dirty="0">
                <a:solidFill>
                  <a:srgbClr val="000000"/>
                </a:solidFill>
                <a:ea typeface="Calibri" panose="020F0502020204030204" pitchFamily="34" charset="0"/>
              </a:rPr>
              <a:t> a </a:t>
            </a:r>
            <a:r>
              <a:rPr lang="cs-CZ" b="1" dirty="0">
                <a:solidFill>
                  <a:srgbClr val="000000"/>
                </a:solidFill>
                <a:ea typeface="Calibri" panose="020F0502020204030204" pitchFamily="34" charset="0"/>
              </a:rPr>
              <a:t>důležité</a:t>
            </a:r>
            <a:r>
              <a:rPr lang="cs-CZ" dirty="0">
                <a:solidFill>
                  <a:srgbClr val="000000"/>
                </a:solidFill>
                <a:ea typeface="Calibri" panose="020F0502020204030204" pitchFamily="34" charset="0"/>
              </a:rPr>
              <a:t> pro další návaznost a další vzdělávání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8501889" y="1981200"/>
            <a:ext cx="2902712" cy="3454400"/>
            <a:chOff x="13540151" y="3056150"/>
            <a:chExt cx="8110242" cy="9651670"/>
          </a:xfrm>
        </p:grpSpPr>
        <p:sp>
          <p:nvSpPr>
            <p:cNvPr id="5" name="Shape 55411">
              <a:extLst>
                <a:ext uri="{FF2B5EF4-FFF2-40B4-BE49-F238E27FC236}">
                  <a16:creationId xmlns:a16="http://schemas.microsoft.com/office/drawing/2014/main" id="{59D39CD8-3D64-2743-9389-10BDB594E2FD}"/>
                </a:ext>
              </a:extLst>
            </p:cNvPr>
            <p:cNvSpPr/>
            <p:nvPr/>
          </p:nvSpPr>
          <p:spPr>
            <a:xfrm>
              <a:off x="13660722" y="8951779"/>
              <a:ext cx="6004413" cy="1516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25" y="0"/>
                  </a:moveTo>
                  <a:lnTo>
                    <a:pt x="21600" y="0"/>
                  </a:lnTo>
                  <a:cubicBezTo>
                    <a:pt x="20700" y="2441"/>
                    <a:pt x="20162" y="6481"/>
                    <a:pt x="20162" y="10800"/>
                  </a:cubicBezTo>
                  <a:cubicBezTo>
                    <a:pt x="20162" y="15119"/>
                    <a:pt x="20700" y="19159"/>
                    <a:pt x="21600" y="21600"/>
                  </a:cubicBezTo>
                  <a:lnTo>
                    <a:pt x="2725" y="21600"/>
                  </a:lnTo>
                  <a:cubicBezTo>
                    <a:pt x="1219" y="21592"/>
                    <a:pt x="0" y="16759"/>
                    <a:pt x="0" y="10800"/>
                  </a:cubicBezTo>
                  <a:cubicBezTo>
                    <a:pt x="0" y="4841"/>
                    <a:pt x="1219" y="8"/>
                    <a:pt x="272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" name="Shape 55412">
              <a:extLst>
                <a:ext uri="{FF2B5EF4-FFF2-40B4-BE49-F238E27FC236}">
                  <a16:creationId xmlns:a16="http://schemas.microsoft.com/office/drawing/2014/main" id="{6A4FA893-D51E-0F4F-8F4E-181C5FFCA6F8}"/>
                </a:ext>
              </a:extLst>
            </p:cNvPr>
            <p:cNvSpPr/>
            <p:nvPr/>
          </p:nvSpPr>
          <p:spPr>
            <a:xfrm>
              <a:off x="13540153" y="8871890"/>
              <a:ext cx="6306620" cy="16772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9" h="21498" extrusionOk="0">
                  <a:moveTo>
                    <a:pt x="2865" y="1"/>
                  </a:moveTo>
                  <a:cubicBezTo>
                    <a:pt x="2850" y="0"/>
                    <a:pt x="2834" y="0"/>
                    <a:pt x="2819" y="0"/>
                  </a:cubicBezTo>
                  <a:cubicBezTo>
                    <a:pt x="2078" y="11"/>
                    <a:pt x="1360" y="1057"/>
                    <a:pt x="835" y="3039"/>
                  </a:cubicBezTo>
                  <a:cubicBezTo>
                    <a:pt x="-281" y="7253"/>
                    <a:pt x="-275" y="14186"/>
                    <a:pt x="835" y="18445"/>
                  </a:cubicBezTo>
                  <a:cubicBezTo>
                    <a:pt x="1369" y="20495"/>
                    <a:pt x="2106" y="21600"/>
                    <a:pt x="2865" y="21491"/>
                  </a:cubicBezTo>
                  <a:lnTo>
                    <a:pt x="21319" y="21491"/>
                  </a:lnTo>
                  <a:lnTo>
                    <a:pt x="21319" y="19604"/>
                  </a:lnTo>
                  <a:lnTo>
                    <a:pt x="2936" y="19604"/>
                  </a:lnTo>
                  <a:cubicBezTo>
                    <a:pt x="1619" y="19753"/>
                    <a:pt x="529" y="15744"/>
                    <a:pt x="529" y="10746"/>
                  </a:cubicBezTo>
                  <a:cubicBezTo>
                    <a:pt x="529" y="5748"/>
                    <a:pt x="1619" y="1739"/>
                    <a:pt x="2936" y="1889"/>
                  </a:cubicBezTo>
                  <a:lnTo>
                    <a:pt x="21319" y="1889"/>
                  </a:lnTo>
                  <a:lnTo>
                    <a:pt x="21319" y="1"/>
                  </a:lnTo>
                  <a:lnTo>
                    <a:pt x="2865" y="1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" name="Shape 55414">
              <a:extLst>
                <a:ext uri="{FF2B5EF4-FFF2-40B4-BE49-F238E27FC236}">
                  <a16:creationId xmlns:a16="http://schemas.microsoft.com/office/drawing/2014/main" id="{23992461-F387-1446-BA6F-74B25A522DAF}"/>
                </a:ext>
              </a:extLst>
            </p:cNvPr>
            <p:cNvSpPr/>
            <p:nvPr/>
          </p:nvSpPr>
          <p:spPr>
            <a:xfrm>
              <a:off x="14342473" y="3056150"/>
              <a:ext cx="1036487" cy="55729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573"/>
                  </a:lnTo>
                  <a:lnTo>
                    <a:pt x="21600" y="18573"/>
                  </a:lnTo>
                  <a:lnTo>
                    <a:pt x="21600" y="0"/>
                  </a:lnTo>
                  <a:lnTo>
                    <a:pt x="0" y="0"/>
                  </a:lnTo>
                  <a:close/>
                  <a:moveTo>
                    <a:pt x="10800" y="2562"/>
                  </a:moveTo>
                  <a:cubicBezTo>
                    <a:pt x="12459" y="2562"/>
                    <a:pt x="14121" y="2679"/>
                    <a:pt x="15386" y="2914"/>
                  </a:cubicBezTo>
                  <a:cubicBezTo>
                    <a:pt x="17917" y="3385"/>
                    <a:pt x="17917" y="4149"/>
                    <a:pt x="15386" y="4620"/>
                  </a:cubicBezTo>
                  <a:cubicBezTo>
                    <a:pt x="12855" y="5091"/>
                    <a:pt x="8745" y="5091"/>
                    <a:pt x="6214" y="4620"/>
                  </a:cubicBezTo>
                  <a:cubicBezTo>
                    <a:pt x="3683" y="4149"/>
                    <a:pt x="3683" y="3385"/>
                    <a:pt x="6214" y="2914"/>
                  </a:cubicBezTo>
                  <a:cubicBezTo>
                    <a:pt x="7479" y="2679"/>
                    <a:pt x="9141" y="2562"/>
                    <a:pt x="10800" y="2562"/>
                  </a:cubicBezTo>
                  <a:close/>
                  <a:moveTo>
                    <a:pt x="0" y="19353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19353"/>
                  </a:lnTo>
                  <a:lnTo>
                    <a:pt x="0" y="19353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" name="Shape 55415">
              <a:extLst>
                <a:ext uri="{FF2B5EF4-FFF2-40B4-BE49-F238E27FC236}">
                  <a16:creationId xmlns:a16="http://schemas.microsoft.com/office/drawing/2014/main" id="{95338264-728C-4B49-B0AD-0C851FEE1B50}"/>
                </a:ext>
              </a:extLst>
            </p:cNvPr>
            <p:cNvSpPr/>
            <p:nvPr/>
          </p:nvSpPr>
          <p:spPr>
            <a:xfrm>
              <a:off x="15968663" y="3056150"/>
              <a:ext cx="1449579" cy="55729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6942"/>
                  </a:lnTo>
                  <a:lnTo>
                    <a:pt x="21600" y="16942"/>
                  </a:lnTo>
                  <a:lnTo>
                    <a:pt x="21600" y="0"/>
                  </a:lnTo>
                  <a:lnTo>
                    <a:pt x="0" y="0"/>
                  </a:lnTo>
                  <a:close/>
                  <a:moveTo>
                    <a:pt x="10800" y="2562"/>
                  </a:moveTo>
                  <a:cubicBezTo>
                    <a:pt x="11986" y="2562"/>
                    <a:pt x="13174" y="2679"/>
                    <a:pt x="14079" y="2914"/>
                  </a:cubicBezTo>
                  <a:cubicBezTo>
                    <a:pt x="15889" y="3385"/>
                    <a:pt x="15889" y="4149"/>
                    <a:pt x="14079" y="4620"/>
                  </a:cubicBezTo>
                  <a:cubicBezTo>
                    <a:pt x="12270" y="5091"/>
                    <a:pt x="9330" y="5091"/>
                    <a:pt x="7521" y="4620"/>
                  </a:cubicBezTo>
                  <a:cubicBezTo>
                    <a:pt x="5711" y="4149"/>
                    <a:pt x="5711" y="3385"/>
                    <a:pt x="7521" y="2914"/>
                  </a:cubicBezTo>
                  <a:cubicBezTo>
                    <a:pt x="8426" y="2679"/>
                    <a:pt x="9614" y="2562"/>
                    <a:pt x="10800" y="2562"/>
                  </a:cubicBezTo>
                  <a:close/>
                  <a:moveTo>
                    <a:pt x="0" y="17720"/>
                  </a:moveTo>
                  <a:lnTo>
                    <a:pt x="0" y="18573"/>
                  </a:lnTo>
                  <a:lnTo>
                    <a:pt x="21600" y="18573"/>
                  </a:lnTo>
                  <a:lnTo>
                    <a:pt x="21600" y="17720"/>
                  </a:lnTo>
                  <a:lnTo>
                    <a:pt x="0" y="17720"/>
                  </a:lnTo>
                  <a:close/>
                  <a:moveTo>
                    <a:pt x="0" y="19353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19353"/>
                  </a:lnTo>
                  <a:lnTo>
                    <a:pt x="0" y="19353"/>
                  </a:lnTo>
                  <a:close/>
                </a:path>
              </a:pathLst>
            </a:custGeom>
            <a:solidFill>
              <a:srgbClr val="00BFA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" name="Shape 55416">
              <a:extLst>
                <a:ext uri="{FF2B5EF4-FFF2-40B4-BE49-F238E27FC236}">
                  <a16:creationId xmlns:a16="http://schemas.microsoft.com/office/drawing/2014/main" id="{68F84948-783A-BA43-93C6-AE00A281A0B0}"/>
                </a:ext>
              </a:extLst>
            </p:cNvPr>
            <p:cNvSpPr/>
            <p:nvPr/>
          </p:nvSpPr>
          <p:spPr>
            <a:xfrm>
              <a:off x="17905798" y="3056150"/>
              <a:ext cx="1240780" cy="55729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247"/>
                  </a:lnTo>
                  <a:lnTo>
                    <a:pt x="21600" y="2247"/>
                  </a:lnTo>
                  <a:lnTo>
                    <a:pt x="21600" y="0"/>
                  </a:lnTo>
                  <a:lnTo>
                    <a:pt x="0" y="0"/>
                  </a:lnTo>
                  <a:close/>
                  <a:moveTo>
                    <a:pt x="0" y="4658"/>
                  </a:moveTo>
                  <a:lnTo>
                    <a:pt x="0" y="16942"/>
                  </a:lnTo>
                  <a:lnTo>
                    <a:pt x="21600" y="16942"/>
                  </a:lnTo>
                  <a:lnTo>
                    <a:pt x="21600" y="4658"/>
                  </a:lnTo>
                  <a:lnTo>
                    <a:pt x="0" y="4658"/>
                  </a:lnTo>
                  <a:close/>
                  <a:moveTo>
                    <a:pt x="10800" y="9595"/>
                  </a:moveTo>
                  <a:cubicBezTo>
                    <a:pt x="12185" y="9595"/>
                    <a:pt x="13574" y="9712"/>
                    <a:pt x="14631" y="9947"/>
                  </a:cubicBezTo>
                  <a:cubicBezTo>
                    <a:pt x="16745" y="10418"/>
                    <a:pt x="16745" y="11182"/>
                    <a:pt x="14631" y="11653"/>
                  </a:cubicBezTo>
                  <a:cubicBezTo>
                    <a:pt x="12517" y="12124"/>
                    <a:pt x="9083" y="12124"/>
                    <a:pt x="6969" y="11653"/>
                  </a:cubicBezTo>
                  <a:cubicBezTo>
                    <a:pt x="4855" y="11182"/>
                    <a:pt x="4855" y="10418"/>
                    <a:pt x="6969" y="9947"/>
                  </a:cubicBezTo>
                  <a:cubicBezTo>
                    <a:pt x="8026" y="9712"/>
                    <a:pt x="9415" y="9595"/>
                    <a:pt x="10800" y="9595"/>
                  </a:cubicBezTo>
                  <a:close/>
                  <a:moveTo>
                    <a:pt x="0" y="19353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19353"/>
                  </a:lnTo>
                  <a:lnTo>
                    <a:pt x="0" y="19353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" name="Shape 55418">
              <a:extLst>
                <a:ext uri="{FF2B5EF4-FFF2-40B4-BE49-F238E27FC236}">
                  <a16:creationId xmlns:a16="http://schemas.microsoft.com/office/drawing/2014/main" id="{40FDFB69-7493-984A-B824-0A78AF0F1B40}"/>
                </a:ext>
              </a:extLst>
            </p:cNvPr>
            <p:cNvSpPr/>
            <p:nvPr/>
          </p:nvSpPr>
          <p:spPr>
            <a:xfrm flipH="1">
              <a:off x="13747645" y="10883112"/>
              <a:ext cx="6859100" cy="1732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25" y="0"/>
                  </a:moveTo>
                  <a:lnTo>
                    <a:pt x="21600" y="0"/>
                  </a:lnTo>
                  <a:cubicBezTo>
                    <a:pt x="20700" y="2441"/>
                    <a:pt x="20162" y="6481"/>
                    <a:pt x="20162" y="10800"/>
                  </a:cubicBezTo>
                  <a:cubicBezTo>
                    <a:pt x="20162" y="15119"/>
                    <a:pt x="20700" y="19159"/>
                    <a:pt x="21600" y="21600"/>
                  </a:cubicBezTo>
                  <a:lnTo>
                    <a:pt x="2725" y="21600"/>
                  </a:lnTo>
                  <a:cubicBezTo>
                    <a:pt x="1219" y="21592"/>
                    <a:pt x="0" y="16759"/>
                    <a:pt x="0" y="10800"/>
                  </a:cubicBezTo>
                  <a:cubicBezTo>
                    <a:pt x="0" y="4841"/>
                    <a:pt x="1219" y="8"/>
                    <a:pt x="272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" name="Shape 55419">
              <a:extLst>
                <a:ext uri="{FF2B5EF4-FFF2-40B4-BE49-F238E27FC236}">
                  <a16:creationId xmlns:a16="http://schemas.microsoft.com/office/drawing/2014/main" id="{0F0211D9-75CE-C24E-923D-4994E3A36D6E}"/>
                </a:ext>
              </a:extLst>
            </p:cNvPr>
            <p:cNvSpPr/>
            <p:nvPr/>
          </p:nvSpPr>
          <p:spPr>
            <a:xfrm flipH="1">
              <a:off x="13540151" y="10791851"/>
              <a:ext cx="7204323" cy="1915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9" h="21498" extrusionOk="0">
                  <a:moveTo>
                    <a:pt x="2865" y="1"/>
                  </a:moveTo>
                  <a:cubicBezTo>
                    <a:pt x="2850" y="0"/>
                    <a:pt x="2834" y="0"/>
                    <a:pt x="2819" y="0"/>
                  </a:cubicBezTo>
                  <a:cubicBezTo>
                    <a:pt x="2078" y="11"/>
                    <a:pt x="1360" y="1057"/>
                    <a:pt x="835" y="3039"/>
                  </a:cubicBezTo>
                  <a:cubicBezTo>
                    <a:pt x="-281" y="7253"/>
                    <a:pt x="-275" y="14186"/>
                    <a:pt x="835" y="18445"/>
                  </a:cubicBezTo>
                  <a:cubicBezTo>
                    <a:pt x="1369" y="20495"/>
                    <a:pt x="2106" y="21600"/>
                    <a:pt x="2865" y="21491"/>
                  </a:cubicBezTo>
                  <a:lnTo>
                    <a:pt x="21319" y="21491"/>
                  </a:lnTo>
                  <a:lnTo>
                    <a:pt x="21319" y="19604"/>
                  </a:lnTo>
                  <a:lnTo>
                    <a:pt x="2936" y="19604"/>
                  </a:lnTo>
                  <a:cubicBezTo>
                    <a:pt x="1619" y="19753"/>
                    <a:pt x="529" y="15744"/>
                    <a:pt x="529" y="10746"/>
                  </a:cubicBezTo>
                  <a:cubicBezTo>
                    <a:pt x="529" y="5748"/>
                    <a:pt x="1619" y="1739"/>
                    <a:pt x="2936" y="1889"/>
                  </a:cubicBezTo>
                  <a:lnTo>
                    <a:pt x="21319" y="1889"/>
                  </a:lnTo>
                  <a:lnTo>
                    <a:pt x="21319" y="1"/>
                  </a:lnTo>
                  <a:lnTo>
                    <a:pt x="2865" y="1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2" name="Shape 55421">
              <a:extLst>
                <a:ext uri="{FF2B5EF4-FFF2-40B4-BE49-F238E27FC236}">
                  <a16:creationId xmlns:a16="http://schemas.microsoft.com/office/drawing/2014/main" id="{A110A8BF-A0EB-A445-9012-77D4EA0A065A}"/>
                </a:ext>
              </a:extLst>
            </p:cNvPr>
            <p:cNvSpPr/>
            <p:nvPr/>
          </p:nvSpPr>
          <p:spPr>
            <a:xfrm rot="21000000">
              <a:off x="20450173" y="6201622"/>
              <a:ext cx="1200220" cy="645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572"/>
                  </a:lnTo>
                  <a:lnTo>
                    <a:pt x="21600" y="18572"/>
                  </a:lnTo>
                  <a:lnTo>
                    <a:pt x="21600" y="0"/>
                  </a:lnTo>
                  <a:lnTo>
                    <a:pt x="0" y="0"/>
                  </a:lnTo>
                  <a:close/>
                  <a:moveTo>
                    <a:pt x="10800" y="2563"/>
                  </a:moveTo>
                  <a:cubicBezTo>
                    <a:pt x="12458" y="2563"/>
                    <a:pt x="14117" y="2679"/>
                    <a:pt x="15382" y="2915"/>
                  </a:cubicBezTo>
                  <a:cubicBezTo>
                    <a:pt x="17912" y="3385"/>
                    <a:pt x="17912" y="4149"/>
                    <a:pt x="15382" y="4620"/>
                  </a:cubicBezTo>
                  <a:cubicBezTo>
                    <a:pt x="12852" y="5090"/>
                    <a:pt x="8748" y="5090"/>
                    <a:pt x="6218" y="4620"/>
                  </a:cubicBezTo>
                  <a:cubicBezTo>
                    <a:pt x="3688" y="4149"/>
                    <a:pt x="3688" y="3385"/>
                    <a:pt x="6218" y="2915"/>
                  </a:cubicBezTo>
                  <a:cubicBezTo>
                    <a:pt x="7483" y="2679"/>
                    <a:pt x="9142" y="2563"/>
                    <a:pt x="10800" y="2563"/>
                  </a:cubicBezTo>
                  <a:close/>
                  <a:moveTo>
                    <a:pt x="0" y="19352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19352"/>
                  </a:lnTo>
                  <a:lnTo>
                    <a:pt x="0" y="19352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213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812885"/>
          </a:xfrm>
        </p:spPr>
        <p:txBody>
          <a:bodyPr>
            <a:normAutofit fontScale="90000"/>
          </a:bodyPr>
          <a:lstStyle/>
          <a:p>
            <a:r>
              <a:rPr lang="cs-CZ" sz="3300" kern="0" dirty="0">
                <a:ea typeface="Times New Roman" panose="02020603050405020304" pitchFamily="18" charset="0"/>
              </a:rPr>
              <a:t>REFLEXE A DOPADY DISTANČNÍ VÝUKY</a:t>
            </a:r>
            <a:br>
              <a:rPr lang="cs-CZ" sz="2800" kern="0" dirty="0">
                <a:ea typeface="Times New Roman" panose="02020603050405020304" pitchFamily="18" charset="0"/>
              </a:rPr>
            </a:br>
            <a:r>
              <a:rPr lang="cs-CZ" sz="2800" kern="0" dirty="0">
                <a:solidFill>
                  <a:srgbClr val="0073CF"/>
                </a:solidFill>
                <a:ea typeface="Times New Roman" panose="02020603050405020304" pitchFamily="18" charset="0"/>
              </a:rPr>
              <a:t>Hodnocení žáků po návratu</a:t>
            </a:r>
            <a:endParaRPr lang="cs-CZ" dirty="0"/>
          </a:p>
        </p:txBody>
      </p:sp>
      <p:sp>
        <p:nvSpPr>
          <p:cNvPr id="6" name="Nadpis 4"/>
          <p:cNvSpPr txBox="1">
            <a:spLocks/>
          </p:cNvSpPr>
          <p:nvPr/>
        </p:nvSpPr>
        <p:spPr>
          <a:xfrm>
            <a:off x="922492" y="1463274"/>
            <a:ext cx="10860534" cy="381709"/>
          </a:xfrm>
          <a:prstGeom prst="rect">
            <a:avLst/>
          </a:prstGeom>
          <a:solidFill>
            <a:srgbClr val="44546A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sz="1800" dirty="0">
                <a:solidFill>
                  <a:schemeClr val="bg1"/>
                </a:solidFill>
              </a:rPr>
              <a:t>Využití doporučených kritérií pro hodnocení žáků</a:t>
            </a:r>
            <a:endParaRPr lang="en-GB" sz="1800" b="0" dirty="0">
              <a:solidFill>
                <a:schemeClr val="bg1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1018572" y="5958390"/>
            <a:ext cx="10764455" cy="0"/>
          </a:xfrm>
          <a:prstGeom prst="line">
            <a:avLst/>
          </a:prstGeom>
          <a:ln w="19050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Graf 8"/>
          <p:cNvGraphicFramePr>
            <a:graphicFrameLocks/>
          </p:cNvGraphicFramePr>
          <p:nvPr/>
        </p:nvGraphicFramePr>
        <p:xfrm>
          <a:off x="1018572" y="2057399"/>
          <a:ext cx="10764454" cy="37033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Obdélník 1"/>
          <p:cNvSpPr/>
          <p:nvPr/>
        </p:nvSpPr>
        <p:spPr>
          <a:xfrm>
            <a:off x="7296150" y="2943224"/>
            <a:ext cx="4410075" cy="248602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235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812885"/>
          </a:xfrm>
        </p:spPr>
        <p:txBody>
          <a:bodyPr>
            <a:normAutofit fontScale="90000"/>
          </a:bodyPr>
          <a:lstStyle/>
          <a:p>
            <a:r>
              <a:rPr lang="cs-CZ" sz="3300" kern="0" dirty="0">
                <a:ea typeface="Times New Roman" panose="02020603050405020304" pitchFamily="18" charset="0"/>
              </a:rPr>
              <a:t>REFLEXE A DOPADY DISTANČNÍ VÝUKY</a:t>
            </a:r>
            <a:br>
              <a:rPr lang="cs-CZ" sz="2800" kern="0" dirty="0">
                <a:ea typeface="Times New Roman" panose="02020603050405020304" pitchFamily="18" charset="0"/>
              </a:rPr>
            </a:br>
            <a:r>
              <a:rPr lang="cs-CZ" sz="2800" kern="0" dirty="0">
                <a:solidFill>
                  <a:srgbClr val="00BFAC"/>
                </a:solidFill>
                <a:ea typeface="Times New Roman" panose="02020603050405020304" pitchFamily="18" charset="0"/>
              </a:rPr>
              <a:t>Klasifikace žáků po návratu</a:t>
            </a:r>
            <a:endParaRPr lang="cs-CZ" dirty="0">
              <a:solidFill>
                <a:srgbClr val="00BFAC"/>
              </a:solidFill>
            </a:endParaRPr>
          </a:p>
        </p:txBody>
      </p:sp>
      <p:sp>
        <p:nvSpPr>
          <p:cNvPr id="4" name="Zástupný obsah 2">
            <a:extLst>
              <a:ext uri="{FF2B5EF4-FFF2-40B4-BE49-F238E27FC236}">
                <a16:creationId xmlns:a16="http://schemas.microsoft.com/office/drawing/2014/main" id="{AC3AC1B5-6C2B-4414-92FF-392B59D986DE}"/>
              </a:ext>
            </a:extLst>
          </p:cNvPr>
          <p:cNvSpPr txBox="1">
            <a:spLocks/>
          </p:cNvSpPr>
          <p:nvPr/>
        </p:nvSpPr>
        <p:spPr>
          <a:xfrm>
            <a:off x="909321" y="1437408"/>
            <a:ext cx="6685280" cy="2405496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l" defTabSz="914172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  <a:lvl2pPr marL="457086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2pPr>
            <a:lvl3pPr marL="914172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3pPr>
            <a:lvl4pPr marL="1371257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4pPr>
            <a:lvl5pPr marL="1828343" indent="0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5pPr>
            <a:lvl6pPr marL="2513972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057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143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229" indent="-228543" algn="l" defTabSz="91417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cs-CZ" sz="8000" b="1" spc="-100" dirty="0">
                <a:solidFill>
                  <a:srgbClr val="0073CF"/>
                </a:solidFill>
                <a:ea typeface="Calibri" panose="020F0502020204030204" pitchFamily="34" charset="0"/>
              </a:rPr>
              <a:t>15</a:t>
            </a:r>
            <a:r>
              <a:rPr lang="cs-CZ" sz="5400" b="1" kern="0" spc="-1000" dirty="0">
                <a:solidFill>
                  <a:srgbClr val="0073CF"/>
                </a:solidFill>
                <a:ea typeface="Calibri" panose="020F0502020204030204" pitchFamily="34" charset="0"/>
              </a:rPr>
              <a:t> </a:t>
            </a:r>
            <a:r>
              <a:rPr lang="cs-CZ" sz="3600" b="1" spc="-100" dirty="0">
                <a:solidFill>
                  <a:srgbClr val="0073CF"/>
                </a:solidFill>
                <a:ea typeface="Calibri" panose="020F0502020204030204" pitchFamily="34" charset="0"/>
              </a:rPr>
              <a:t>% </a:t>
            </a:r>
            <a:r>
              <a:rPr lang="cs-CZ" sz="3600" b="1" dirty="0">
                <a:solidFill>
                  <a:srgbClr val="0073CF"/>
                </a:solidFill>
                <a:ea typeface="Calibri" panose="020F0502020204030204" pitchFamily="34" charset="0"/>
              </a:rPr>
              <a:t>ZŠ </a:t>
            </a:r>
            <a:r>
              <a:rPr lang="cs-CZ" sz="2400" dirty="0">
                <a:ea typeface="Calibri" panose="020F0502020204030204" pitchFamily="34" charset="0"/>
              </a:rPr>
              <a:t>a </a:t>
            </a:r>
            <a:r>
              <a:rPr lang="cs-CZ" sz="8600" b="1" kern="0" spc="-100" dirty="0">
                <a:solidFill>
                  <a:srgbClr val="0073CF"/>
                </a:solidFill>
                <a:ea typeface="Calibri" panose="020F0502020204030204" pitchFamily="34" charset="0"/>
              </a:rPr>
              <a:t>6</a:t>
            </a:r>
            <a:r>
              <a:rPr lang="cs-CZ" sz="5400" b="1" kern="0" spc="-1000" dirty="0">
                <a:solidFill>
                  <a:srgbClr val="0073CF"/>
                </a:solidFill>
                <a:ea typeface="Calibri" panose="020F0502020204030204" pitchFamily="34" charset="0"/>
              </a:rPr>
              <a:t> </a:t>
            </a:r>
            <a:r>
              <a:rPr lang="cs-CZ" sz="3600" b="1" kern="0" spc="-100" dirty="0">
                <a:solidFill>
                  <a:srgbClr val="0073CF"/>
                </a:solidFill>
                <a:ea typeface="Calibri" panose="020F0502020204030204" pitchFamily="34" charset="0"/>
              </a:rPr>
              <a:t>%</a:t>
            </a:r>
            <a:r>
              <a:rPr lang="cs-CZ" sz="3600" b="1" dirty="0">
                <a:solidFill>
                  <a:srgbClr val="0073CF"/>
                </a:solidFill>
                <a:ea typeface="Calibri" panose="020F0502020204030204" pitchFamily="34" charset="0"/>
              </a:rPr>
              <a:t> SŠ </a:t>
            </a:r>
            <a:br>
              <a:rPr lang="cs-CZ" sz="3600" b="1" dirty="0">
                <a:solidFill>
                  <a:srgbClr val="8496B0"/>
                </a:solidFill>
                <a:ea typeface="Calibri" panose="020F0502020204030204" pitchFamily="34" charset="0"/>
              </a:rPr>
            </a:br>
            <a:r>
              <a:rPr lang="cs-CZ" sz="2400" dirty="0">
                <a:ea typeface="Calibri" panose="020F0502020204030204" pitchFamily="34" charset="0"/>
              </a:rPr>
              <a:t>se před koncem 2. pololetí chystalo provést  </a:t>
            </a:r>
            <a:br>
              <a:rPr lang="cs-CZ" sz="2400" dirty="0">
                <a:ea typeface="Calibri" panose="020F0502020204030204" pitchFamily="34" charset="0"/>
              </a:rPr>
            </a:br>
            <a:r>
              <a:rPr lang="cs-CZ" sz="2400" b="1" dirty="0">
                <a:solidFill>
                  <a:srgbClr val="0073CF"/>
                </a:solidFill>
                <a:ea typeface="Calibri" panose="020F0502020204030204" pitchFamily="34" charset="0"/>
              </a:rPr>
              <a:t>změny ve způsobech závěrečného hodnocení </a:t>
            </a:r>
            <a:br>
              <a:rPr lang="cs-CZ" sz="2400" b="1" dirty="0">
                <a:ea typeface="Calibri" panose="020F0502020204030204" pitchFamily="34" charset="0"/>
              </a:rPr>
            </a:br>
            <a:r>
              <a:rPr lang="cs-CZ" sz="2400" dirty="0">
                <a:ea typeface="Calibri" panose="020F0502020204030204" pitchFamily="34" charset="0"/>
              </a:rPr>
              <a:t>oproti 1. pololetí 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0" y="1964293"/>
            <a:ext cx="2362200" cy="369332"/>
          </a:xfrm>
          <a:prstGeom prst="rect">
            <a:avLst/>
          </a:prstGeom>
          <a:solidFill>
            <a:srgbClr val="0073CF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Podle ředitelů škol</a:t>
            </a:r>
          </a:p>
        </p:txBody>
      </p:sp>
      <p:sp>
        <p:nvSpPr>
          <p:cNvPr id="6" name="Obdélník 5"/>
          <p:cNvSpPr/>
          <p:nvPr/>
        </p:nvSpPr>
        <p:spPr>
          <a:xfrm>
            <a:off x="7844616" y="1456293"/>
            <a:ext cx="4347384" cy="4456827"/>
          </a:xfrm>
          <a:prstGeom prst="rect">
            <a:avLst/>
          </a:prstGeom>
          <a:solidFill>
            <a:srgbClr val="F1F1F1"/>
          </a:solidFill>
        </p:spPr>
        <p:txBody>
          <a:bodyPr wrap="square" lIns="288000" rIns="28800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Ve významné skupině </a:t>
            </a:r>
            <a:r>
              <a:rPr lang="cs-CZ" sz="2400" b="1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ZŠ</a:t>
            </a:r>
            <a:r>
              <a:rPr lang="cs-CZ" sz="240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, které uvažovaly o změně způsobu hodnocení, chtěli ředitelé škol </a:t>
            </a:r>
            <a:r>
              <a:rPr lang="cs-CZ" sz="2400" b="1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doprovodit klasifikaci</a:t>
            </a:r>
            <a:r>
              <a:rPr lang="cs-CZ" sz="240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dalšími </a:t>
            </a:r>
            <a:r>
              <a:rPr lang="cs-CZ" sz="2400" b="1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podrobnějším komentářem</a:t>
            </a:r>
            <a:r>
              <a:rPr lang="cs-CZ" sz="240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, který vlastně neměl být součástí oficiálního závěrečného hodnocení). </a:t>
            </a:r>
          </a:p>
        </p:txBody>
      </p:sp>
      <p:sp>
        <p:nvSpPr>
          <p:cNvPr id="2" name="Obdélník 1"/>
          <p:cNvSpPr/>
          <p:nvPr/>
        </p:nvSpPr>
        <p:spPr>
          <a:xfrm>
            <a:off x="967945" y="4038650"/>
            <a:ext cx="7099300" cy="208910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541338" indent="-274638">
              <a:lnSpc>
                <a:spcPct val="107000"/>
              </a:lnSpc>
              <a:spcAft>
                <a:spcPts val="800"/>
              </a:spcAft>
              <a:buClr>
                <a:srgbClr val="00BFAC"/>
              </a:buClr>
              <a:buFont typeface="Wingdings" panose="05000000000000000000" pitchFamily="2" charset="2"/>
              <a:buChar char="§"/>
            </a:pPr>
            <a:r>
              <a:rPr lang="cs-CZ" sz="2200" b="1" kern="0" spc="40" dirty="0">
                <a:solidFill>
                  <a:srgbClr val="00BFAC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rozšíření</a:t>
            </a:r>
            <a:r>
              <a:rPr lang="cs-CZ" sz="2200" kern="0" spc="4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cs-CZ" sz="2200" kern="0" spc="4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již zavedené </a:t>
            </a:r>
            <a:r>
              <a:rPr lang="cs-CZ" sz="2200" kern="0" spc="40" dirty="0">
                <a:solidFill>
                  <a:srgbClr val="00BFAC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kombinace slovního hodnocení </a:t>
            </a:r>
            <a:r>
              <a:rPr lang="cs-CZ" sz="2200" kern="0" spc="4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a </a:t>
            </a:r>
            <a:r>
              <a:rPr lang="cs-CZ" sz="2200" kern="0" spc="40" dirty="0">
                <a:solidFill>
                  <a:srgbClr val="00BFAC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klasifikace </a:t>
            </a:r>
            <a:r>
              <a:rPr lang="cs-CZ" sz="2200" kern="0" spc="4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pro další žáky </a:t>
            </a:r>
            <a:br>
              <a:rPr lang="cs-CZ" sz="2200" kern="0" spc="4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</a:br>
            <a:r>
              <a:rPr lang="cs-CZ" sz="2200" kern="0" spc="4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nebo třídy, </a:t>
            </a:r>
          </a:p>
          <a:p>
            <a:pPr marL="541338" indent="-274638">
              <a:lnSpc>
                <a:spcPct val="107000"/>
              </a:lnSpc>
              <a:spcAft>
                <a:spcPts val="800"/>
              </a:spcAft>
              <a:buClr>
                <a:srgbClr val="00BFAC"/>
              </a:buClr>
              <a:buFont typeface="Wingdings" panose="05000000000000000000" pitchFamily="2" charset="2"/>
              <a:buChar char="§"/>
            </a:pPr>
            <a:r>
              <a:rPr lang="cs-CZ" sz="2200" b="1" dirty="0">
                <a:solidFill>
                  <a:srgbClr val="00BFAC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nové zavedení </a:t>
            </a:r>
            <a:r>
              <a:rPr lang="cs-CZ" sz="2200" dirty="0">
                <a:solidFill>
                  <a:srgbClr val="00BFAC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slovního komentáře </a:t>
            </a:r>
            <a:r>
              <a:rPr lang="cs-CZ" sz="2200" dirty="0">
                <a:solidFill>
                  <a:schemeClr val="tx2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ke známkám</a:t>
            </a:r>
            <a:endParaRPr lang="cs-CZ" sz="2200" dirty="0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838201" y="3815599"/>
            <a:ext cx="6918701" cy="27305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flipH="1">
            <a:off x="800107" y="4065954"/>
            <a:ext cx="335676" cy="1576944"/>
            <a:chOff x="3373821" y="2095732"/>
            <a:chExt cx="2544332" cy="10858269"/>
          </a:xfrm>
        </p:grpSpPr>
        <p:sp>
          <p:nvSpPr>
            <p:cNvPr id="11" name="Shape 40534">
              <a:extLst>
                <a:ext uri="{FF2B5EF4-FFF2-40B4-BE49-F238E27FC236}">
                  <a16:creationId xmlns:a16="http://schemas.microsoft.com/office/drawing/2014/main" id="{B4BDB8FF-24EF-9E4D-9F96-920C1EB585D9}"/>
                </a:ext>
              </a:extLst>
            </p:cNvPr>
            <p:cNvSpPr/>
            <p:nvPr/>
          </p:nvSpPr>
          <p:spPr>
            <a:xfrm>
              <a:off x="3373821" y="2434811"/>
              <a:ext cx="2544332" cy="2027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196" y="0"/>
                  </a:moveTo>
                  <a:lnTo>
                    <a:pt x="0" y="21600"/>
                  </a:lnTo>
                  <a:lnTo>
                    <a:pt x="7333" y="21600"/>
                  </a:lnTo>
                  <a:cubicBezTo>
                    <a:pt x="7365" y="20539"/>
                    <a:pt x="7692" y="19489"/>
                    <a:pt x="8338" y="18679"/>
                  </a:cubicBezTo>
                  <a:cubicBezTo>
                    <a:pt x="9698" y="16972"/>
                    <a:pt x="11902" y="16972"/>
                    <a:pt x="13262" y="18679"/>
                  </a:cubicBezTo>
                  <a:cubicBezTo>
                    <a:pt x="13908" y="19489"/>
                    <a:pt x="14235" y="20539"/>
                    <a:pt x="14267" y="21600"/>
                  </a:cubicBezTo>
                  <a:lnTo>
                    <a:pt x="21600" y="21600"/>
                  </a:lnTo>
                  <a:lnTo>
                    <a:pt x="13404" y="0"/>
                  </a:lnTo>
                  <a:lnTo>
                    <a:pt x="8196" y="0"/>
                  </a:lnTo>
                  <a:close/>
                </a:path>
              </a:pathLst>
            </a:custGeom>
            <a:solidFill>
              <a:srgbClr val="D5DC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2" name="Shape 40535">
              <a:extLst>
                <a:ext uri="{FF2B5EF4-FFF2-40B4-BE49-F238E27FC236}">
                  <a16:creationId xmlns:a16="http://schemas.microsoft.com/office/drawing/2014/main" id="{E517C05C-D78D-0B4E-80B7-F73140378B90}"/>
                </a:ext>
              </a:extLst>
            </p:cNvPr>
            <p:cNvSpPr/>
            <p:nvPr/>
          </p:nvSpPr>
          <p:spPr>
            <a:xfrm>
              <a:off x="4329635" y="2095732"/>
              <a:ext cx="632701" cy="4938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2" h="20277" extrusionOk="0">
                  <a:moveTo>
                    <a:pt x="10635" y="0"/>
                  </a:moveTo>
                  <a:cubicBezTo>
                    <a:pt x="6322" y="-13"/>
                    <a:pt x="2007" y="2790"/>
                    <a:pt x="430" y="8353"/>
                  </a:cubicBezTo>
                  <a:cubicBezTo>
                    <a:pt x="-63" y="10092"/>
                    <a:pt x="128" y="11940"/>
                    <a:pt x="56" y="13769"/>
                  </a:cubicBezTo>
                  <a:cubicBezTo>
                    <a:pt x="19" y="14688"/>
                    <a:pt x="-165" y="15504"/>
                    <a:pt x="430" y="16347"/>
                  </a:cubicBezTo>
                  <a:cubicBezTo>
                    <a:pt x="4130" y="21587"/>
                    <a:pt x="17140" y="21587"/>
                    <a:pt x="20840" y="16347"/>
                  </a:cubicBezTo>
                  <a:cubicBezTo>
                    <a:pt x="21435" y="15504"/>
                    <a:pt x="21256" y="14687"/>
                    <a:pt x="21214" y="13769"/>
                  </a:cubicBezTo>
                  <a:cubicBezTo>
                    <a:pt x="21131" y="11936"/>
                    <a:pt x="21379" y="10101"/>
                    <a:pt x="20840" y="8353"/>
                  </a:cubicBezTo>
                  <a:cubicBezTo>
                    <a:pt x="19107" y="2725"/>
                    <a:pt x="14844" y="13"/>
                    <a:pt x="10635" y="0"/>
                  </a:cubicBezTo>
                  <a:close/>
                </a:path>
              </a:pathLst>
            </a:custGeom>
            <a:solidFill>
              <a:srgbClr val="00BFA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3" name="Shape 40537">
              <a:extLst>
                <a:ext uri="{FF2B5EF4-FFF2-40B4-BE49-F238E27FC236}">
                  <a16:creationId xmlns:a16="http://schemas.microsoft.com/office/drawing/2014/main" id="{04E8CCFD-BB10-FF49-A093-FE251BA5A0DF}"/>
                </a:ext>
              </a:extLst>
            </p:cNvPr>
            <p:cNvSpPr/>
            <p:nvPr/>
          </p:nvSpPr>
          <p:spPr>
            <a:xfrm>
              <a:off x="3373821" y="10529654"/>
              <a:ext cx="2544332" cy="2424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10102" y="0"/>
                    <a:pt x="9403" y="277"/>
                    <a:pt x="8871" y="835"/>
                  </a:cubicBezTo>
                  <a:cubicBezTo>
                    <a:pt x="8170" y="1571"/>
                    <a:pt x="7975" y="2599"/>
                    <a:pt x="8196" y="3540"/>
                  </a:cubicBezTo>
                  <a:lnTo>
                    <a:pt x="0" y="354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540"/>
                  </a:lnTo>
                  <a:lnTo>
                    <a:pt x="13404" y="3540"/>
                  </a:lnTo>
                  <a:cubicBezTo>
                    <a:pt x="13625" y="2599"/>
                    <a:pt x="13430" y="1571"/>
                    <a:pt x="12729" y="835"/>
                  </a:cubicBezTo>
                  <a:cubicBezTo>
                    <a:pt x="12197" y="277"/>
                    <a:pt x="11498" y="0"/>
                    <a:pt x="10800" y="0"/>
                  </a:cubicBezTo>
                  <a:close/>
                </a:path>
              </a:pathLst>
            </a:custGeom>
            <a:solidFill>
              <a:srgbClr val="00BFA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821560">
                <a:defRPr sz="2500" cap="all">
                  <a:solidFill>
                    <a:srgbClr val="FFFFFF"/>
                  </a:solidFill>
                  <a:latin typeface="Helvetica Neue Light"/>
                  <a:ea typeface="Helvetica Neue Light"/>
                  <a:cs typeface="Helvetica Neue Light"/>
                  <a:sym typeface="Helvetica Neue Light"/>
                </a:defRPr>
              </a:pPr>
              <a:endParaRPr sz="3516" dirty="0">
                <a:latin typeface="Segoe UI" panose="020B0502040204020203" pitchFamily="34" charset="0"/>
                <a:ea typeface="Lato Light" panose="020F050202020403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4" name="Shape 40540">
              <a:extLst>
                <a:ext uri="{FF2B5EF4-FFF2-40B4-BE49-F238E27FC236}">
                  <a16:creationId xmlns:a16="http://schemas.microsoft.com/office/drawing/2014/main" id="{AB2CF923-1585-CA49-9F06-3743B9E9F47D}"/>
                </a:ext>
              </a:extLst>
            </p:cNvPr>
            <p:cNvSpPr/>
            <p:nvPr/>
          </p:nvSpPr>
          <p:spPr>
            <a:xfrm>
              <a:off x="3373821" y="8410439"/>
              <a:ext cx="2544332" cy="2424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10102" y="0"/>
                    <a:pt x="9403" y="277"/>
                    <a:pt x="8871" y="835"/>
                  </a:cubicBezTo>
                  <a:cubicBezTo>
                    <a:pt x="8170" y="1571"/>
                    <a:pt x="7975" y="2599"/>
                    <a:pt x="8196" y="3540"/>
                  </a:cubicBezTo>
                  <a:lnTo>
                    <a:pt x="0" y="3540"/>
                  </a:lnTo>
                  <a:lnTo>
                    <a:pt x="0" y="17543"/>
                  </a:lnTo>
                  <a:lnTo>
                    <a:pt x="0" y="21600"/>
                  </a:lnTo>
                  <a:lnTo>
                    <a:pt x="7333" y="21600"/>
                  </a:lnTo>
                  <a:cubicBezTo>
                    <a:pt x="7365" y="20713"/>
                    <a:pt x="7692" y="19835"/>
                    <a:pt x="8338" y="19158"/>
                  </a:cubicBezTo>
                  <a:cubicBezTo>
                    <a:pt x="9698" y="17730"/>
                    <a:pt x="11902" y="17730"/>
                    <a:pt x="13262" y="19158"/>
                  </a:cubicBezTo>
                  <a:cubicBezTo>
                    <a:pt x="13908" y="19835"/>
                    <a:pt x="14235" y="20713"/>
                    <a:pt x="14267" y="21600"/>
                  </a:cubicBezTo>
                  <a:lnTo>
                    <a:pt x="21600" y="21600"/>
                  </a:lnTo>
                  <a:lnTo>
                    <a:pt x="21600" y="17543"/>
                  </a:lnTo>
                  <a:lnTo>
                    <a:pt x="21600" y="3540"/>
                  </a:lnTo>
                  <a:lnTo>
                    <a:pt x="13404" y="3540"/>
                  </a:lnTo>
                  <a:cubicBezTo>
                    <a:pt x="13625" y="2599"/>
                    <a:pt x="13430" y="1571"/>
                    <a:pt x="12729" y="835"/>
                  </a:cubicBezTo>
                  <a:cubicBezTo>
                    <a:pt x="12197" y="277"/>
                    <a:pt x="11498" y="0"/>
                    <a:pt x="10800" y="0"/>
                  </a:cubicBezTo>
                  <a:close/>
                </a:path>
              </a:pathLst>
            </a:custGeom>
            <a:solidFill>
              <a:srgbClr val="00BFA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5" name="Shape 40543">
              <a:extLst>
                <a:ext uri="{FF2B5EF4-FFF2-40B4-BE49-F238E27FC236}">
                  <a16:creationId xmlns:a16="http://schemas.microsoft.com/office/drawing/2014/main" id="{CBB64480-BB97-B540-96AC-A13DC35892FF}"/>
                </a:ext>
              </a:extLst>
            </p:cNvPr>
            <p:cNvSpPr/>
            <p:nvPr/>
          </p:nvSpPr>
          <p:spPr>
            <a:xfrm>
              <a:off x="3373821" y="6281755"/>
              <a:ext cx="2544332" cy="2424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10102" y="0"/>
                    <a:pt x="9403" y="277"/>
                    <a:pt x="8871" y="835"/>
                  </a:cubicBezTo>
                  <a:cubicBezTo>
                    <a:pt x="8170" y="1571"/>
                    <a:pt x="7975" y="2599"/>
                    <a:pt x="8196" y="3540"/>
                  </a:cubicBezTo>
                  <a:lnTo>
                    <a:pt x="0" y="3540"/>
                  </a:lnTo>
                  <a:lnTo>
                    <a:pt x="0" y="17543"/>
                  </a:lnTo>
                  <a:lnTo>
                    <a:pt x="0" y="21600"/>
                  </a:lnTo>
                  <a:lnTo>
                    <a:pt x="7333" y="21600"/>
                  </a:lnTo>
                  <a:cubicBezTo>
                    <a:pt x="7365" y="20713"/>
                    <a:pt x="7692" y="19835"/>
                    <a:pt x="8338" y="19158"/>
                  </a:cubicBezTo>
                  <a:cubicBezTo>
                    <a:pt x="9698" y="17730"/>
                    <a:pt x="11902" y="17730"/>
                    <a:pt x="13262" y="19158"/>
                  </a:cubicBezTo>
                  <a:cubicBezTo>
                    <a:pt x="13908" y="19835"/>
                    <a:pt x="14235" y="20713"/>
                    <a:pt x="14267" y="21600"/>
                  </a:cubicBezTo>
                  <a:lnTo>
                    <a:pt x="21600" y="21600"/>
                  </a:lnTo>
                  <a:lnTo>
                    <a:pt x="21600" y="17543"/>
                  </a:lnTo>
                  <a:lnTo>
                    <a:pt x="21600" y="3540"/>
                  </a:lnTo>
                  <a:lnTo>
                    <a:pt x="13404" y="3540"/>
                  </a:lnTo>
                  <a:cubicBezTo>
                    <a:pt x="13625" y="2599"/>
                    <a:pt x="13430" y="1571"/>
                    <a:pt x="12729" y="835"/>
                  </a:cubicBezTo>
                  <a:cubicBezTo>
                    <a:pt x="12197" y="277"/>
                    <a:pt x="11498" y="0"/>
                    <a:pt x="10800" y="0"/>
                  </a:cubicBezTo>
                  <a:close/>
                </a:path>
              </a:pathLst>
            </a:custGeom>
            <a:solidFill>
              <a:srgbClr val="00BFA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6" name="Shape 40546">
              <a:extLst>
                <a:ext uri="{FF2B5EF4-FFF2-40B4-BE49-F238E27FC236}">
                  <a16:creationId xmlns:a16="http://schemas.microsoft.com/office/drawing/2014/main" id="{07E1AAFB-A502-484F-ABD1-3C431FDB7972}"/>
                </a:ext>
              </a:extLst>
            </p:cNvPr>
            <p:cNvSpPr/>
            <p:nvPr/>
          </p:nvSpPr>
          <p:spPr>
            <a:xfrm>
              <a:off x="3373821" y="4166194"/>
              <a:ext cx="2544330" cy="2424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10102" y="0"/>
                    <a:pt x="9403" y="277"/>
                    <a:pt x="8871" y="835"/>
                  </a:cubicBezTo>
                  <a:cubicBezTo>
                    <a:pt x="8170" y="1571"/>
                    <a:pt x="7975" y="2599"/>
                    <a:pt x="8196" y="3540"/>
                  </a:cubicBezTo>
                  <a:lnTo>
                    <a:pt x="0" y="3540"/>
                  </a:lnTo>
                  <a:lnTo>
                    <a:pt x="0" y="17543"/>
                  </a:lnTo>
                  <a:lnTo>
                    <a:pt x="0" y="21600"/>
                  </a:lnTo>
                  <a:lnTo>
                    <a:pt x="7333" y="21600"/>
                  </a:lnTo>
                  <a:cubicBezTo>
                    <a:pt x="7365" y="20713"/>
                    <a:pt x="7692" y="19835"/>
                    <a:pt x="8338" y="19158"/>
                  </a:cubicBezTo>
                  <a:cubicBezTo>
                    <a:pt x="9698" y="17730"/>
                    <a:pt x="11902" y="17730"/>
                    <a:pt x="13262" y="19158"/>
                  </a:cubicBezTo>
                  <a:cubicBezTo>
                    <a:pt x="13908" y="19835"/>
                    <a:pt x="14235" y="20713"/>
                    <a:pt x="14267" y="21600"/>
                  </a:cubicBezTo>
                  <a:lnTo>
                    <a:pt x="21600" y="21600"/>
                  </a:lnTo>
                  <a:lnTo>
                    <a:pt x="21600" y="17543"/>
                  </a:lnTo>
                  <a:lnTo>
                    <a:pt x="21600" y="3540"/>
                  </a:lnTo>
                  <a:lnTo>
                    <a:pt x="13404" y="3540"/>
                  </a:lnTo>
                  <a:cubicBezTo>
                    <a:pt x="13625" y="2599"/>
                    <a:pt x="13430" y="1571"/>
                    <a:pt x="12729" y="835"/>
                  </a:cubicBezTo>
                  <a:cubicBezTo>
                    <a:pt x="12197" y="277"/>
                    <a:pt x="11498" y="0"/>
                    <a:pt x="10800" y="0"/>
                  </a:cubicBezTo>
                  <a:close/>
                </a:path>
              </a:pathLst>
            </a:custGeom>
            <a:solidFill>
              <a:srgbClr val="00BFA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835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852659" y="8672"/>
            <a:ext cx="2725583" cy="5126681"/>
            <a:chOff x="852659" y="8672"/>
            <a:chExt cx="2725583" cy="5126681"/>
          </a:xfrm>
        </p:grpSpPr>
        <p:sp>
          <p:nvSpPr>
            <p:cNvPr id="20" name="Shape 58981">
              <a:extLst>
                <a:ext uri="{FF2B5EF4-FFF2-40B4-BE49-F238E27FC236}">
                  <a16:creationId xmlns:a16="http://schemas.microsoft.com/office/drawing/2014/main" id="{B126BCF2-5F8E-F946-A529-DDDB04075609}"/>
                </a:ext>
              </a:extLst>
            </p:cNvPr>
            <p:cNvSpPr/>
            <p:nvPr/>
          </p:nvSpPr>
          <p:spPr>
            <a:xfrm flipH="1" flipV="1">
              <a:off x="2210127" y="8672"/>
              <a:ext cx="0" cy="1779564"/>
            </a:xfrm>
            <a:prstGeom prst="line">
              <a:avLst/>
            </a:prstGeom>
            <a:noFill/>
            <a:ln w="25400" cap="flat">
              <a:solidFill>
                <a:schemeClr val="accent6">
                  <a:lumMod val="20000"/>
                  <a:lumOff val="80000"/>
                </a:schemeClr>
              </a:solidFill>
              <a:prstDash val="solid"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24" name="Shape 58972">
              <a:extLst>
                <a:ext uri="{FF2B5EF4-FFF2-40B4-BE49-F238E27FC236}">
                  <a16:creationId xmlns:a16="http://schemas.microsoft.com/office/drawing/2014/main" id="{68ECF79A-DD34-9640-9AFD-2918E9FF58F8}"/>
                </a:ext>
              </a:extLst>
            </p:cNvPr>
            <p:cNvSpPr/>
            <p:nvPr/>
          </p:nvSpPr>
          <p:spPr>
            <a:xfrm>
              <a:off x="852659" y="2409768"/>
              <a:ext cx="2725583" cy="2725585"/>
            </a:xfrm>
            <a:prstGeom prst="ellipse">
              <a:avLst/>
            </a:prstGeom>
            <a:solidFill>
              <a:srgbClr val="D5DCE4"/>
            </a:solidFill>
            <a:ln w="63500" cap="flat">
              <a:solidFill>
                <a:srgbClr val="D5DCE4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21" name="Shape 58977">
              <a:extLst>
                <a:ext uri="{FF2B5EF4-FFF2-40B4-BE49-F238E27FC236}">
                  <a16:creationId xmlns:a16="http://schemas.microsoft.com/office/drawing/2014/main" id="{A0C5DFD8-9A21-3C44-9801-FC7BC230E2A4}"/>
                </a:ext>
              </a:extLst>
            </p:cNvPr>
            <p:cNvSpPr/>
            <p:nvPr/>
          </p:nvSpPr>
          <p:spPr>
            <a:xfrm>
              <a:off x="1890915" y="2221671"/>
              <a:ext cx="649127" cy="362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6" y="0"/>
                  </a:moveTo>
                  <a:cubicBezTo>
                    <a:pt x="874" y="0"/>
                    <a:pt x="694" y="1"/>
                    <a:pt x="506" y="108"/>
                  </a:cubicBezTo>
                  <a:cubicBezTo>
                    <a:pt x="299" y="243"/>
                    <a:pt x="135" y="536"/>
                    <a:pt x="60" y="907"/>
                  </a:cubicBezTo>
                  <a:cubicBezTo>
                    <a:pt x="0" y="1247"/>
                    <a:pt x="0" y="1565"/>
                    <a:pt x="0" y="2194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2204"/>
                  </a:lnTo>
                  <a:cubicBezTo>
                    <a:pt x="21600" y="1565"/>
                    <a:pt x="21600" y="1247"/>
                    <a:pt x="21540" y="907"/>
                  </a:cubicBezTo>
                  <a:cubicBezTo>
                    <a:pt x="21465" y="536"/>
                    <a:pt x="21301" y="243"/>
                    <a:pt x="21094" y="108"/>
                  </a:cubicBezTo>
                  <a:cubicBezTo>
                    <a:pt x="20904" y="0"/>
                    <a:pt x="20727" y="0"/>
                    <a:pt x="20376" y="0"/>
                  </a:cubicBezTo>
                  <a:lnTo>
                    <a:pt x="1232" y="0"/>
                  </a:lnTo>
                  <a:lnTo>
                    <a:pt x="1226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22" name="Shape 58978">
              <a:extLst>
                <a:ext uri="{FF2B5EF4-FFF2-40B4-BE49-F238E27FC236}">
                  <a16:creationId xmlns:a16="http://schemas.microsoft.com/office/drawing/2014/main" id="{4F9AE8C1-DD85-534A-ADD6-A274F55DA846}"/>
                </a:ext>
              </a:extLst>
            </p:cNvPr>
            <p:cNvSpPr/>
            <p:nvPr/>
          </p:nvSpPr>
          <p:spPr>
            <a:xfrm>
              <a:off x="1980136" y="1778674"/>
              <a:ext cx="470686" cy="8052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137" y="0"/>
                  </a:moveTo>
                  <a:cubicBezTo>
                    <a:pt x="2300" y="0"/>
                    <a:pt x="0" y="1344"/>
                    <a:pt x="0" y="3003"/>
                  </a:cubicBezTo>
                  <a:cubicBezTo>
                    <a:pt x="0" y="4662"/>
                    <a:pt x="2300" y="6006"/>
                    <a:pt x="5137" y="6006"/>
                  </a:cubicBezTo>
                  <a:lnTo>
                    <a:pt x="6846" y="6053"/>
                  </a:lnTo>
                  <a:lnTo>
                    <a:pt x="465" y="21600"/>
                  </a:lnTo>
                  <a:lnTo>
                    <a:pt x="2411" y="21600"/>
                  </a:lnTo>
                  <a:lnTo>
                    <a:pt x="8341" y="6608"/>
                  </a:lnTo>
                  <a:cubicBezTo>
                    <a:pt x="8382" y="6469"/>
                    <a:pt x="8432" y="6331"/>
                    <a:pt x="8491" y="6195"/>
                  </a:cubicBezTo>
                  <a:cubicBezTo>
                    <a:pt x="8562" y="6032"/>
                    <a:pt x="8647" y="5867"/>
                    <a:pt x="8604" y="5700"/>
                  </a:cubicBezTo>
                  <a:cubicBezTo>
                    <a:pt x="8560" y="5529"/>
                    <a:pt x="8387" y="5379"/>
                    <a:pt x="8141" y="5281"/>
                  </a:cubicBezTo>
                  <a:cubicBezTo>
                    <a:pt x="7777" y="5135"/>
                    <a:pt x="7319" y="5123"/>
                    <a:pt x="6878" y="5113"/>
                  </a:cubicBezTo>
                  <a:cubicBezTo>
                    <a:pt x="6293" y="5099"/>
                    <a:pt x="5707" y="5082"/>
                    <a:pt x="5122" y="5062"/>
                  </a:cubicBezTo>
                  <a:cubicBezTo>
                    <a:pt x="3177" y="5062"/>
                    <a:pt x="1601" y="4140"/>
                    <a:pt x="1601" y="3003"/>
                  </a:cubicBezTo>
                  <a:cubicBezTo>
                    <a:pt x="1601" y="1866"/>
                    <a:pt x="3177" y="944"/>
                    <a:pt x="5122" y="944"/>
                  </a:cubicBezTo>
                  <a:lnTo>
                    <a:pt x="10790" y="944"/>
                  </a:lnTo>
                  <a:lnTo>
                    <a:pt x="10810" y="944"/>
                  </a:lnTo>
                  <a:lnTo>
                    <a:pt x="16478" y="944"/>
                  </a:lnTo>
                  <a:cubicBezTo>
                    <a:pt x="18423" y="944"/>
                    <a:pt x="19999" y="1866"/>
                    <a:pt x="19999" y="3003"/>
                  </a:cubicBezTo>
                  <a:cubicBezTo>
                    <a:pt x="19999" y="4140"/>
                    <a:pt x="18423" y="5062"/>
                    <a:pt x="16478" y="5062"/>
                  </a:cubicBezTo>
                  <a:cubicBezTo>
                    <a:pt x="15893" y="5082"/>
                    <a:pt x="15307" y="5099"/>
                    <a:pt x="14722" y="5113"/>
                  </a:cubicBezTo>
                  <a:cubicBezTo>
                    <a:pt x="14281" y="5123"/>
                    <a:pt x="13823" y="5135"/>
                    <a:pt x="13459" y="5281"/>
                  </a:cubicBezTo>
                  <a:cubicBezTo>
                    <a:pt x="13213" y="5379"/>
                    <a:pt x="13040" y="5529"/>
                    <a:pt x="12996" y="5700"/>
                  </a:cubicBezTo>
                  <a:cubicBezTo>
                    <a:pt x="12953" y="5867"/>
                    <a:pt x="13038" y="6032"/>
                    <a:pt x="13109" y="6195"/>
                  </a:cubicBezTo>
                  <a:cubicBezTo>
                    <a:pt x="13168" y="6331"/>
                    <a:pt x="13218" y="6469"/>
                    <a:pt x="13259" y="6608"/>
                  </a:cubicBezTo>
                  <a:lnTo>
                    <a:pt x="19189" y="21600"/>
                  </a:lnTo>
                  <a:lnTo>
                    <a:pt x="21135" y="21600"/>
                  </a:lnTo>
                  <a:lnTo>
                    <a:pt x="14754" y="6053"/>
                  </a:lnTo>
                  <a:lnTo>
                    <a:pt x="16463" y="6006"/>
                  </a:lnTo>
                  <a:cubicBezTo>
                    <a:pt x="19300" y="6006"/>
                    <a:pt x="21600" y="4662"/>
                    <a:pt x="21600" y="3003"/>
                  </a:cubicBezTo>
                  <a:cubicBezTo>
                    <a:pt x="21600" y="1344"/>
                    <a:pt x="19300" y="0"/>
                    <a:pt x="16463" y="0"/>
                  </a:cubicBezTo>
                  <a:lnTo>
                    <a:pt x="10810" y="0"/>
                  </a:lnTo>
                  <a:lnTo>
                    <a:pt x="10790" y="0"/>
                  </a:lnTo>
                  <a:lnTo>
                    <a:pt x="5137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23" name="Shape 58979">
              <a:extLst>
                <a:ext uri="{FF2B5EF4-FFF2-40B4-BE49-F238E27FC236}">
                  <a16:creationId xmlns:a16="http://schemas.microsoft.com/office/drawing/2014/main" id="{171E7B46-76C0-1746-9DF2-84A58137F587}"/>
                </a:ext>
              </a:extLst>
            </p:cNvPr>
            <p:cNvSpPr/>
            <p:nvPr/>
          </p:nvSpPr>
          <p:spPr>
            <a:xfrm>
              <a:off x="1839029" y="2583895"/>
              <a:ext cx="752845" cy="87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4" extrusionOk="0">
                  <a:moveTo>
                    <a:pt x="1130" y="0"/>
                  </a:moveTo>
                  <a:cubicBezTo>
                    <a:pt x="805" y="0"/>
                    <a:pt x="641" y="-3"/>
                    <a:pt x="467" y="470"/>
                  </a:cubicBezTo>
                  <a:cubicBezTo>
                    <a:pt x="276" y="1067"/>
                    <a:pt x="124" y="2368"/>
                    <a:pt x="54" y="4010"/>
                  </a:cubicBezTo>
                  <a:cubicBezTo>
                    <a:pt x="-1" y="5511"/>
                    <a:pt x="0" y="6915"/>
                    <a:pt x="0" y="9697"/>
                  </a:cubicBezTo>
                  <a:lnTo>
                    <a:pt x="0" y="11843"/>
                  </a:lnTo>
                  <a:cubicBezTo>
                    <a:pt x="0" y="14669"/>
                    <a:pt x="-1" y="16083"/>
                    <a:pt x="54" y="17584"/>
                  </a:cubicBezTo>
                  <a:cubicBezTo>
                    <a:pt x="124" y="19226"/>
                    <a:pt x="276" y="20513"/>
                    <a:pt x="467" y="21111"/>
                  </a:cubicBezTo>
                  <a:cubicBezTo>
                    <a:pt x="642" y="21587"/>
                    <a:pt x="806" y="21594"/>
                    <a:pt x="1130" y="21594"/>
                  </a:cubicBezTo>
                  <a:lnTo>
                    <a:pt x="3523" y="21594"/>
                  </a:lnTo>
                  <a:cubicBezTo>
                    <a:pt x="3523" y="19295"/>
                    <a:pt x="3625" y="16990"/>
                    <a:pt x="3829" y="15237"/>
                  </a:cubicBezTo>
                  <a:cubicBezTo>
                    <a:pt x="4034" y="13483"/>
                    <a:pt x="4301" y="12608"/>
                    <a:pt x="4569" y="12608"/>
                  </a:cubicBezTo>
                  <a:cubicBezTo>
                    <a:pt x="4837" y="12608"/>
                    <a:pt x="5105" y="13483"/>
                    <a:pt x="5310" y="15237"/>
                  </a:cubicBezTo>
                  <a:cubicBezTo>
                    <a:pt x="5514" y="16990"/>
                    <a:pt x="5616" y="19295"/>
                    <a:pt x="5616" y="21594"/>
                  </a:cubicBezTo>
                  <a:lnTo>
                    <a:pt x="15982" y="21594"/>
                  </a:lnTo>
                  <a:cubicBezTo>
                    <a:pt x="15982" y="19295"/>
                    <a:pt x="16084" y="16990"/>
                    <a:pt x="16288" y="15237"/>
                  </a:cubicBezTo>
                  <a:cubicBezTo>
                    <a:pt x="16493" y="13483"/>
                    <a:pt x="16760" y="12608"/>
                    <a:pt x="17028" y="12608"/>
                  </a:cubicBezTo>
                  <a:cubicBezTo>
                    <a:pt x="17296" y="12608"/>
                    <a:pt x="17564" y="13483"/>
                    <a:pt x="17769" y="15237"/>
                  </a:cubicBezTo>
                  <a:cubicBezTo>
                    <a:pt x="17973" y="16990"/>
                    <a:pt x="18075" y="19295"/>
                    <a:pt x="18075" y="21594"/>
                  </a:cubicBezTo>
                  <a:lnTo>
                    <a:pt x="20462" y="21594"/>
                  </a:lnTo>
                  <a:cubicBezTo>
                    <a:pt x="20791" y="21594"/>
                    <a:pt x="20956" y="21587"/>
                    <a:pt x="21131" y="21111"/>
                  </a:cubicBezTo>
                  <a:cubicBezTo>
                    <a:pt x="21322" y="20513"/>
                    <a:pt x="21474" y="19226"/>
                    <a:pt x="21544" y="17584"/>
                  </a:cubicBezTo>
                  <a:cubicBezTo>
                    <a:pt x="21599" y="16083"/>
                    <a:pt x="21598" y="14666"/>
                    <a:pt x="21598" y="11883"/>
                  </a:cubicBezTo>
                  <a:lnTo>
                    <a:pt x="21598" y="9738"/>
                  </a:lnTo>
                  <a:cubicBezTo>
                    <a:pt x="21598" y="6912"/>
                    <a:pt x="21599" y="5511"/>
                    <a:pt x="21544" y="4010"/>
                  </a:cubicBezTo>
                  <a:cubicBezTo>
                    <a:pt x="21474" y="2368"/>
                    <a:pt x="21322" y="1067"/>
                    <a:pt x="21131" y="470"/>
                  </a:cubicBezTo>
                  <a:cubicBezTo>
                    <a:pt x="20956" y="-6"/>
                    <a:pt x="20791" y="0"/>
                    <a:pt x="20466" y="0"/>
                  </a:cubicBezTo>
                  <a:lnTo>
                    <a:pt x="1135" y="0"/>
                  </a:lnTo>
                  <a:lnTo>
                    <a:pt x="1130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F63CCC3D-092F-4B49-813E-7ED6B9C5DA10}"/>
                </a:ext>
              </a:extLst>
            </p:cNvPr>
            <p:cNvSpPr txBox="1"/>
            <p:nvPr/>
          </p:nvSpPr>
          <p:spPr>
            <a:xfrm>
              <a:off x="970927" y="2963590"/>
              <a:ext cx="2553904" cy="1538883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cs-CZ" sz="54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" panose="020B0502040204020203" pitchFamily="34" charset="0"/>
                  <a:ea typeface="League Spartan" charset="0"/>
                  <a:cs typeface="Segoe UI" panose="020B0502040204020203" pitchFamily="34" charset="0"/>
                </a:rPr>
                <a:t>14 500 </a:t>
              </a:r>
            </a:p>
            <a:p>
              <a:pPr algn="ctr"/>
              <a:r>
                <a:rPr lang="cs-CZ" sz="2000" b="1" dirty="0">
                  <a:solidFill>
                    <a:srgbClr val="C00000"/>
                  </a:solidFill>
                  <a:latin typeface="Segoe UI" panose="020B0502040204020203" pitchFamily="34" charset="0"/>
                  <a:ea typeface="League Spartan" charset="0"/>
                  <a:cs typeface="Segoe UI" panose="020B0502040204020203" pitchFamily="34" charset="0"/>
                </a:rPr>
                <a:t>žáků </a:t>
              </a:r>
            </a:p>
            <a:p>
              <a:pPr algn="ctr"/>
              <a:r>
                <a:rPr lang="cs-CZ" sz="2000" b="1" dirty="0">
                  <a:solidFill>
                    <a:srgbClr val="C00000"/>
                  </a:solidFill>
                  <a:latin typeface="Segoe UI" panose="020B0502040204020203" pitchFamily="34" charset="0"/>
                  <a:ea typeface="League Spartan" charset="0"/>
                  <a:cs typeface="Segoe UI" panose="020B0502040204020203" pitchFamily="34" charset="0"/>
                </a:rPr>
                <a:t>1. stupeň ZŠ</a:t>
              </a:r>
              <a:endParaRPr lang="en-US" sz="2000" b="1" dirty="0">
                <a:solidFill>
                  <a:srgbClr val="C00000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2" name="Skupina 1"/>
          <p:cNvGrpSpPr/>
          <p:nvPr/>
        </p:nvGrpSpPr>
        <p:grpSpPr>
          <a:xfrm>
            <a:off x="4838441" y="-18159"/>
            <a:ext cx="2725583" cy="5126681"/>
            <a:chOff x="8492531" y="-1"/>
            <a:chExt cx="2725583" cy="5126681"/>
          </a:xfrm>
        </p:grpSpPr>
        <p:sp>
          <p:nvSpPr>
            <p:cNvPr id="31" name="Shape 58969">
              <a:extLst>
                <a:ext uri="{FF2B5EF4-FFF2-40B4-BE49-F238E27FC236}">
                  <a16:creationId xmlns:a16="http://schemas.microsoft.com/office/drawing/2014/main" id="{E208E250-0F51-824C-85A1-94EFD609E543}"/>
                </a:ext>
              </a:extLst>
            </p:cNvPr>
            <p:cNvSpPr/>
            <p:nvPr/>
          </p:nvSpPr>
          <p:spPr>
            <a:xfrm flipH="1" flipV="1">
              <a:off x="9858750" y="-1"/>
              <a:ext cx="0" cy="1770002"/>
            </a:xfrm>
            <a:prstGeom prst="line">
              <a:avLst/>
            </a:prstGeom>
            <a:noFill/>
            <a:ln w="25400" cap="flat">
              <a:solidFill>
                <a:schemeClr val="accent6">
                  <a:lumMod val="20000"/>
                  <a:lumOff val="80000"/>
                </a:schemeClr>
              </a:solidFill>
              <a:prstDash val="solid"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35" name="Shape 58960">
              <a:extLst>
                <a:ext uri="{FF2B5EF4-FFF2-40B4-BE49-F238E27FC236}">
                  <a16:creationId xmlns:a16="http://schemas.microsoft.com/office/drawing/2014/main" id="{8AB6BE13-7A04-3344-BCC6-715845B80212}"/>
                </a:ext>
              </a:extLst>
            </p:cNvPr>
            <p:cNvSpPr/>
            <p:nvPr/>
          </p:nvSpPr>
          <p:spPr>
            <a:xfrm>
              <a:off x="8492531" y="2401095"/>
              <a:ext cx="2725583" cy="2725585"/>
            </a:xfrm>
            <a:prstGeom prst="ellipse">
              <a:avLst/>
            </a:prstGeom>
            <a:solidFill>
              <a:srgbClr val="D5DCE4"/>
            </a:solidFill>
            <a:ln w="635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32" name="Shape 58965">
              <a:extLst>
                <a:ext uri="{FF2B5EF4-FFF2-40B4-BE49-F238E27FC236}">
                  <a16:creationId xmlns:a16="http://schemas.microsoft.com/office/drawing/2014/main" id="{486CCA41-3F2B-9B43-AC1B-81E87145346B}"/>
                </a:ext>
              </a:extLst>
            </p:cNvPr>
            <p:cNvSpPr/>
            <p:nvPr/>
          </p:nvSpPr>
          <p:spPr>
            <a:xfrm>
              <a:off x="9530787" y="2212998"/>
              <a:ext cx="649127" cy="362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6" y="0"/>
                  </a:moveTo>
                  <a:cubicBezTo>
                    <a:pt x="874" y="0"/>
                    <a:pt x="694" y="1"/>
                    <a:pt x="506" y="108"/>
                  </a:cubicBezTo>
                  <a:cubicBezTo>
                    <a:pt x="299" y="243"/>
                    <a:pt x="135" y="536"/>
                    <a:pt x="60" y="907"/>
                  </a:cubicBezTo>
                  <a:cubicBezTo>
                    <a:pt x="0" y="1247"/>
                    <a:pt x="0" y="1565"/>
                    <a:pt x="0" y="2194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2204"/>
                  </a:lnTo>
                  <a:cubicBezTo>
                    <a:pt x="21600" y="1565"/>
                    <a:pt x="21600" y="1247"/>
                    <a:pt x="21540" y="907"/>
                  </a:cubicBezTo>
                  <a:cubicBezTo>
                    <a:pt x="21465" y="536"/>
                    <a:pt x="21301" y="243"/>
                    <a:pt x="21094" y="108"/>
                  </a:cubicBezTo>
                  <a:cubicBezTo>
                    <a:pt x="20904" y="0"/>
                    <a:pt x="20727" y="0"/>
                    <a:pt x="20376" y="0"/>
                  </a:cubicBezTo>
                  <a:lnTo>
                    <a:pt x="1232" y="0"/>
                  </a:lnTo>
                  <a:lnTo>
                    <a:pt x="1226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33" name="Shape 58966">
              <a:extLst>
                <a:ext uri="{FF2B5EF4-FFF2-40B4-BE49-F238E27FC236}">
                  <a16:creationId xmlns:a16="http://schemas.microsoft.com/office/drawing/2014/main" id="{C6973D0B-9F79-3640-AF9A-5E3AB60488D6}"/>
                </a:ext>
              </a:extLst>
            </p:cNvPr>
            <p:cNvSpPr/>
            <p:nvPr/>
          </p:nvSpPr>
          <p:spPr>
            <a:xfrm>
              <a:off x="9620008" y="1770001"/>
              <a:ext cx="470686" cy="8052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137" y="0"/>
                  </a:moveTo>
                  <a:cubicBezTo>
                    <a:pt x="2300" y="0"/>
                    <a:pt x="0" y="1344"/>
                    <a:pt x="0" y="3003"/>
                  </a:cubicBezTo>
                  <a:cubicBezTo>
                    <a:pt x="0" y="4662"/>
                    <a:pt x="2300" y="6006"/>
                    <a:pt x="5137" y="6006"/>
                  </a:cubicBezTo>
                  <a:lnTo>
                    <a:pt x="6846" y="6053"/>
                  </a:lnTo>
                  <a:lnTo>
                    <a:pt x="465" y="21600"/>
                  </a:lnTo>
                  <a:lnTo>
                    <a:pt x="2411" y="21600"/>
                  </a:lnTo>
                  <a:lnTo>
                    <a:pt x="8341" y="6608"/>
                  </a:lnTo>
                  <a:cubicBezTo>
                    <a:pt x="8382" y="6469"/>
                    <a:pt x="8432" y="6331"/>
                    <a:pt x="8491" y="6195"/>
                  </a:cubicBezTo>
                  <a:cubicBezTo>
                    <a:pt x="8562" y="6032"/>
                    <a:pt x="8647" y="5867"/>
                    <a:pt x="8604" y="5700"/>
                  </a:cubicBezTo>
                  <a:cubicBezTo>
                    <a:pt x="8560" y="5529"/>
                    <a:pt x="8387" y="5379"/>
                    <a:pt x="8141" y="5281"/>
                  </a:cubicBezTo>
                  <a:cubicBezTo>
                    <a:pt x="7777" y="5135"/>
                    <a:pt x="7319" y="5123"/>
                    <a:pt x="6878" y="5113"/>
                  </a:cubicBezTo>
                  <a:cubicBezTo>
                    <a:pt x="6293" y="5099"/>
                    <a:pt x="5707" y="5082"/>
                    <a:pt x="5122" y="5062"/>
                  </a:cubicBezTo>
                  <a:cubicBezTo>
                    <a:pt x="3177" y="5062"/>
                    <a:pt x="1601" y="4140"/>
                    <a:pt x="1601" y="3003"/>
                  </a:cubicBezTo>
                  <a:cubicBezTo>
                    <a:pt x="1601" y="1866"/>
                    <a:pt x="3177" y="944"/>
                    <a:pt x="5122" y="944"/>
                  </a:cubicBezTo>
                  <a:lnTo>
                    <a:pt x="10790" y="944"/>
                  </a:lnTo>
                  <a:lnTo>
                    <a:pt x="10810" y="944"/>
                  </a:lnTo>
                  <a:lnTo>
                    <a:pt x="16478" y="944"/>
                  </a:lnTo>
                  <a:cubicBezTo>
                    <a:pt x="18423" y="944"/>
                    <a:pt x="19999" y="1866"/>
                    <a:pt x="19999" y="3003"/>
                  </a:cubicBezTo>
                  <a:cubicBezTo>
                    <a:pt x="19999" y="4140"/>
                    <a:pt x="18423" y="5062"/>
                    <a:pt x="16478" y="5062"/>
                  </a:cubicBezTo>
                  <a:cubicBezTo>
                    <a:pt x="15893" y="5082"/>
                    <a:pt x="15307" y="5099"/>
                    <a:pt x="14722" y="5113"/>
                  </a:cubicBezTo>
                  <a:cubicBezTo>
                    <a:pt x="14281" y="5123"/>
                    <a:pt x="13823" y="5135"/>
                    <a:pt x="13459" y="5281"/>
                  </a:cubicBezTo>
                  <a:cubicBezTo>
                    <a:pt x="13213" y="5379"/>
                    <a:pt x="13040" y="5529"/>
                    <a:pt x="12996" y="5700"/>
                  </a:cubicBezTo>
                  <a:cubicBezTo>
                    <a:pt x="12953" y="5867"/>
                    <a:pt x="13038" y="6032"/>
                    <a:pt x="13109" y="6195"/>
                  </a:cubicBezTo>
                  <a:cubicBezTo>
                    <a:pt x="13168" y="6331"/>
                    <a:pt x="13218" y="6469"/>
                    <a:pt x="13259" y="6608"/>
                  </a:cubicBezTo>
                  <a:lnTo>
                    <a:pt x="19189" y="21600"/>
                  </a:lnTo>
                  <a:lnTo>
                    <a:pt x="21135" y="21600"/>
                  </a:lnTo>
                  <a:lnTo>
                    <a:pt x="14754" y="6053"/>
                  </a:lnTo>
                  <a:lnTo>
                    <a:pt x="16463" y="6006"/>
                  </a:lnTo>
                  <a:cubicBezTo>
                    <a:pt x="19300" y="6006"/>
                    <a:pt x="21600" y="4662"/>
                    <a:pt x="21600" y="3003"/>
                  </a:cubicBezTo>
                  <a:cubicBezTo>
                    <a:pt x="21600" y="1344"/>
                    <a:pt x="19300" y="0"/>
                    <a:pt x="16463" y="0"/>
                  </a:cubicBezTo>
                  <a:lnTo>
                    <a:pt x="10810" y="0"/>
                  </a:lnTo>
                  <a:lnTo>
                    <a:pt x="10790" y="0"/>
                  </a:lnTo>
                  <a:lnTo>
                    <a:pt x="5137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34" name="Shape 58967">
              <a:extLst>
                <a:ext uri="{FF2B5EF4-FFF2-40B4-BE49-F238E27FC236}">
                  <a16:creationId xmlns:a16="http://schemas.microsoft.com/office/drawing/2014/main" id="{BA27847B-6D8B-BB47-921A-87A61588AF11}"/>
                </a:ext>
              </a:extLst>
            </p:cNvPr>
            <p:cNvSpPr/>
            <p:nvPr/>
          </p:nvSpPr>
          <p:spPr>
            <a:xfrm>
              <a:off x="9478901" y="2575222"/>
              <a:ext cx="752845" cy="87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4" extrusionOk="0">
                  <a:moveTo>
                    <a:pt x="1130" y="0"/>
                  </a:moveTo>
                  <a:cubicBezTo>
                    <a:pt x="805" y="0"/>
                    <a:pt x="641" y="-3"/>
                    <a:pt x="467" y="470"/>
                  </a:cubicBezTo>
                  <a:cubicBezTo>
                    <a:pt x="276" y="1067"/>
                    <a:pt x="124" y="2368"/>
                    <a:pt x="54" y="4010"/>
                  </a:cubicBezTo>
                  <a:cubicBezTo>
                    <a:pt x="-1" y="5511"/>
                    <a:pt x="0" y="6915"/>
                    <a:pt x="0" y="9697"/>
                  </a:cubicBezTo>
                  <a:lnTo>
                    <a:pt x="0" y="11843"/>
                  </a:lnTo>
                  <a:cubicBezTo>
                    <a:pt x="0" y="14669"/>
                    <a:pt x="-1" y="16083"/>
                    <a:pt x="54" y="17584"/>
                  </a:cubicBezTo>
                  <a:cubicBezTo>
                    <a:pt x="124" y="19226"/>
                    <a:pt x="276" y="20513"/>
                    <a:pt x="467" y="21111"/>
                  </a:cubicBezTo>
                  <a:cubicBezTo>
                    <a:pt x="642" y="21587"/>
                    <a:pt x="806" y="21594"/>
                    <a:pt x="1130" y="21594"/>
                  </a:cubicBezTo>
                  <a:lnTo>
                    <a:pt x="3523" y="21594"/>
                  </a:lnTo>
                  <a:cubicBezTo>
                    <a:pt x="3523" y="19295"/>
                    <a:pt x="3625" y="16990"/>
                    <a:pt x="3829" y="15237"/>
                  </a:cubicBezTo>
                  <a:cubicBezTo>
                    <a:pt x="4034" y="13483"/>
                    <a:pt x="4301" y="12608"/>
                    <a:pt x="4569" y="12608"/>
                  </a:cubicBezTo>
                  <a:cubicBezTo>
                    <a:pt x="4837" y="12608"/>
                    <a:pt x="5105" y="13483"/>
                    <a:pt x="5310" y="15237"/>
                  </a:cubicBezTo>
                  <a:cubicBezTo>
                    <a:pt x="5514" y="16990"/>
                    <a:pt x="5616" y="19295"/>
                    <a:pt x="5616" y="21594"/>
                  </a:cubicBezTo>
                  <a:lnTo>
                    <a:pt x="15982" y="21594"/>
                  </a:lnTo>
                  <a:cubicBezTo>
                    <a:pt x="15982" y="19295"/>
                    <a:pt x="16084" y="16990"/>
                    <a:pt x="16288" y="15237"/>
                  </a:cubicBezTo>
                  <a:cubicBezTo>
                    <a:pt x="16493" y="13483"/>
                    <a:pt x="16760" y="12608"/>
                    <a:pt x="17028" y="12608"/>
                  </a:cubicBezTo>
                  <a:cubicBezTo>
                    <a:pt x="17296" y="12608"/>
                    <a:pt x="17564" y="13483"/>
                    <a:pt x="17769" y="15237"/>
                  </a:cubicBezTo>
                  <a:cubicBezTo>
                    <a:pt x="17973" y="16990"/>
                    <a:pt x="18075" y="19295"/>
                    <a:pt x="18075" y="21594"/>
                  </a:cubicBezTo>
                  <a:lnTo>
                    <a:pt x="20462" y="21594"/>
                  </a:lnTo>
                  <a:cubicBezTo>
                    <a:pt x="20791" y="21594"/>
                    <a:pt x="20956" y="21587"/>
                    <a:pt x="21131" y="21111"/>
                  </a:cubicBezTo>
                  <a:cubicBezTo>
                    <a:pt x="21322" y="20513"/>
                    <a:pt x="21474" y="19226"/>
                    <a:pt x="21544" y="17584"/>
                  </a:cubicBezTo>
                  <a:cubicBezTo>
                    <a:pt x="21599" y="16083"/>
                    <a:pt x="21598" y="14666"/>
                    <a:pt x="21598" y="11883"/>
                  </a:cubicBezTo>
                  <a:lnTo>
                    <a:pt x="21598" y="9738"/>
                  </a:lnTo>
                  <a:cubicBezTo>
                    <a:pt x="21598" y="6912"/>
                    <a:pt x="21599" y="5511"/>
                    <a:pt x="21544" y="4010"/>
                  </a:cubicBezTo>
                  <a:cubicBezTo>
                    <a:pt x="21474" y="2368"/>
                    <a:pt x="21322" y="1067"/>
                    <a:pt x="21131" y="470"/>
                  </a:cubicBezTo>
                  <a:cubicBezTo>
                    <a:pt x="20956" y="-6"/>
                    <a:pt x="20791" y="0"/>
                    <a:pt x="20466" y="0"/>
                  </a:cubicBezTo>
                  <a:lnTo>
                    <a:pt x="1135" y="0"/>
                  </a:lnTo>
                  <a:lnTo>
                    <a:pt x="1130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</p:grpSp>
      <p:sp>
        <p:nvSpPr>
          <p:cNvPr id="25" name="Nadpis 1"/>
          <p:cNvSpPr txBox="1">
            <a:spLocks/>
          </p:cNvSpPr>
          <p:nvPr/>
        </p:nvSpPr>
        <p:spPr>
          <a:xfrm>
            <a:off x="943433" y="407084"/>
            <a:ext cx="10515600" cy="81288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dirty="0">
                <a:ea typeface="Calibri" panose="020F0502020204030204" pitchFamily="34" charset="0"/>
              </a:rPr>
              <a:t>VZDĚLÁVACÍ ROZDÍLY MEZI ŽÁKY </a:t>
            </a:r>
            <a:br>
              <a:rPr lang="cs-CZ" dirty="0">
                <a:ea typeface="Calibri" panose="020F0502020204030204" pitchFamily="34" charset="0"/>
              </a:rPr>
            </a:br>
            <a:r>
              <a:rPr lang="cs-CZ" dirty="0">
                <a:ea typeface="Calibri" panose="020F0502020204030204" pitchFamily="34" charset="0"/>
              </a:rPr>
              <a:t>PO OBDOBÍ DISTANČNÍHO VZDĚLÁVÁNÍ</a:t>
            </a:r>
            <a:endParaRPr lang="cs-CZ" dirty="0"/>
          </a:p>
        </p:txBody>
      </p:sp>
      <p:grpSp>
        <p:nvGrpSpPr>
          <p:cNvPr id="29" name="Skupina 28"/>
          <p:cNvGrpSpPr/>
          <p:nvPr/>
        </p:nvGrpSpPr>
        <p:grpSpPr>
          <a:xfrm>
            <a:off x="8759366" y="20554"/>
            <a:ext cx="2725583" cy="5126681"/>
            <a:chOff x="8492531" y="-1"/>
            <a:chExt cx="2725583" cy="5126681"/>
          </a:xfrm>
        </p:grpSpPr>
        <p:sp>
          <p:nvSpPr>
            <p:cNvPr id="30" name="Shape 58969">
              <a:extLst>
                <a:ext uri="{FF2B5EF4-FFF2-40B4-BE49-F238E27FC236}">
                  <a16:creationId xmlns:a16="http://schemas.microsoft.com/office/drawing/2014/main" id="{E208E250-0F51-824C-85A1-94EFD609E543}"/>
                </a:ext>
              </a:extLst>
            </p:cNvPr>
            <p:cNvSpPr/>
            <p:nvPr/>
          </p:nvSpPr>
          <p:spPr>
            <a:xfrm flipH="1" flipV="1">
              <a:off x="9858750" y="-1"/>
              <a:ext cx="0" cy="1770002"/>
            </a:xfrm>
            <a:prstGeom prst="line">
              <a:avLst/>
            </a:prstGeom>
            <a:noFill/>
            <a:ln w="25400" cap="flat">
              <a:solidFill>
                <a:srgbClr val="F1F1F1"/>
              </a:solidFill>
              <a:prstDash val="solid"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36" name="Shape 58960">
              <a:extLst>
                <a:ext uri="{FF2B5EF4-FFF2-40B4-BE49-F238E27FC236}">
                  <a16:creationId xmlns:a16="http://schemas.microsoft.com/office/drawing/2014/main" id="{8AB6BE13-7A04-3344-BCC6-715845B80212}"/>
                </a:ext>
              </a:extLst>
            </p:cNvPr>
            <p:cNvSpPr/>
            <p:nvPr/>
          </p:nvSpPr>
          <p:spPr>
            <a:xfrm>
              <a:off x="8492531" y="2401095"/>
              <a:ext cx="2725583" cy="2725585"/>
            </a:xfrm>
            <a:prstGeom prst="ellipse">
              <a:avLst/>
            </a:prstGeom>
            <a:solidFill>
              <a:srgbClr val="D5DCE4"/>
            </a:solidFill>
            <a:ln w="635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37" name="Shape 58965">
              <a:extLst>
                <a:ext uri="{FF2B5EF4-FFF2-40B4-BE49-F238E27FC236}">
                  <a16:creationId xmlns:a16="http://schemas.microsoft.com/office/drawing/2014/main" id="{486CCA41-3F2B-9B43-AC1B-81E87145346B}"/>
                </a:ext>
              </a:extLst>
            </p:cNvPr>
            <p:cNvSpPr/>
            <p:nvPr/>
          </p:nvSpPr>
          <p:spPr>
            <a:xfrm>
              <a:off x="9530787" y="2212998"/>
              <a:ext cx="649127" cy="362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6" y="0"/>
                  </a:moveTo>
                  <a:cubicBezTo>
                    <a:pt x="874" y="0"/>
                    <a:pt x="694" y="1"/>
                    <a:pt x="506" y="108"/>
                  </a:cubicBezTo>
                  <a:cubicBezTo>
                    <a:pt x="299" y="243"/>
                    <a:pt x="135" y="536"/>
                    <a:pt x="60" y="907"/>
                  </a:cubicBezTo>
                  <a:cubicBezTo>
                    <a:pt x="0" y="1247"/>
                    <a:pt x="0" y="1565"/>
                    <a:pt x="0" y="2194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2204"/>
                  </a:lnTo>
                  <a:cubicBezTo>
                    <a:pt x="21600" y="1565"/>
                    <a:pt x="21600" y="1247"/>
                    <a:pt x="21540" y="907"/>
                  </a:cubicBezTo>
                  <a:cubicBezTo>
                    <a:pt x="21465" y="536"/>
                    <a:pt x="21301" y="243"/>
                    <a:pt x="21094" y="108"/>
                  </a:cubicBezTo>
                  <a:cubicBezTo>
                    <a:pt x="20904" y="0"/>
                    <a:pt x="20727" y="0"/>
                    <a:pt x="20376" y="0"/>
                  </a:cubicBezTo>
                  <a:lnTo>
                    <a:pt x="1232" y="0"/>
                  </a:lnTo>
                  <a:lnTo>
                    <a:pt x="1226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 cap="flat">
              <a:solidFill>
                <a:srgbClr val="F1F1F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38" name="Shape 58966">
              <a:extLst>
                <a:ext uri="{FF2B5EF4-FFF2-40B4-BE49-F238E27FC236}">
                  <a16:creationId xmlns:a16="http://schemas.microsoft.com/office/drawing/2014/main" id="{C6973D0B-9F79-3640-AF9A-5E3AB60488D6}"/>
                </a:ext>
              </a:extLst>
            </p:cNvPr>
            <p:cNvSpPr/>
            <p:nvPr/>
          </p:nvSpPr>
          <p:spPr>
            <a:xfrm>
              <a:off x="9620008" y="1770001"/>
              <a:ext cx="470686" cy="8052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137" y="0"/>
                  </a:moveTo>
                  <a:cubicBezTo>
                    <a:pt x="2300" y="0"/>
                    <a:pt x="0" y="1344"/>
                    <a:pt x="0" y="3003"/>
                  </a:cubicBezTo>
                  <a:cubicBezTo>
                    <a:pt x="0" y="4662"/>
                    <a:pt x="2300" y="6006"/>
                    <a:pt x="5137" y="6006"/>
                  </a:cubicBezTo>
                  <a:lnTo>
                    <a:pt x="6846" y="6053"/>
                  </a:lnTo>
                  <a:lnTo>
                    <a:pt x="465" y="21600"/>
                  </a:lnTo>
                  <a:lnTo>
                    <a:pt x="2411" y="21600"/>
                  </a:lnTo>
                  <a:lnTo>
                    <a:pt x="8341" y="6608"/>
                  </a:lnTo>
                  <a:cubicBezTo>
                    <a:pt x="8382" y="6469"/>
                    <a:pt x="8432" y="6331"/>
                    <a:pt x="8491" y="6195"/>
                  </a:cubicBezTo>
                  <a:cubicBezTo>
                    <a:pt x="8562" y="6032"/>
                    <a:pt x="8647" y="5867"/>
                    <a:pt x="8604" y="5700"/>
                  </a:cubicBezTo>
                  <a:cubicBezTo>
                    <a:pt x="8560" y="5529"/>
                    <a:pt x="8387" y="5379"/>
                    <a:pt x="8141" y="5281"/>
                  </a:cubicBezTo>
                  <a:cubicBezTo>
                    <a:pt x="7777" y="5135"/>
                    <a:pt x="7319" y="5123"/>
                    <a:pt x="6878" y="5113"/>
                  </a:cubicBezTo>
                  <a:cubicBezTo>
                    <a:pt x="6293" y="5099"/>
                    <a:pt x="5707" y="5082"/>
                    <a:pt x="5122" y="5062"/>
                  </a:cubicBezTo>
                  <a:cubicBezTo>
                    <a:pt x="3177" y="5062"/>
                    <a:pt x="1601" y="4140"/>
                    <a:pt x="1601" y="3003"/>
                  </a:cubicBezTo>
                  <a:cubicBezTo>
                    <a:pt x="1601" y="1866"/>
                    <a:pt x="3177" y="944"/>
                    <a:pt x="5122" y="944"/>
                  </a:cubicBezTo>
                  <a:lnTo>
                    <a:pt x="10790" y="944"/>
                  </a:lnTo>
                  <a:lnTo>
                    <a:pt x="10810" y="944"/>
                  </a:lnTo>
                  <a:lnTo>
                    <a:pt x="16478" y="944"/>
                  </a:lnTo>
                  <a:cubicBezTo>
                    <a:pt x="18423" y="944"/>
                    <a:pt x="19999" y="1866"/>
                    <a:pt x="19999" y="3003"/>
                  </a:cubicBezTo>
                  <a:cubicBezTo>
                    <a:pt x="19999" y="4140"/>
                    <a:pt x="18423" y="5062"/>
                    <a:pt x="16478" y="5062"/>
                  </a:cubicBezTo>
                  <a:cubicBezTo>
                    <a:pt x="15893" y="5082"/>
                    <a:pt x="15307" y="5099"/>
                    <a:pt x="14722" y="5113"/>
                  </a:cubicBezTo>
                  <a:cubicBezTo>
                    <a:pt x="14281" y="5123"/>
                    <a:pt x="13823" y="5135"/>
                    <a:pt x="13459" y="5281"/>
                  </a:cubicBezTo>
                  <a:cubicBezTo>
                    <a:pt x="13213" y="5379"/>
                    <a:pt x="13040" y="5529"/>
                    <a:pt x="12996" y="5700"/>
                  </a:cubicBezTo>
                  <a:cubicBezTo>
                    <a:pt x="12953" y="5867"/>
                    <a:pt x="13038" y="6032"/>
                    <a:pt x="13109" y="6195"/>
                  </a:cubicBezTo>
                  <a:cubicBezTo>
                    <a:pt x="13168" y="6331"/>
                    <a:pt x="13218" y="6469"/>
                    <a:pt x="13259" y="6608"/>
                  </a:cubicBezTo>
                  <a:lnTo>
                    <a:pt x="19189" y="21600"/>
                  </a:lnTo>
                  <a:lnTo>
                    <a:pt x="21135" y="21600"/>
                  </a:lnTo>
                  <a:lnTo>
                    <a:pt x="14754" y="6053"/>
                  </a:lnTo>
                  <a:lnTo>
                    <a:pt x="16463" y="6006"/>
                  </a:lnTo>
                  <a:cubicBezTo>
                    <a:pt x="19300" y="6006"/>
                    <a:pt x="21600" y="4662"/>
                    <a:pt x="21600" y="3003"/>
                  </a:cubicBezTo>
                  <a:cubicBezTo>
                    <a:pt x="21600" y="1344"/>
                    <a:pt x="19300" y="0"/>
                    <a:pt x="16463" y="0"/>
                  </a:cubicBezTo>
                  <a:lnTo>
                    <a:pt x="10810" y="0"/>
                  </a:lnTo>
                  <a:lnTo>
                    <a:pt x="10790" y="0"/>
                  </a:lnTo>
                  <a:lnTo>
                    <a:pt x="5137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solidFill>
                <a:srgbClr val="F1F1F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  <p:sp>
          <p:nvSpPr>
            <p:cNvPr id="43" name="Shape 58967">
              <a:extLst>
                <a:ext uri="{FF2B5EF4-FFF2-40B4-BE49-F238E27FC236}">
                  <a16:creationId xmlns:a16="http://schemas.microsoft.com/office/drawing/2014/main" id="{BA27847B-6D8B-BB47-921A-87A61588AF11}"/>
                </a:ext>
              </a:extLst>
            </p:cNvPr>
            <p:cNvSpPr/>
            <p:nvPr/>
          </p:nvSpPr>
          <p:spPr>
            <a:xfrm>
              <a:off x="9478901" y="2575222"/>
              <a:ext cx="752845" cy="87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594" extrusionOk="0">
                  <a:moveTo>
                    <a:pt x="1130" y="0"/>
                  </a:moveTo>
                  <a:cubicBezTo>
                    <a:pt x="805" y="0"/>
                    <a:pt x="641" y="-3"/>
                    <a:pt x="467" y="470"/>
                  </a:cubicBezTo>
                  <a:cubicBezTo>
                    <a:pt x="276" y="1067"/>
                    <a:pt x="124" y="2368"/>
                    <a:pt x="54" y="4010"/>
                  </a:cubicBezTo>
                  <a:cubicBezTo>
                    <a:pt x="-1" y="5511"/>
                    <a:pt x="0" y="6915"/>
                    <a:pt x="0" y="9697"/>
                  </a:cubicBezTo>
                  <a:lnTo>
                    <a:pt x="0" y="11843"/>
                  </a:lnTo>
                  <a:cubicBezTo>
                    <a:pt x="0" y="14669"/>
                    <a:pt x="-1" y="16083"/>
                    <a:pt x="54" y="17584"/>
                  </a:cubicBezTo>
                  <a:cubicBezTo>
                    <a:pt x="124" y="19226"/>
                    <a:pt x="276" y="20513"/>
                    <a:pt x="467" y="21111"/>
                  </a:cubicBezTo>
                  <a:cubicBezTo>
                    <a:pt x="642" y="21587"/>
                    <a:pt x="806" y="21594"/>
                    <a:pt x="1130" y="21594"/>
                  </a:cubicBezTo>
                  <a:lnTo>
                    <a:pt x="3523" y="21594"/>
                  </a:lnTo>
                  <a:cubicBezTo>
                    <a:pt x="3523" y="19295"/>
                    <a:pt x="3625" y="16990"/>
                    <a:pt x="3829" y="15237"/>
                  </a:cubicBezTo>
                  <a:cubicBezTo>
                    <a:pt x="4034" y="13483"/>
                    <a:pt x="4301" y="12608"/>
                    <a:pt x="4569" y="12608"/>
                  </a:cubicBezTo>
                  <a:cubicBezTo>
                    <a:pt x="4837" y="12608"/>
                    <a:pt x="5105" y="13483"/>
                    <a:pt x="5310" y="15237"/>
                  </a:cubicBezTo>
                  <a:cubicBezTo>
                    <a:pt x="5514" y="16990"/>
                    <a:pt x="5616" y="19295"/>
                    <a:pt x="5616" y="21594"/>
                  </a:cubicBezTo>
                  <a:lnTo>
                    <a:pt x="15982" y="21594"/>
                  </a:lnTo>
                  <a:cubicBezTo>
                    <a:pt x="15982" y="19295"/>
                    <a:pt x="16084" y="16990"/>
                    <a:pt x="16288" y="15237"/>
                  </a:cubicBezTo>
                  <a:cubicBezTo>
                    <a:pt x="16493" y="13483"/>
                    <a:pt x="16760" y="12608"/>
                    <a:pt x="17028" y="12608"/>
                  </a:cubicBezTo>
                  <a:cubicBezTo>
                    <a:pt x="17296" y="12608"/>
                    <a:pt x="17564" y="13483"/>
                    <a:pt x="17769" y="15237"/>
                  </a:cubicBezTo>
                  <a:cubicBezTo>
                    <a:pt x="17973" y="16990"/>
                    <a:pt x="18075" y="19295"/>
                    <a:pt x="18075" y="21594"/>
                  </a:cubicBezTo>
                  <a:lnTo>
                    <a:pt x="20462" y="21594"/>
                  </a:lnTo>
                  <a:cubicBezTo>
                    <a:pt x="20791" y="21594"/>
                    <a:pt x="20956" y="21587"/>
                    <a:pt x="21131" y="21111"/>
                  </a:cubicBezTo>
                  <a:cubicBezTo>
                    <a:pt x="21322" y="20513"/>
                    <a:pt x="21474" y="19226"/>
                    <a:pt x="21544" y="17584"/>
                  </a:cubicBezTo>
                  <a:cubicBezTo>
                    <a:pt x="21599" y="16083"/>
                    <a:pt x="21598" y="14666"/>
                    <a:pt x="21598" y="11883"/>
                  </a:cubicBezTo>
                  <a:lnTo>
                    <a:pt x="21598" y="9738"/>
                  </a:lnTo>
                  <a:cubicBezTo>
                    <a:pt x="21598" y="6912"/>
                    <a:pt x="21599" y="5511"/>
                    <a:pt x="21544" y="4010"/>
                  </a:cubicBezTo>
                  <a:cubicBezTo>
                    <a:pt x="21474" y="2368"/>
                    <a:pt x="21322" y="1067"/>
                    <a:pt x="21131" y="470"/>
                  </a:cubicBezTo>
                  <a:cubicBezTo>
                    <a:pt x="20956" y="-6"/>
                    <a:pt x="20791" y="0"/>
                    <a:pt x="20466" y="0"/>
                  </a:cubicBezTo>
                  <a:lnTo>
                    <a:pt x="1135" y="0"/>
                  </a:lnTo>
                  <a:lnTo>
                    <a:pt x="1130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700" cap="flat">
              <a:solidFill>
                <a:srgbClr val="F1F1F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532" dirty="0">
                <a:latin typeface="Lato Light" panose="020F0502020204030203" pitchFamily="34" charset="0"/>
              </a:endParaRPr>
            </a:p>
          </p:txBody>
        </p:sp>
      </p:grpSp>
      <p:sp>
        <p:nvSpPr>
          <p:cNvPr id="50" name="Shape 10353">
            <a:extLst>
              <a:ext uri="{FF2B5EF4-FFF2-40B4-BE49-F238E27FC236}">
                <a16:creationId xmlns:a16="http://schemas.microsoft.com/office/drawing/2014/main" id="{6A1FFD52-4675-194B-8A0C-572480362906}"/>
              </a:ext>
            </a:extLst>
          </p:cNvPr>
          <p:cNvSpPr/>
          <p:nvPr/>
        </p:nvSpPr>
        <p:spPr>
          <a:xfrm>
            <a:off x="1588" y="5560641"/>
            <a:ext cx="12188826" cy="1293060"/>
          </a:xfrm>
          <a:prstGeom prst="rect">
            <a:avLst/>
          </a:prstGeom>
          <a:solidFill>
            <a:srgbClr val="C000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Tito žáci </a:t>
            </a:r>
            <a:r>
              <a:rPr lang="cs-CZ" sz="2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mají dle vyjádření učitelů navíc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tak rozsáhlé</a:t>
            </a:r>
            <a:r>
              <a:rPr lang="cs-CZ" sz="2400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mezery</a:t>
            </a:r>
            <a:r>
              <a:rPr lang="cs-CZ" sz="2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, že na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vyřešení </a:t>
            </a:r>
            <a:r>
              <a:rPr lang="cs-CZ" sz="2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jejich situace bude třeba počítat nejméně s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celým školním rokem 2021/2022</a:t>
            </a:r>
            <a:r>
              <a:rPr lang="cs-CZ" sz="2400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. </a:t>
            </a:r>
            <a:endParaRPr lang="cs-CZ" sz="24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51" name="Skupina 50"/>
          <p:cNvGrpSpPr/>
          <p:nvPr/>
        </p:nvGrpSpPr>
        <p:grpSpPr>
          <a:xfrm>
            <a:off x="3819752" y="3282387"/>
            <a:ext cx="842036" cy="926684"/>
            <a:chOff x="14170393" y="3178338"/>
            <a:chExt cx="8686432" cy="9775664"/>
          </a:xfrm>
        </p:grpSpPr>
        <p:sp>
          <p:nvSpPr>
            <p:cNvPr id="52" name="Shape 63339">
              <a:extLst>
                <a:ext uri="{FF2B5EF4-FFF2-40B4-BE49-F238E27FC236}">
                  <a16:creationId xmlns:a16="http://schemas.microsoft.com/office/drawing/2014/main" id="{F71841A4-743E-2C44-84C6-CE35CF1792E2}"/>
                </a:ext>
              </a:extLst>
            </p:cNvPr>
            <p:cNvSpPr/>
            <p:nvPr/>
          </p:nvSpPr>
          <p:spPr>
            <a:xfrm>
              <a:off x="14170393" y="3909946"/>
              <a:ext cx="3588580" cy="9044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017" y="3847"/>
                  </a:moveTo>
                  <a:lnTo>
                    <a:pt x="15583" y="3847"/>
                  </a:lnTo>
                  <a:cubicBezTo>
                    <a:pt x="18906" y="3847"/>
                    <a:pt x="21600" y="4905"/>
                    <a:pt x="21600" y="6209"/>
                  </a:cubicBezTo>
                  <a:lnTo>
                    <a:pt x="21600" y="11671"/>
                  </a:lnTo>
                  <a:cubicBezTo>
                    <a:pt x="21600" y="11672"/>
                    <a:pt x="21600" y="11672"/>
                    <a:pt x="21600" y="11672"/>
                  </a:cubicBezTo>
                  <a:cubicBezTo>
                    <a:pt x="21600" y="12119"/>
                    <a:pt x="20678" y="12480"/>
                    <a:pt x="19541" y="12480"/>
                  </a:cubicBezTo>
                  <a:cubicBezTo>
                    <a:pt x="18403" y="12480"/>
                    <a:pt x="17482" y="12119"/>
                    <a:pt x="17482" y="11672"/>
                  </a:cubicBezTo>
                  <a:lnTo>
                    <a:pt x="17481" y="11672"/>
                  </a:lnTo>
                  <a:lnTo>
                    <a:pt x="17481" y="6209"/>
                  </a:lnTo>
                  <a:lnTo>
                    <a:pt x="16526" y="6209"/>
                  </a:lnTo>
                  <a:lnTo>
                    <a:pt x="16526" y="20570"/>
                  </a:lnTo>
                  <a:lnTo>
                    <a:pt x="16526" y="20570"/>
                  </a:lnTo>
                  <a:cubicBezTo>
                    <a:pt x="16526" y="21139"/>
                    <a:pt x="15351" y="21600"/>
                    <a:pt x="13902" y="21600"/>
                  </a:cubicBezTo>
                  <a:cubicBezTo>
                    <a:pt x="12452" y="21600"/>
                    <a:pt x="11277" y="21139"/>
                    <a:pt x="11277" y="20570"/>
                  </a:cubicBezTo>
                  <a:lnTo>
                    <a:pt x="11277" y="13297"/>
                  </a:lnTo>
                  <a:lnTo>
                    <a:pt x="10323" y="13297"/>
                  </a:lnTo>
                  <a:lnTo>
                    <a:pt x="10323" y="20570"/>
                  </a:lnTo>
                  <a:cubicBezTo>
                    <a:pt x="10323" y="21139"/>
                    <a:pt x="9148" y="21600"/>
                    <a:pt x="7698" y="21600"/>
                  </a:cubicBezTo>
                  <a:cubicBezTo>
                    <a:pt x="6249" y="21600"/>
                    <a:pt x="5074" y="21139"/>
                    <a:pt x="5074" y="20570"/>
                  </a:cubicBezTo>
                  <a:lnTo>
                    <a:pt x="5073" y="20570"/>
                  </a:lnTo>
                  <a:lnTo>
                    <a:pt x="5073" y="6209"/>
                  </a:lnTo>
                  <a:lnTo>
                    <a:pt x="4118" y="6209"/>
                  </a:lnTo>
                  <a:lnTo>
                    <a:pt x="4118" y="11672"/>
                  </a:lnTo>
                  <a:cubicBezTo>
                    <a:pt x="4118" y="12119"/>
                    <a:pt x="3197" y="12480"/>
                    <a:pt x="2059" y="12480"/>
                  </a:cubicBezTo>
                  <a:cubicBezTo>
                    <a:pt x="922" y="12480"/>
                    <a:pt x="0" y="12119"/>
                    <a:pt x="0" y="11672"/>
                  </a:cubicBezTo>
                  <a:lnTo>
                    <a:pt x="0" y="6209"/>
                  </a:lnTo>
                  <a:cubicBezTo>
                    <a:pt x="0" y="4905"/>
                    <a:pt x="2694" y="3847"/>
                    <a:pt x="6017" y="3847"/>
                  </a:cubicBezTo>
                  <a:close/>
                  <a:moveTo>
                    <a:pt x="6374" y="1746"/>
                  </a:moveTo>
                  <a:cubicBezTo>
                    <a:pt x="6374" y="2711"/>
                    <a:pt x="8365" y="3493"/>
                    <a:pt x="10823" y="3493"/>
                  </a:cubicBezTo>
                  <a:cubicBezTo>
                    <a:pt x="13280" y="3493"/>
                    <a:pt x="15272" y="2711"/>
                    <a:pt x="15272" y="1746"/>
                  </a:cubicBezTo>
                  <a:cubicBezTo>
                    <a:pt x="15272" y="782"/>
                    <a:pt x="13280" y="0"/>
                    <a:pt x="10823" y="0"/>
                  </a:cubicBezTo>
                  <a:cubicBezTo>
                    <a:pt x="8365" y="0"/>
                    <a:pt x="6374" y="782"/>
                    <a:pt x="6374" y="1746"/>
                  </a:cubicBezTo>
                  <a:close/>
                </a:path>
              </a:pathLst>
            </a:custGeom>
            <a:solidFill>
              <a:srgbClr val="D5DC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3" name="Shape 63340">
              <a:extLst>
                <a:ext uri="{FF2B5EF4-FFF2-40B4-BE49-F238E27FC236}">
                  <a16:creationId xmlns:a16="http://schemas.microsoft.com/office/drawing/2014/main" id="{FE863322-F7E0-BA49-84FA-1FCB5F1DBE07}"/>
                </a:ext>
              </a:extLst>
            </p:cNvPr>
            <p:cNvSpPr/>
            <p:nvPr/>
          </p:nvSpPr>
          <p:spPr>
            <a:xfrm>
              <a:off x="14496312" y="3178338"/>
              <a:ext cx="2936741" cy="1464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96" y="0"/>
                  </a:moveTo>
                  <a:lnTo>
                    <a:pt x="0" y="9509"/>
                  </a:lnTo>
                  <a:lnTo>
                    <a:pt x="10904" y="19186"/>
                  </a:lnTo>
                  <a:lnTo>
                    <a:pt x="21600" y="9689"/>
                  </a:lnTo>
                  <a:lnTo>
                    <a:pt x="10696" y="0"/>
                  </a:lnTo>
                  <a:close/>
                  <a:moveTo>
                    <a:pt x="1266" y="11676"/>
                  </a:moveTo>
                  <a:lnTo>
                    <a:pt x="1266" y="18647"/>
                  </a:lnTo>
                  <a:cubicBezTo>
                    <a:pt x="1032" y="18922"/>
                    <a:pt x="874" y="19420"/>
                    <a:pt x="874" y="20006"/>
                  </a:cubicBezTo>
                  <a:cubicBezTo>
                    <a:pt x="874" y="20883"/>
                    <a:pt x="1224" y="21600"/>
                    <a:pt x="1658" y="21600"/>
                  </a:cubicBezTo>
                  <a:cubicBezTo>
                    <a:pt x="2091" y="21600"/>
                    <a:pt x="2442" y="20883"/>
                    <a:pt x="2442" y="20006"/>
                  </a:cubicBezTo>
                  <a:cubicBezTo>
                    <a:pt x="2442" y="19420"/>
                    <a:pt x="2284" y="18922"/>
                    <a:pt x="2050" y="18647"/>
                  </a:cubicBezTo>
                  <a:lnTo>
                    <a:pt x="2050" y="12338"/>
                  </a:lnTo>
                  <a:lnTo>
                    <a:pt x="1266" y="11676"/>
                  </a:ln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53578" tIns="53578" rIns="53578" bIns="5357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4" name="Shape 63342">
              <a:extLst>
                <a:ext uri="{FF2B5EF4-FFF2-40B4-BE49-F238E27FC236}">
                  <a16:creationId xmlns:a16="http://schemas.microsoft.com/office/drawing/2014/main" id="{2929D74C-6AB4-9C40-92C1-DEFF3FDD640A}"/>
                </a:ext>
              </a:extLst>
            </p:cNvPr>
            <p:cNvSpPr/>
            <p:nvPr/>
          </p:nvSpPr>
          <p:spPr>
            <a:xfrm>
              <a:off x="18633962" y="3911672"/>
              <a:ext cx="4222863" cy="9042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0" h="21600" extrusionOk="0">
                  <a:moveTo>
                    <a:pt x="21247" y="10573"/>
                  </a:moveTo>
                  <a:lnTo>
                    <a:pt x="17364" y="5258"/>
                  </a:lnTo>
                  <a:cubicBezTo>
                    <a:pt x="16728" y="4388"/>
                    <a:pt x="14991" y="3847"/>
                    <a:pt x="13131" y="3847"/>
                  </a:cubicBezTo>
                  <a:cubicBezTo>
                    <a:pt x="13119" y="3847"/>
                    <a:pt x="13108" y="3847"/>
                    <a:pt x="13097" y="3847"/>
                  </a:cubicBezTo>
                  <a:lnTo>
                    <a:pt x="13097" y="3847"/>
                  </a:lnTo>
                  <a:lnTo>
                    <a:pt x="12219" y="3847"/>
                  </a:lnTo>
                  <a:lnTo>
                    <a:pt x="9090" y="3847"/>
                  </a:lnTo>
                  <a:lnTo>
                    <a:pt x="8213" y="3847"/>
                  </a:lnTo>
                  <a:lnTo>
                    <a:pt x="8213" y="3847"/>
                  </a:lnTo>
                  <a:cubicBezTo>
                    <a:pt x="8202" y="3847"/>
                    <a:pt x="8191" y="3847"/>
                    <a:pt x="8179" y="3847"/>
                  </a:cubicBezTo>
                  <a:cubicBezTo>
                    <a:pt x="6319" y="3847"/>
                    <a:pt x="4582" y="4388"/>
                    <a:pt x="3946" y="5258"/>
                  </a:cubicBezTo>
                  <a:lnTo>
                    <a:pt x="63" y="10573"/>
                  </a:lnTo>
                  <a:cubicBezTo>
                    <a:pt x="-145" y="10858"/>
                    <a:pt x="179" y="11168"/>
                    <a:pt x="787" y="11265"/>
                  </a:cubicBezTo>
                  <a:lnTo>
                    <a:pt x="1484" y="11377"/>
                  </a:lnTo>
                  <a:cubicBezTo>
                    <a:pt x="1609" y="11397"/>
                    <a:pt x="1736" y="11407"/>
                    <a:pt x="1861" y="11407"/>
                  </a:cubicBezTo>
                  <a:cubicBezTo>
                    <a:pt x="2345" y="11407"/>
                    <a:pt x="2796" y="11264"/>
                    <a:pt x="2962" y="11038"/>
                  </a:cubicBezTo>
                  <a:lnTo>
                    <a:pt x="6435" y="6288"/>
                  </a:lnTo>
                  <a:lnTo>
                    <a:pt x="6493" y="6209"/>
                  </a:lnTo>
                  <a:lnTo>
                    <a:pt x="7331" y="6209"/>
                  </a:lnTo>
                  <a:lnTo>
                    <a:pt x="1162" y="14494"/>
                  </a:lnTo>
                  <a:lnTo>
                    <a:pt x="6965" y="14494"/>
                  </a:lnTo>
                  <a:lnTo>
                    <a:pt x="6965" y="20831"/>
                  </a:lnTo>
                  <a:cubicBezTo>
                    <a:pt x="6965" y="21256"/>
                    <a:pt x="7700" y="21600"/>
                    <a:pt x="8607" y="21600"/>
                  </a:cubicBezTo>
                  <a:cubicBezTo>
                    <a:pt x="9514" y="21600"/>
                    <a:pt x="10250" y="21256"/>
                    <a:pt x="10250" y="20831"/>
                  </a:cubicBezTo>
                  <a:lnTo>
                    <a:pt x="10255" y="20831"/>
                  </a:lnTo>
                  <a:lnTo>
                    <a:pt x="10255" y="14494"/>
                  </a:lnTo>
                  <a:lnTo>
                    <a:pt x="11055" y="14494"/>
                  </a:lnTo>
                  <a:lnTo>
                    <a:pt x="11055" y="20831"/>
                  </a:lnTo>
                  <a:cubicBezTo>
                    <a:pt x="11055" y="21256"/>
                    <a:pt x="11790" y="21600"/>
                    <a:pt x="12698" y="21600"/>
                  </a:cubicBezTo>
                  <a:cubicBezTo>
                    <a:pt x="13605" y="21600"/>
                    <a:pt x="14340" y="21256"/>
                    <a:pt x="14340" y="20831"/>
                  </a:cubicBezTo>
                  <a:lnTo>
                    <a:pt x="14345" y="20831"/>
                  </a:lnTo>
                  <a:lnTo>
                    <a:pt x="14345" y="14494"/>
                  </a:lnTo>
                  <a:lnTo>
                    <a:pt x="20148" y="14494"/>
                  </a:lnTo>
                  <a:lnTo>
                    <a:pt x="13978" y="6209"/>
                  </a:lnTo>
                  <a:lnTo>
                    <a:pt x="14817" y="6209"/>
                  </a:lnTo>
                  <a:lnTo>
                    <a:pt x="14875" y="6288"/>
                  </a:lnTo>
                  <a:lnTo>
                    <a:pt x="18348" y="11038"/>
                  </a:lnTo>
                  <a:cubicBezTo>
                    <a:pt x="18514" y="11264"/>
                    <a:pt x="18965" y="11407"/>
                    <a:pt x="19449" y="11407"/>
                  </a:cubicBezTo>
                  <a:cubicBezTo>
                    <a:pt x="19574" y="11407"/>
                    <a:pt x="19701" y="11397"/>
                    <a:pt x="19826" y="11377"/>
                  </a:cubicBezTo>
                  <a:lnTo>
                    <a:pt x="20523" y="11265"/>
                  </a:lnTo>
                  <a:cubicBezTo>
                    <a:pt x="21131" y="11168"/>
                    <a:pt x="21455" y="10858"/>
                    <a:pt x="21247" y="10573"/>
                  </a:cubicBezTo>
                  <a:close/>
                  <a:moveTo>
                    <a:pt x="6926" y="1746"/>
                  </a:moveTo>
                  <a:cubicBezTo>
                    <a:pt x="6926" y="782"/>
                    <a:pt x="8595" y="0"/>
                    <a:pt x="10655" y="0"/>
                  </a:cubicBezTo>
                  <a:cubicBezTo>
                    <a:pt x="12715" y="0"/>
                    <a:pt x="14384" y="782"/>
                    <a:pt x="14384" y="1746"/>
                  </a:cubicBezTo>
                  <a:cubicBezTo>
                    <a:pt x="14384" y="2711"/>
                    <a:pt x="12715" y="3493"/>
                    <a:pt x="10655" y="3493"/>
                  </a:cubicBezTo>
                  <a:cubicBezTo>
                    <a:pt x="8595" y="3493"/>
                    <a:pt x="6926" y="2711"/>
                    <a:pt x="6926" y="1746"/>
                  </a:cubicBezTo>
                  <a:close/>
                </a:path>
              </a:pathLst>
            </a:custGeom>
            <a:solidFill>
              <a:srgbClr val="D5DC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5" name="Shape 63343">
              <a:extLst>
                <a:ext uri="{FF2B5EF4-FFF2-40B4-BE49-F238E27FC236}">
                  <a16:creationId xmlns:a16="http://schemas.microsoft.com/office/drawing/2014/main" id="{0E496F00-D9A0-A641-BB2E-2EB44580C6A7}"/>
                </a:ext>
              </a:extLst>
            </p:cNvPr>
            <p:cNvSpPr/>
            <p:nvPr/>
          </p:nvSpPr>
          <p:spPr>
            <a:xfrm>
              <a:off x="19277021" y="3178338"/>
              <a:ext cx="2936742" cy="1464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96" y="0"/>
                  </a:moveTo>
                  <a:lnTo>
                    <a:pt x="0" y="9509"/>
                  </a:lnTo>
                  <a:lnTo>
                    <a:pt x="10904" y="19186"/>
                  </a:lnTo>
                  <a:lnTo>
                    <a:pt x="21600" y="9689"/>
                  </a:lnTo>
                  <a:lnTo>
                    <a:pt x="10696" y="0"/>
                  </a:lnTo>
                  <a:close/>
                  <a:moveTo>
                    <a:pt x="1266" y="11676"/>
                  </a:moveTo>
                  <a:lnTo>
                    <a:pt x="1266" y="18647"/>
                  </a:lnTo>
                  <a:cubicBezTo>
                    <a:pt x="1032" y="18922"/>
                    <a:pt x="874" y="19420"/>
                    <a:pt x="874" y="20006"/>
                  </a:cubicBezTo>
                  <a:cubicBezTo>
                    <a:pt x="874" y="20883"/>
                    <a:pt x="1224" y="21600"/>
                    <a:pt x="1658" y="21600"/>
                  </a:cubicBezTo>
                  <a:cubicBezTo>
                    <a:pt x="2091" y="21600"/>
                    <a:pt x="2442" y="20883"/>
                    <a:pt x="2442" y="20006"/>
                  </a:cubicBezTo>
                  <a:cubicBezTo>
                    <a:pt x="2442" y="19420"/>
                    <a:pt x="2284" y="18922"/>
                    <a:pt x="2050" y="18647"/>
                  </a:cubicBezTo>
                  <a:lnTo>
                    <a:pt x="2050" y="12338"/>
                  </a:lnTo>
                  <a:lnTo>
                    <a:pt x="1266" y="11676"/>
                  </a:ln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53578" tIns="53578" rIns="53578" bIns="5357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7761759" y="3282387"/>
            <a:ext cx="842036" cy="926684"/>
            <a:chOff x="14170393" y="3178338"/>
            <a:chExt cx="8686432" cy="9775664"/>
          </a:xfrm>
        </p:grpSpPr>
        <p:sp>
          <p:nvSpPr>
            <p:cNvPr id="57" name="Shape 63339">
              <a:extLst>
                <a:ext uri="{FF2B5EF4-FFF2-40B4-BE49-F238E27FC236}">
                  <a16:creationId xmlns:a16="http://schemas.microsoft.com/office/drawing/2014/main" id="{F71841A4-743E-2C44-84C6-CE35CF1792E2}"/>
                </a:ext>
              </a:extLst>
            </p:cNvPr>
            <p:cNvSpPr/>
            <p:nvPr/>
          </p:nvSpPr>
          <p:spPr>
            <a:xfrm>
              <a:off x="14170393" y="3909946"/>
              <a:ext cx="3588580" cy="9044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017" y="3847"/>
                  </a:moveTo>
                  <a:lnTo>
                    <a:pt x="15583" y="3847"/>
                  </a:lnTo>
                  <a:cubicBezTo>
                    <a:pt x="18906" y="3847"/>
                    <a:pt x="21600" y="4905"/>
                    <a:pt x="21600" y="6209"/>
                  </a:cubicBezTo>
                  <a:lnTo>
                    <a:pt x="21600" y="11671"/>
                  </a:lnTo>
                  <a:cubicBezTo>
                    <a:pt x="21600" y="11672"/>
                    <a:pt x="21600" y="11672"/>
                    <a:pt x="21600" y="11672"/>
                  </a:cubicBezTo>
                  <a:cubicBezTo>
                    <a:pt x="21600" y="12119"/>
                    <a:pt x="20678" y="12480"/>
                    <a:pt x="19541" y="12480"/>
                  </a:cubicBezTo>
                  <a:cubicBezTo>
                    <a:pt x="18403" y="12480"/>
                    <a:pt x="17482" y="12119"/>
                    <a:pt x="17482" y="11672"/>
                  </a:cubicBezTo>
                  <a:lnTo>
                    <a:pt x="17481" y="11672"/>
                  </a:lnTo>
                  <a:lnTo>
                    <a:pt x="17481" y="6209"/>
                  </a:lnTo>
                  <a:lnTo>
                    <a:pt x="16526" y="6209"/>
                  </a:lnTo>
                  <a:lnTo>
                    <a:pt x="16526" y="20570"/>
                  </a:lnTo>
                  <a:lnTo>
                    <a:pt x="16526" y="20570"/>
                  </a:lnTo>
                  <a:cubicBezTo>
                    <a:pt x="16526" y="21139"/>
                    <a:pt x="15351" y="21600"/>
                    <a:pt x="13902" y="21600"/>
                  </a:cubicBezTo>
                  <a:cubicBezTo>
                    <a:pt x="12452" y="21600"/>
                    <a:pt x="11277" y="21139"/>
                    <a:pt x="11277" y="20570"/>
                  </a:cubicBezTo>
                  <a:lnTo>
                    <a:pt x="11277" y="13297"/>
                  </a:lnTo>
                  <a:lnTo>
                    <a:pt x="10323" y="13297"/>
                  </a:lnTo>
                  <a:lnTo>
                    <a:pt x="10323" y="20570"/>
                  </a:lnTo>
                  <a:cubicBezTo>
                    <a:pt x="10323" y="21139"/>
                    <a:pt x="9148" y="21600"/>
                    <a:pt x="7698" y="21600"/>
                  </a:cubicBezTo>
                  <a:cubicBezTo>
                    <a:pt x="6249" y="21600"/>
                    <a:pt x="5074" y="21139"/>
                    <a:pt x="5074" y="20570"/>
                  </a:cubicBezTo>
                  <a:lnTo>
                    <a:pt x="5073" y="20570"/>
                  </a:lnTo>
                  <a:lnTo>
                    <a:pt x="5073" y="6209"/>
                  </a:lnTo>
                  <a:lnTo>
                    <a:pt x="4118" y="6209"/>
                  </a:lnTo>
                  <a:lnTo>
                    <a:pt x="4118" y="11672"/>
                  </a:lnTo>
                  <a:cubicBezTo>
                    <a:pt x="4118" y="12119"/>
                    <a:pt x="3197" y="12480"/>
                    <a:pt x="2059" y="12480"/>
                  </a:cubicBezTo>
                  <a:cubicBezTo>
                    <a:pt x="922" y="12480"/>
                    <a:pt x="0" y="12119"/>
                    <a:pt x="0" y="11672"/>
                  </a:cubicBezTo>
                  <a:lnTo>
                    <a:pt x="0" y="6209"/>
                  </a:lnTo>
                  <a:cubicBezTo>
                    <a:pt x="0" y="4905"/>
                    <a:pt x="2694" y="3847"/>
                    <a:pt x="6017" y="3847"/>
                  </a:cubicBezTo>
                  <a:close/>
                  <a:moveTo>
                    <a:pt x="6374" y="1746"/>
                  </a:moveTo>
                  <a:cubicBezTo>
                    <a:pt x="6374" y="2711"/>
                    <a:pt x="8365" y="3493"/>
                    <a:pt x="10823" y="3493"/>
                  </a:cubicBezTo>
                  <a:cubicBezTo>
                    <a:pt x="13280" y="3493"/>
                    <a:pt x="15272" y="2711"/>
                    <a:pt x="15272" y="1746"/>
                  </a:cubicBezTo>
                  <a:cubicBezTo>
                    <a:pt x="15272" y="782"/>
                    <a:pt x="13280" y="0"/>
                    <a:pt x="10823" y="0"/>
                  </a:cubicBezTo>
                  <a:cubicBezTo>
                    <a:pt x="8365" y="0"/>
                    <a:pt x="6374" y="782"/>
                    <a:pt x="6374" y="1746"/>
                  </a:cubicBezTo>
                  <a:close/>
                </a:path>
              </a:pathLst>
            </a:custGeom>
            <a:solidFill>
              <a:srgbClr val="D5DC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8" name="Shape 63340">
              <a:extLst>
                <a:ext uri="{FF2B5EF4-FFF2-40B4-BE49-F238E27FC236}">
                  <a16:creationId xmlns:a16="http://schemas.microsoft.com/office/drawing/2014/main" id="{FE863322-F7E0-BA49-84FA-1FCB5F1DBE07}"/>
                </a:ext>
              </a:extLst>
            </p:cNvPr>
            <p:cNvSpPr/>
            <p:nvPr/>
          </p:nvSpPr>
          <p:spPr>
            <a:xfrm>
              <a:off x="14496312" y="3178338"/>
              <a:ext cx="2936741" cy="1464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96" y="0"/>
                  </a:moveTo>
                  <a:lnTo>
                    <a:pt x="0" y="9509"/>
                  </a:lnTo>
                  <a:lnTo>
                    <a:pt x="10904" y="19186"/>
                  </a:lnTo>
                  <a:lnTo>
                    <a:pt x="21600" y="9689"/>
                  </a:lnTo>
                  <a:lnTo>
                    <a:pt x="10696" y="0"/>
                  </a:lnTo>
                  <a:close/>
                  <a:moveTo>
                    <a:pt x="1266" y="11676"/>
                  </a:moveTo>
                  <a:lnTo>
                    <a:pt x="1266" y="18647"/>
                  </a:lnTo>
                  <a:cubicBezTo>
                    <a:pt x="1032" y="18922"/>
                    <a:pt x="874" y="19420"/>
                    <a:pt x="874" y="20006"/>
                  </a:cubicBezTo>
                  <a:cubicBezTo>
                    <a:pt x="874" y="20883"/>
                    <a:pt x="1224" y="21600"/>
                    <a:pt x="1658" y="21600"/>
                  </a:cubicBezTo>
                  <a:cubicBezTo>
                    <a:pt x="2091" y="21600"/>
                    <a:pt x="2442" y="20883"/>
                    <a:pt x="2442" y="20006"/>
                  </a:cubicBezTo>
                  <a:cubicBezTo>
                    <a:pt x="2442" y="19420"/>
                    <a:pt x="2284" y="18922"/>
                    <a:pt x="2050" y="18647"/>
                  </a:cubicBezTo>
                  <a:lnTo>
                    <a:pt x="2050" y="12338"/>
                  </a:lnTo>
                  <a:lnTo>
                    <a:pt x="1266" y="11676"/>
                  </a:ln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53578" tIns="53578" rIns="53578" bIns="5357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9" name="Shape 63342">
              <a:extLst>
                <a:ext uri="{FF2B5EF4-FFF2-40B4-BE49-F238E27FC236}">
                  <a16:creationId xmlns:a16="http://schemas.microsoft.com/office/drawing/2014/main" id="{2929D74C-6AB4-9C40-92C1-DEFF3FDD640A}"/>
                </a:ext>
              </a:extLst>
            </p:cNvPr>
            <p:cNvSpPr/>
            <p:nvPr/>
          </p:nvSpPr>
          <p:spPr>
            <a:xfrm>
              <a:off x="18633962" y="3911672"/>
              <a:ext cx="4222863" cy="9042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0" h="21600" extrusionOk="0">
                  <a:moveTo>
                    <a:pt x="21247" y="10573"/>
                  </a:moveTo>
                  <a:lnTo>
                    <a:pt x="17364" y="5258"/>
                  </a:lnTo>
                  <a:cubicBezTo>
                    <a:pt x="16728" y="4388"/>
                    <a:pt x="14991" y="3847"/>
                    <a:pt x="13131" y="3847"/>
                  </a:cubicBezTo>
                  <a:cubicBezTo>
                    <a:pt x="13119" y="3847"/>
                    <a:pt x="13108" y="3847"/>
                    <a:pt x="13097" y="3847"/>
                  </a:cubicBezTo>
                  <a:lnTo>
                    <a:pt x="13097" y="3847"/>
                  </a:lnTo>
                  <a:lnTo>
                    <a:pt x="12219" y="3847"/>
                  </a:lnTo>
                  <a:lnTo>
                    <a:pt x="9090" y="3847"/>
                  </a:lnTo>
                  <a:lnTo>
                    <a:pt x="8213" y="3847"/>
                  </a:lnTo>
                  <a:lnTo>
                    <a:pt x="8213" y="3847"/>
                  </a:lnTo>
                  <a:cubicBezTo>
                    <a:pt x="8202" y="3847"/>
                    <a:pt x="8191" y="3847"/>
                    <a:pt x="8179" y="3847"/>
                  </a:cubicBezTo>
                  <a:cubicBezTo>
                    <a:pt x="6319" y="3847"/>
                    <a:pt x="4582" y="4388"/>
                    <a:pt x="3946" y="5258"/>
                  </a:cubicBezTo>
                  <a:lnTo>
                    <a:pt x="63" y="10573"/>
                  </a:lnTo>
                  <a:cubicBezTo>
                    <a:pt x="-145" y="10858"/>
                    <a:pt x="179" y="11168"/>
                    <a:pt x="787" y="11265"/>
                  </a:cubicBezTo>
                  <a:lnTo>
                    <a:pt x="1484" y="11377"/>
                  </a:lnTo>
                  <a:cubicBezTo>
                    <a:pt x="1609" y="11397"/>
                    <a:pt x="1736" y="11407"/>
                    <a:pt x="1861" y="11407"/>
                  </a:cubicBezTo>
                  <a:cubicBezTo>
                    <a:pt x="2345" y="11407"/>
                    <a:pt x="2796" y="11264"/>
                    <a:pt x="2962" y="11038"/>
                  </a:cubicBezTo>
                  <a:lnTo>
                    <a:pt x="6435" y="6288"/>
                  </a:lnTo>
                  <a:lnTo>
                    <a:pt x="6493" y="6209"/>
                  </a:lnTo>
                  <a:lnTo>
                    <a:pt x="7331" y="6209"/>
                  </a:lnTo>
                  <a:lnTo>
                    <a:pt x="1162" y="14494"/>
                  </a:lnTo>
                  <a:lnTo>
                    <a:pt x="6965" y="14494"/>
                  </a:lnTo>
                  <a:lnTo>
                    <a:pt x="6965" y="20831"/>
                  </a:lnTo>
                  <a:cubicBezTo>
                    <a:pt x="6965" y="21256"/>
                    <a:pt x="7700" y="21600"/>
                    <a:pt x="8607" y="21600"/>
                  </a:cubicBezTo>
                  <a:cubicBezTo>
                    <a:pt x="9514" y="21600"/>
                    <a:pt x="10250" y="21256"/>
                    <a:pt x="10250" y="20831"/>
                  </a:cubicBezTo>
                  <a:lnTo>
                    <a:pt x="10255" y="20831"/>
                  </a:lnTo>
                  <a:lnTo>
                    <a:pt x="10255" y="14494"/>
                  </a:lnTo>
                  <a:lnTo>
                    <a:pt x="11055" y="14494"/>
                  </a:lnTo>
                  <a:lnTo>
                    <a:pt x="11055" y="20831"/>
                  </a:lnTo>
                  <a:cubicBezTo>
                    <a:pt x="11055" y="21256"/>
                    <a:pt x="11790" y="21600"/>
                    <a:pt x="12698" y="21600"/>
                  </a:cubicBezTo>
                  <a:cubicBezTo>
                    <a:pt x="13605" y="21600"/>
                    <a:pt x="14340" y="21256"/>
                    <a:pt x="14340" y="20831"/>
                  </a:cubicBezTo>
                  <a:lnTo>
                    <a:pt x="14345" y="20831"/>
                  </a:lnTo>
                  <a:lnTo>
                    <a:pt x="14345" y="14494"/>
                  </a:lnTo>
                  <a:lnTo>
                    <a:pt x="20148" y="14494"/>
                  </a:lnTo>
                  <a:lnTo>
                    <a:pt x="13978" y="6209"/>
                  </a:lnTo>
                  <a:lnTo>
                    <a:pt x="14817" y="6209"/>
                  </a:lnTo>
                  <a:lnTo>
                    <a:pt x="14875" y="6288"/>
                  </a:lnTo>
                  <a:lnTo>
                    <a:pt x="18348" y="11038"/>
                  </a:lnTo>
                  <a:cubicBezTo>
                    <a:pt x="18514" y="11264"/>
                    <a:pt x="18965" y="11407"/>
                    <a:pt x="19449" y="11407"/>
                  </a:cubicBezTo>
                  <a:cubicBezTo>
                    <a:pt x="19574" y="11407"/>
                    <a:pt x="19701" y="11397"/>
                    <a:pt x="19826" y="11377"/>
                  </a:cubicBezTo>
                  <a:lnTo>
                    <a:pt x="20523" y="11265"/>
                  </a:lnTo>
                  <a:cubicBezTo>
                    <a:pt x="21131" y="11168"/>
                    <a:pt x="21455" y="10858"/>
                    <a:pt x="21247" y="10573"/>
                  </a:cubicBezTo>
                  <a:close/>
                  <a:moveTo>
                    <a:pt x="6926" y="1746"/>
                  </a:moveTo>
                  <a:cubicBezTo>
                    <a:pt x="6926" y="782"/>
                    <a:pt x="8595" y="0"/>
                    <a:pt x="10655" y="0"/>
                  </a:cubicBezTo>
                  <a:cubicBezTo>
                    <a:pt x="12715" y="0"/>
                    <a:pt x="14384" y="782"/>
                    <a:pt x="14384" y="1746"/>
                  </a:cubicBezTo>
                  <a:cubicBezTo>
                    <a:pt x="14384" y="2711"/>
                    <a:pt x="12715" y="3493"/>
                    <a:pt x="10655" y="3493"/>
                  </a:cubicBezTo>
                  <a:cubicBezTo>
                    <a:pt x="8595" y="3493"/>
                    <a:pt x="6926" y="2711"/>
                    <a:pt x="6926" y="1746"/>
                  </a:cubicBezTo>
                  <a:close/>
                </a:path>
              </a:pathLst>
            </a:custGeom>
            <a:solidFill>
              <a:srgbClr val="D5DC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0" name="Shape 63343">
              <a:extLst>
                <a:ext uri="{FF2B5EF4-FFF2-40B4-BE49-F238E27FC236}">
                  <a16:creationId xmlns:a16="http://schemas.microsoft.com/office/drawing/2014/main" id="{0E496F00-D9A0-A641-BB2E-2EB44580C6A7}"/>
                </a:ext>
              </a:extLst>
            </p:cNvPr>
            <p:cNvSpPr/>
            <p:nvPr/>
          </p:nvSpPr>
          <p:spPr>
            <a:xfrm>
              <a:off x="19277021" y="3178338"/>
              <a:ext cx="2936742" cy="1464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96" y="0"/>
                  </a:moveTo>
                  <a:lnTo>
                    <a:pt x="0" y="9509"/>
                  </a:lnTo>
                  <a:lnTo>
                    <a:pt x="10904" y="19186"/>
                  </a:lnTo>
                  <a:lnTo>
                    <a:pt x="21600" y="9689"/>
                  </a:lnTo>
                  <a:lnTo>
                    <a:pt x="10696" y="0"/>
                  </a:lnTo>
                  <a:close/>
                  <a:moveTo>
                    <a:pt x="1266" y="11676"/>
                  </a:moveTo>
                  <a:lnTo>
                    <a:pt x="1266" y="18647"/>
                  </a:lnTo>
                  <a:cubicBezTo>
                    <a:pt x="1032" y="18922"/>
                    <a:pt x="874" y="19420"/>
                    <a:pt x="874" y="20006"/>
                  </a:cubicBezTo>
                  <a:cubicBezTo>
                    <a:pt x="874" y="20883"/>
                    <a:pt x="1224" y="21600"/>
                    <a:pt x="1658" y="21600"/>
                  </a:cubicBezTo>
                  <a:cubicBezTo>
                    <a:pt x="2091" y="21600"/>
                    <a:pt x="2442" y="20883"/>
                    <a:pt x="2442" y="20006"/>
                  </a:cubicBezTo>
                  <a:cubicBezTo>
                    <a:pt x="2442" y="19420"/>
                    <a:pt x="2284" y="18922"/>
                    <a:pt x="2050" y="18647"/>
                  </a:cubicBezTo>
                  <a:lnTo>
                    <a:pt x="2050" y="12338"/>
                  </a:lnTo>
                  <a:lnTo>
                    <a:pt x="1266" y="11676"/>
                  </a:ln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53578" tIns="53578" rIns="53578" bIns="5357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sp>
        <p:nvSpPr>
          <p:cNvPr id="61" name="TextBox 40">
            <a:extLst>
              <a:ext uri="{FF2B5EF4-FFF2-40B4-BE49-F238E27FC236}">
                <a16:creationId xmlns:a16="http://schemas.microsoft.com/office/drawing/2014/main" id="{F63CCC3D-092F-4B49-813E-7ED6B9C5DA10}"/>
              </a:ext>
            </a:extLst>
          </p:cNvPr>
          <p:cNvSpPr txBox="1"/>
          <p:nvPr/>
        </p:nvSpPr>
        <p:spPr>
          <a:xfrm>
            <a:off x="4989948" y="2995180"/>
            <a:ext cx="2553904" cy="153888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cs-CZ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22 000 </a:t>
            </a:r>
          </a:p>
          <a:p>
            <a:pPr algn="ctr"/>
            <a:r>
              <a:rPr lang="cs-CZ" sz="2000" b="1" dirty="0">
                <a:solidFill>
                  <a:srgbClr val="C00000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žáků </a:t>
            </a:r>
          </a:p>
          <a:p>
            <a:pPr algn="ctr"/>
            <a:r>
              <a:rPr lang="cs-CZ" sz="2000" b="1" dirty="0">
                <a:solidFill>
                  <a:srgbClr val="C00000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2. stupeň ZŠ</a:t>
            </a:r>
            <a:endParaRPr lang="en-US" sz="2000" b="1" dirty="0">
              <a:solidFill>
                <a:srgbClr val="C00000"/>
              </a:solidFill>
              <a:latin typeface="Segoe UI" panose="020B0502040204020203" pitchFamily="34" charset="0"/>
              <a:ea typeface="League Spartan" charset="0"/>
              <a:cs typeface="Segoe UI" panose="020B0502040204020203" pitchFamily="34" charset="0"/>
            </a:endParaRPr>
          </a:p>
        </p:txBody>
      </p:sp>
      <p:sp>
        <p:nvSpPr>
          <p:cNvPr id="62" name="TextBox 40">
            <a:extLst>
              <a:ext uri="{FF2B5EF4-FFF2-40B4-BE49-F238E27FC236}">
                <a16:creationId xmlns:a16="http://schemas.microsoft.com/office/drawing/2014/main" id="{F63CCC3D-092F-4B49-813E-7ED6B9C5DA10}"/>
              </a:ext>
            </a:extLst>
          </p:cNvPr>
          <p:cNvSpPr txBox="1"/>
          <p:nvPr/>
        </p:nvSpPr>
        <p:spPr>
          <a:xfrm>
            <a:off x="8790959" y="3001659"/>
            <a:ext cx="2663247" cy="123110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cs-CZ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18 000 </a:t>
            </a:r>
          </a:p>
          <a:p>
            <a:pPr algn="ctr"/>
            <a:r>
              <a:rPr lang="cs-CZ" sz="2000" b="1" dirty="0">
                <a:solidFill>
                  <a:srgbClr val="C00000"/>
                </a:solidFill>
                <a:latin typeface="Segoe UI" panose="020B0502040204020203" pitchFamily="34" charset="0"/>
                <a:ea typeface="League Spartan" charset="0"/>
                <a:cs typeface="Segoe UI" panose="020B0502040204020203" pitchFamily="34" charset="0"/>
              </a:rPr>
              <a:t>žáků SŠ</a:t>
            </a:r>
            <a:endParaRPr lang="en-US" sz="2000" b="1" dirty="0">
              <a:solidFill>
                <a:srgbClr val="C00000"/>
              </a:solidFill>
              <a:latin typeface="Segoe UI" panose="020B0502040204020203" pitchFamily="34" charset="0"/>
              <a:ea typeface="League Spartan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15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812885"/>
          </a:xfrm>
        </p:spPr>
        <p:txBody>
          <a:bodyPr>
            <a:noAutofit/>
          </a:bodyPr>
          <a:lstStyle/>
          <a:p>
            <a:r>
              <a:rPr lang="cs-CZ" dirty="0">
                <a:ea typeface="Calibri" panose="020F0502020204030204" pitchFamily="34" charset="0"/>
              </a:rPr>
              <a:t>VZDĚLÁVACÍ ROZDÍLY MEZI ŽÁKY </a:t>
            </a:r>
            <a:br>
              <a:rPr lang="cs-CZ" dirty="0">
                <a:ea typeface="Calibri" panose="020F0502020204030204" pitchFamily="34" charset="0"/>
              </a:rPr>
            </a:br>
            <a:r>
              <a:rPr lang="cs-CZ" dirty="0">
                <a:ea typeface="Calibri" panose="020F0502020204030204" pitchFamily="34" charset="0"/>
              </a:rPr>
              <a:t>PO OBDOBÍ DISTANČNÍHO VZDĚLÁVÁNÍ</a:t>
            </a:r>
            <a:endParaRPr lang="cs-CZ" dirty="0"/>
          </a:p>
        </p:txBody>
      </p:sp>
      <p:sp>
        <p:nvSpPr>
          <p:cNvPr id="6" name="Nadpis 4"/>
          <p:cNvSpPr txBox="1">
            <a:spLocks/>
          </p:cNvSpPr>
          <p:nvPr/>
        </p:nvSpPr>
        <p:spPr>
          <a:xfrm>
            <a:off x="973292" y="1595354"/>
            <a:ext cx="10860534" cy="381709"/>
          </a:xfrm>
          <a:prstGeom prst="rect">
            <a:avLst/>
          </a:prstGeom>
          <a:solidFill>
            <a:srgbClr val="44546A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sz="1800" dirty="0">
                <a:solidFill>
                  <a:schemeClr val="bg1"/>
                </a:solidFill>
              </a:rPr>
              <a:t>Kraje s nejnižším a nejvyšším podílem žáků s rozsáhlými mezerami ve znalostech</a:t>
            </a:r>
            <a:endParaRPr lang="en-GB" sz="1800" b="0" dirty="0">
              <a:solidFill>
                <a:schemeClr val="bg1"/>
              </a:solidFill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5763824" y="2652862"/>
            <a:ext cx="1292680" cy="1063541"/>
          </a:xfrm>
          <a:custGeom>
            <a:avLst/>
            <a:gdLst/>
            <a:ahLst/>
            <a:cxnLst>
              <a:cxn ang="0">
                <a:pos x="789" y="2271"/>
              </a:cxn>
              <a:cxn ang="0">
                <a:pos x="917" y="2180"/>
              </a:cxn>
              <a:cxn ang="0">
                <a:pos x="1173" y="2207"/>
              </a:cxn>
              <a:cxn ang="0">
                <a:pos x="1420" y="2061"/>
              </a:cxn>
              <a:cxn ang="0">
                <a:pos x="1521" y="2162"/>
              </a:cxn>
              <a:cxn ang="0">
                <a:pos x="1758" y="2079"/>
              </a:cxn>
              <a:cxn ang="0">
                <a:pos x="1959" y="2262"/>
              </a:cxn>
              <a:cxn ang="0">
                <a:pos x="2161" y="2427"/>
              </a:cxn>
              <a:cxn ang="0">
                <a:pos x="2371" y="2436"/>
              </a:cxn>
              <a:cxn ang="0">
                <a:pos x="2535" y="2399"/>
              </a:cxn>
              <a:cxn ang="0">
                <a:pos x="2709" y="2216"/>
              </a:cxn>
              <a:cxn ang="0">
                <a:pos x="2910" y="2061"/>
              </a:cxn>
              <a:cxn ang="0">
                <a:pos x="3075" y="2006"/>
              </a:cxn>
              <a:cxn ang="0">
                <a:pos x="2965" y="1750"/>
              </a:cxn>
              <a:cxn ang="0">
                <a:pos x="2718" y="1522"/>
              </a:cxn>
              <a:cxn ang="0">
                <a:pos x="2581" y="1339"/>
              </a:cxn>
              <a:cxn ang="0">
                <a:pos x="2426" y="1256"/>
              </a:cxn>
              <a:cxn ang="0">
                <a:pos x="2353" y="1083"/>
              </a:cxn>
              <a:cxn ang="0">
                <a:pos x="2563" y="927"/>
              </a:cxn>
              <a:cxn ang="0">
                <a:pos x="2773" y="726"/>
              </a:cxn>
              <a:cxn ang="0">
                <a:pos x="2718" y="516"/>
              </a:cxn>
              <a:cxn ang="0">
                <a:pos x="2398" y="397"/>
              </a:cxn>
              <a:cxn ang="0">
                <a:pos x="2243" y="470"/>
              </a:cxn>
              <a:cxn ang="0">
                <a:pos x="2023" y="498"/>
              </a:cxn>
              <a:cxn ang="0">
                <a:pos x="1868" y="443"/>
              </a:cxn>
              <a:cxn ang="0">
                <a:pos x="1667" y="360"/>
              </a:cxn>
              <a:cxn ang="0">
                <a:pos x="1502" y="178"/>
              </a:cxn>
              <a:cxn ang="0">
                <a:pos x="1356" y="141"/>
              </a:cxn>
              <a:cxn ang="0">
                <a:pos x="1109" y="86"/>
              </a:cxn>
              <a:cxn ang="0">
                <a:pos x="825" y="0"/>
              </a:cxn>
              <a:cxn ang="0">
                <a:pos x="899" y="333"/>
              </a:cxn>
              <a:cxn ang="0">
                <a:pos x="990" y="598"/>
              </a:cxn>
              <a:cxn ang="0">
                <a:pos x="1054" y="900"/>
              </a:cxn>
              <a:cxn ang="0">
                <a:pos x="762" y="845"/>
              </a:cxn>
              <a:cxn ang="0">
                <a:pos x="652" y="1028"/>
              </a:cxn>
              <a:cxn ang="0">
                <a:pos x="378" y="936"/>
              </a:cxn>
              <a:cxn ang="0">
                <a:pos x="122" y="955"/>
              </a:cxn>
              <a:cxn ang="0">
                <a:pos x="67" y="1037"/>
              </a:cxn>
              <a:cxn ang="0">
                <a:pos x="49" y="1266"/>
              </a:cxn>
              <a:cxn ang="0">
                <a:pos x="85" y="1494"/>
              </a:cxn>
              <a:cxn ang="0">
                <a:pos x="204" y="1640"/>
              </a:cxn>
              <a:cxn ang="0">
                <a:pos x="442" y="1650"/>
              </a:cxn>
              <a:cxn ang="0">
                <a:pos x="551" y="1832"/>
              </a:cxn>
              <a:cxn ang="0">
                <a:pos x="533" y="2070"/>
              </a:cxn>
              <a:cxn ang="0">
                <a:pos x="679" y="2171"/>
              </a:cxn>
            </a:cxnLst>
            <a:rect l="0" t="0" r="r" b="b"/>
            <a:pathLst>
              <a:path w="3102" h="2500">
                <a:moveTo>
                  <a:pt x="689" y="2244"/>
                </a:moveTo>
                <a:lnTo>
                  <a:pt x="743" y="2271"/>
                </a:lnTo>
                <a:lnTo>
                  <a:pt x="789" y="2271"/>
                </a:lnTo>
                <a:lnTo>
                  <a:pt x="835" y="2244"/>
                </a:lnTo>
                <a:lnTo>
                  <a:pt x="826" y="2180"/>
                </a:lnTo>
                <a:lnTo>
                  <a:pt x="917" y="2180"/>
                </a:lnTo>
                <a:lnTo>
                  <a:pt x="999" y="2180"/>
                </a:lnTo>
                <a:lnTo>
                  <a:pt x="1073" y="2189"/>
                </a:lnTo>
                <a:lnTo>
                  <a:pt x="1173" y="2207"/>
                </a:lnTo>
                <a:lnTo>
                  <a:pt x="1274" y="2180"/>
                </a:lnTo>
                <a:lnTo>
                  <a:pt x="1310" y="2061"/>
                </a:lnTo>
                <a:lnTo>
                  <a:pt x="1420" y="2061"/>
                </a:lnTo>
                <a:lnTo>
                  <a:pt x="1447" y="2116"/>
                </a:lnTo>
                <a:lnTo>
                  <a:pt x="1447" y="2189"/>
                </a:lnTo>
                <a:lnTo>
                  <a:pt x="1521" y="2162"/>
                </a:lnTo>
                <a:lnTo>
                  <a:pt x="1603" y="2162"/>
                </a:lnTo>
                <a:lnTo>
                  <a:pt x="1667" y="2070"/>
                </a:lnTo>
                <a:lnTo>
                  <a:pt x="1758" y="2079"/>
                </a:lnTo>
                <a:lnTo>
                  <a:pt x="1841" y="2143"/>
                </a:lnTo>
                <a:lnTo>
                  <a:pt x="1877" y="2253"/>
                </a:lnTo>
                <a:lnTo>
                  <a:pt x="1959" y="2262"/>
                </a:lnTo>
                <a:lnTo>
                  <a:pt x="2023" y="2308"/>
                </a:lnTo>
                <a:lnTo>
                  <a:pt x="2097" y="2381"/>
                </a:lnTo>
                <a:lnTo>
                  <a:pt x="2161" y="2427"/>
                </a:lnTo>
                <a:lnTo>
                  <a:pt x="2215" y="2472"/>
                </a:lnTo>
                <a:lnTo>
                  <a:pt x="2279" y="2472"/>
                </a:lnTo>
                <a:lnTo>
                  <a:pt x="2371" y="2436"/>
                </a:lnTo>
                <a:lnTo>
                  <a:pt x="2444" y="2500"/>
                </a:lnTo>
                <a:lnTo>
                  <a:pt x="2590" y="2463"/>
                </a:lnTo>
                <a:lnTo>
                  <a:pt x="2535" y="2399"/>
                </a:lnTo>
                <a:lnTo>
                  <a:pt x="2581" y="2344"/>
                </a:lnTo>
                <a:lnTo>
                  <a:pt x="2627" y="2262"/>
                </a:lnTo>
                <a:lnTo>
                  <a:pt x="2709" y="2216"/>
                </a:lnTo>
                <a:lnTo>
                  <a:pt x="2791" y="2180"/>
                </a:lnTo>
                <a:lnTo>
                  <a:pt x="2874" y="2107"/>
                </a:lnTo>
                <a:lnTo>
                  <a:pt x="2910" y="2061"/>
                </a:lnTo>
                <a:lnTo>
                  <a:pt x="3002" y="2125"/>
                </a:lnTo>
                <a:lnTo>
                  <a:pt x="3102" y="2098"/>
                </a:lnTo>
                <a:lnTo>
                  <a:pt x="3075" y="2006"/>
                </a:lnTo>
                <a:lnTo>
                  <a:pt x="3093" y="1878"/>
                </a:lnTo>
                <a:lnTo>
                  <a:pt x="3020" y="1832"/>
                </a:lnTo>
                <a:lnTo>
                  <a:pt x="2965" y="1750"/>
                </a:lnTo>
                <a:lnTo>
                  <a:pt x="2892" y="1659"/>
                </a:lnTo>
                <a:lnTo>
                  <a:pt x="2837" y="1558"/>
                </a:lnTo>
                <a:lnTo>
                  <a:pt x="2718" y="1522"/>
                </a:lnTo>
                <a:lnTo>
                  <a:pt x="2673" y="1448"/>
                </a:lnTo>
                <a:lnTo>
                  <a:pt x="2645" y="1348"/>
                </a:lnTo>
                <a:lnTo>
                  <a:pt x="2581" y="1339"/>
                </a:lnTo>
                <a:lnTo>
                  <a:pt x="2499" y="1357"/>
                </a:lnTo>
                <a:lnTo>
                  <a:pt x="2453" y="1330"/>
                </a:lnTo>
                <a:lnTo>
                  <a:pt x="2426" y="1256"/>
                </a:lnTo>
                <a:lnTo>
                  <a:pt x="2353" y="1238"/>
                </a:lnTo>
                <a:lnTo>
                  <a:pt x="2298" y="1138"/>
                </a:lnTo>
                <a:lnTo>
                  <a:pt x="2353" y="1083"/>
                </a:lnTo>
                <a:lnTo>
                  <a:pt x="2417" y="1028"/>
                </a:lnTo>
                <a:lnTo>
                  <a:pt x="2508" y="991"/>
                </a:lnTo>
                <a:lnTo>
                  <a:pt x="2563" y="927"/>
                </a:lnTo>
                <a:lnTo>
                  <a:pt x="2673" y="927"/>
                </a:lnTo>
                <a:lnTo>
                  <a:pt x="2746" y="827"/>
                </a:lnTo>
                <a:lnTo>
                  <a:pt x="2773" y="726"/>
                </a:lnTo>
                <a:lnTo>
                  <a:pt x="2846" y="680"/>
                </a:lnTo>
                <a:lnTo>
                  <a:pt x="2791" y="598"/>
                </a:lnTo>
                <a:lnTo>
                  <a:pt x="2718" y="516"/>
                </a:lnTo>
                <a:lnTo>
                  <a:pt x="2618" y="434"/>
                </a:lnTo>
                <a:lnTo>
                  <a:pt x="2535" y="406"/>
                </a:lnTo>
                <a:lnTo>
                  <a:pt x="2398" y="397"/>
                </a:lnTo>
                <a:lnTo>
                  <a:pt x="2343" y="498"/>
                </a:lnTo>
                <a:lnTo>
                  <a:pt x="2279" y="534"/>
                </a:lnTo>
                <a:lnTo>
                  <a:pt x="2243" y="470"/>
                </a:lnTo>
                <a:lnTo>
                  <a:pt x="2161" y="434"/>
                </a:lnTo>
                <a:lnTo>
                  <a:pt x="2087" y="434"/>
                </a:lnTo>
                <a:lnTo>
                  <a:pt x="2023" y="498"/>
                </a:lnTo>
                <a:lnTo>
                  <a:pt x="1996" y="589"/>
                </a:lnTo>
                <a:lnTo>
                  <a:pt x="1877" y="580"/>
                </a:lnTo>
                <a:lnTo>
                  <a:pt x="1868" y="443"/>
                </a:lnTo>
                <a:lnTo>
                  <a:pt x="1850" y="315"/>
                </a:lnTo>
                <a:lnTo>
                  <a:pt x="1749" y="324"/>
                </a:lnTo>
                <a:lnTo>
                  <a:pt x="1667" y="360"/>
                </a:lnTo>
                <a:lnTo>
                  <a:pt x="1594" y="388"/>
                </a:lnTo>
                <a:lnTo>
                  <a:pt x="1557" y="269"/>
                </a:lnTo>
                <a:lnTo>
                  <a:pt x="1502" y="178"/>
                </a:lnTo>
                <a:lnTo>
                  <a:pt x="1493" y="104"/>
                </a:lnTo>
                <a:lnTo>
                  <a:pt x="1438" y="132"/>
                </a:lnTo>
                <a:lnTo>
                  <a:pt x="1356" y="141"/>
                </a:lnTo>
                <a:lnTo>
                  <a:pt x="1265" y="159"/>
                </a:lnTo>
                <a:lnTo>
                  <a:pt x="1182" y="104"/>
                </a:lnTo>
                <a:lnTo>
                  <a:pt x="1109" y="86"/>
                </a:lnTo>
                <a:lnTo>
                  <a:pt x="1027" y="13"/>
                </a:lnTo>
                <a:lnTo>
                  <a:pt x="935" y="40"/>
                </a:lnTo>
                <a:lnTo>
                  <a:pt x="825" y="0"/>
                </a:lnTo>
                <a:lnTo>
                  <a:pt x="908" y="187"/>
                </a:lnTo>
                <a:lnTo>
                  <a:pt x="871" y="260"/>
                </a:lnTo>
                <a:lnTo>
                  <a:pt x="899" y="333"/>
                </a:lnTo>
                <a:lnTo>
                  <a:pt x="917" y="434"/>
                </a:lnTo>
                <a:lnTo>
                  <a:pt x="926" y="525"/>
                </a:lnTo>
                <a:lnTo>
                  <a:pt x="990" y="598"/>
                </a:lnTo>
                <a:lnTo>
                  <a:pt x="908" y="699"/>
                </a:lnTo>
                <a:lnTo>
                  <a:pt x="990" y="763"/>
                </a:lnTo>
                <a:lnTo>
                  <a:pt x="1054" y="900"/>
                </a:lnTo>
                <a:lnTo>
                  <a:pt x="908" y="900"/>
                </a:lnTo>
                <a:lnTo>
                  <a:pt x="817" y="936"/>
                </a:lnTo>
                <a:lnTo>
                  <a:pt x="762" y="845"/>
                </a:lnTo>
                <a:lnTo>
                  <a:pt x="725" y="872"/>
                </a:lnTo>
                <a:lnTo>
                  <a:pt x="652" y="909"/>
                </a:lnTo>
                <a:lnTo>
                  <a:pt x="652" y="1028"/>
                </a:lnTo>
                <a:lnTo>
                  <a:pt x="551" y="1000"/>
                </a:lnTo>
                <a:lnTo>
                  <a:pt x="469" y="982"/>
                </a:lnTo>
                <a:lnTo>
                  <a:pt x="378" y="936"/>
                </a:lnTo>
                <a:lnTo>
                  <a:pt x="222" y="918"/>
                </a:lnTo>
                <a:lnTo>
                  <a:pt x="222" y="1019"/>
                </a:lnTo>
                <a:lnTo>
                  <a:pt x="122" y="955"/>
                </a:lnTo>
                <a:lnTo>
                  <a:pt x="54" y="897"/>
                </a:lnTo>
                <a:lnTo>
                  <a:pt x="0" y="935"/>
                </a:lnTo>
                <a:lnTo>
                  <a:pt x="67" y="1037"/>
                </a:lnTo>
                <a:lnTo>
                  <a:pt x="39" y="1110"/>
                </a:lnTo>
                <a:lnTo>
                  <a:pt x="113" y="1238"/>
                </a:lnTo>
                <a:lnTo>
                  <a:pt x="49" y="1266"/>
                </a:lnTo>
                <a:lnTo>
                  <a:pt x="3" y="1339"/>
                </a:lnTo>
                <a:lnTo>
                  <a:pt x="21" y="1412"/>
                </a:lnTo>
                <a:lnTo>
                  <a:pt x="85" y="1494"/>
                </a:lnTo>
                <a:lnTo>
                  <a:pt x="149" y="1458"/>
                </a:lnTo>
                <a:lnTo>
                  <a:pt x="195" y="1522"/>
                </a:lnTo>
                <a:lnTo>
                  <a:pt x="204" y="1640"/>
                </a:lnTo>
                <a:lnTo>
                  <a:pt x="305" y="1659"/>
                </a:lnTo>
                <a:lnTo>
                  <a:pt x="359" y="1650"/>
                </a:lnTo>
                <a:lnTo>
                  <a:pt x="442" y="1650"/>
                </a:lnTo>
                <a:lnTo>
                  <a:pt x="542" y="1613"/>
                </a:lnTo>
                <a:lnTo>
                  <a:pt x="561" y="1723"/>
                </a:lnTo>
                <a:lnTo>
                  <a:pt x="551" y="1832"/>
                </a:lnTo>
                <a:lnTo>
                  <a:pt x="597" y="1915"/>
                </a:lnTo>
                <a:lnTo>
                  <a:pt x="606" y="2006"/>
                </a:lnTo>
                <a:lnTo>
                  <a:pt x="533" y="2070"/>
                </a:lnTo>
                <a:lnTo>
                  <a:pt x="533" y="2134"/>
                </a:lnTo>
                <a:lnTo>
                  <a:pt x="634" y="2143"/>
                </a:lnTo>
                <a:lnTo>
                  <a:pt x="679" y="2171"/>
                </a:lnTo>
                <a:lnTo>
                  <a:pt x="689" y="2244"/>
                </a:lnTo>
                <a:close/>
              </a:path>
            </a:pathLst>
          </a:custGeom>
          <a:solidFill>
            <a:srgbClr val="C60C30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 anchor="ctr"/>
          <a:lstStyle/>
          <a:p>
            <a:r>
              <a:rPr lang="cs-CZ" altLang="zh-CN" sz="800" kern="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Královéhradecký</a:t>
            </a:r>
            <a:endParaRPr lang="zh-CN" altLang="en-US" sz="800" kern="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7559453" y="3305089"/>
            <a:ext cx="1541993" cy="1302985"/>
          </a:xfrm>
          <a:custGeom>
            <a:avLst/>
            <a:gdLst/>
            <a:ahLst/>
            <a:cxnLst>
              <a:cxn ang="0">
                <a:pos x="1784" y="2504"/>
              </a:cxn>
              <a:cxn ang="0">
                <a:pos x="2040" y="2560"/>
              </a:cxn>
              <a:cxn ang="0">
                <a:pos x="2312" y="2640"/>
              </a:cxn>
              <a:cxn ang="0">
                <a:pos x="2496" y="2640"/>
              </a:cxn>
              <a:cxn ang="0">
                <a:pos x="2632" y="2816"/>
              </a:cxn>
              <a:cxn ang="0">
                <a:pos x="2799" y="3066"/>
              </a:cxn>
              <a:cxn ang="0">
                <a:pos x="2968" y="2856"/>
              </a:cxn>
              <a:cxn ang="0">
                <a:pos x="3168" y="2736"/>
              </a:cxn>
              <a:cxn ang="0">
                <a:pos x="3544" y="2720"/>
              </a:cxn>
              <a:cxn ang="0">
                <a:pos x="3696" y="2584"/>
              </a:cxn>
              <a:cxn ang="0">
                <a:pos x="3640" y="2312"/>
              </a:cxn>
              <a:cxn ang="0">
                <a:pos x="3520" y="2096"/>
              </a:cxn>
              <a:cxn ang="0">
                <a:pos x="3328" y="2024"/>
              </a:cxn>
              <a:cxn ang="0">
                <a:pos x="3232" y="2088"/>
              </a:cxn>
              <a:cxn ang="0">
                <a:pos x="3184" y="1816"/>
              </a:cxn>
              <a:cxn ang="0">
                <a:pos x="3144" y="1520"/>
              </a:cxn>
              <a:cxn ang="0">
                <a:pos x="3088" y="1328"/>
              </a:cxn>
              <a:cxn ang="0">
                <a:pos x="2864" y="1360"/>
              </a:cxn>
              <a:cxn ang="0">
                <a:pos x="2608" y="1256"/>
              </a:cxn>
              <a:cxn ang="0">
                <a:pos x="2456" y="1272"/>
              </a:cxn>
              <a:cxn ang="0">
                <a:pos x="2320" y="1192"/>
              </a:cxn>
              <a:cxn ang="0">
                <a:pos x="2240" y="1064"/>
              </a:cxn>
              <a:cxn ang="0">
                <a:pos x="2072" y="1064"/>
              </a:cxn>
              <a:cxn ang="0">
                <a:pos x="1976" y="880"/>
              </a:cxn>
              <a:cxn ang="0">
                <a:pos x="1880" y="968"/>
              </a:cxn>
              <a:cxn ang="0">
                <a:pos x="1976" y="1016"/>
              </a:cxn>
              <a:cxn ang="0">
                <a:pos x="1808" y="1048"/>
              </a:cxn>
              <a:cxn ang="0">
                <a:pos x="1664" y="1144"/>
              </a:cxn>
              <a:cxn ang="0">
                <a:pos x="1472" y="1112"/>
              </a:cxn>
              <a:cxn ang="0">
                <a:pos x="1368" y="944"/>
              </a:cxn>
              <a:cxn ang="0">
                <a:pos x="1176" y="696"/>
              </a:cxn>
              <a:cxn ang="0">
                <a:pos x="1088" y="632"/>
              </a:cxn>
              <a:cxn ang="0">
                <a:pos x="1040" y="512"/>
              </a:cxn>
              <a:cxn ang="0">
                <a:pos x="1224" y="480"/>
              </a:cxn>
              <a:cxn ang="0">
                <a:pos x="1336" y="400"/>
              </a:cxn>
              <a:cxn ang="0">
                <a:pos x="1272" y="224"/>
              </a:cxn>
              <a:cxn ang="0">
                <a:pos x="1184" y="0"/>
              </a:cxn>
              <a:cxn ang="0">
                <a:pos x="1120" y="176"/>
              </a:cxn>
              <a:cxn ang="0">
                <a:pos x="952" y="152"/>
              </a:cxn>
              <a:cxn ang="0">
                <a:pos x="736" y="184"/>
              </a:cxn>
              <a:cxn ang="0">
                <a:pos x="568" y="309"/>
              </a:cxn>
              <a:cxn ang="0">
                <a:pos x="285" y="491"/>
              </a:cxn>
              <a:cxn ang="0">
                <a:pos x="192" y="648"/>
              </a:cxn>
              <a:cxn ang="0">
                <a:pos x="152" y="832"/>
              </a:cxn>
              <a:cxn ang="0">
                <a:pos x="8" y="1024"/>
              </a:cxn>
              <a:cxn ang="0">
                <a:pos x="72" y="1160"/>
              </a:cxn>
              <a:cxn ang="0">
                <a:pos x="64" y="1248"/>
              </a:cxn>
              <a:cxn ang="0">
                <a:pos x="0" y="1440"/>
              </a:cxn>
              <a:cxn ang="0">
                <a:pos x="138" y="1530"/>
              </a:cxn>
              <a:cxn ang="0">
                <a:pos x="264" y="1608"/>
              </a:cxn>
              <a:cxn ang="0">
                <a:pos x="432" y="1656"/>
              </a:cxn>
              <a:cxn ang="0">
                <a:pos x="540" y="1686"/>
              </a:cxn>
              <a:cxn ang="0">
                <a:pos x="672" y="1818"/>
              </a:cxn>
              <a:cxn ang="0">
                <a:pos x="900" y="1806"/>
              </a:cxn>
              <a:cxn ang="0">
                <a:pos x="1074" y="1848"/>
              </a:cxn>
              <a:cxn ang="0">
                <a:pos x="1170" y="1938"/>
              </a:cxn>
              <a:cxn ang="0">
                <a:pos x="1254" y="2106"/>
              </a:cxn>
              <a:cxn ang="0">
                <a:pos x="1374" y="2136"/>
              </a:cxn>
              <a:cxn ang="0">
                <a:pos x="1464" y="2232"/>
              </a:cxn>
              <a:cxn ang="0">
                <a:pos x="1590" y="2340"/>
              </a:cxn>
              <a:cxn ang="0">
                <a:pos x="1584" y="2430"/>
              </a:cxn>
              <a:cxn ang="0">
                <a:pos x="1710" y="2454"/>
              </a:cxn>
            </a:cxnLst>
            <a:rect l="0" t="0" r="r" b="b"/>
            <a:pathLst>
              <a:path w="3696" h="3066">
                <a:moveTo>
                  <a:pt x="1692" y="2520"/>
                </a:moveTo>
                <a:lnTo>
                  <a:pt x="1784" y="2504"/>
                </a:lnTo>
                <a:lnTo>
                  <a:pt x="1896" y="2608"/>
                </a:lnTo>
                <a:lnTo>
                  <a:pt x="2040" y="2560"/>
                </a:lnTo>
                <a:lnTo>
                  <a:pt x="2216" y="2560"/>
                </a:lnTo>
                <a:lnTo>
                  <a:pt x="2312" y="2640"/>
                </a:lnTo>
                <a:lnTo>
                  <a:pt x="2416" y="2656"/>
                </a:lnTo>
                <a:lnTo>
                  <a:pt x="2496" y="2640"/>
                </a:lnTo>
                <a:lnTo>
                  <a:pt x="2552" y="2712"/>
                </a:lnTo>
                <a:lnTo>
                  <a:pt x="2632" y="2816"/>
                </a:lnTo>
                <a:lnTo>
                  <a:pt x="2759" y="2949"/>
                </a:lnTo>
                <a:lnTo>
                  <a:pt x="2799" y="3066"/>
                </a:lnTo>
                <a:lnTo>
                  <a:pt x="2920" y="2976"/>
                </a:lnTo>
                <a:lnTo>
                  <a:pt x="2968" y="2856"/>
                </a:lnTo>
                <a:lnTo>
                  <a:pt x="3064" y="2768"/>
                </a:lnTo>
                <a:lnTo>
                  <a:pt x="3168" y="2736"/>
                </a:lnTo>
                <a:lnTo>
                  <a:pt x="3352" y="2776"/>
                </a:lnTo>
                <a:lnTo>
                  <a:pt x="3544" y="2720"/>
                </a:lnTo>
                <a:lnTo>
                  <a:pt x="3664" y="2656"/>
                </a:lnTo>
                <a:lnTo>
                  <a:pt x="3696" y="2584"/>
                </a:lnTo>
                <a:lnTo>
                  <a:pt x="3616" y="2472"/>
                </a:lnTo>
                <a:lnTo>
                  <a:pt x="3640" y="2312"/>
                </a:lnTo>
                <a:lnTo>
                  <a:pt x="3568" y="2144"/>
                </a:lnTo>
                <a:lnTo>
                  <a:pt x="3520" y="2096"/>
                </a:lnTo>
                <a:lnTo>
                  <a:pt x="3432" y="2136"/>
                </a:lnTo>
                <a:lnTo>
                  <a:pt x="3328" y="2024"/>
                </a:lnTo>
                <a:lnTo>
                  <a:pt x="3264" y="2040"/>
                </a:lnTo>
                <a:lnTo>
                  <a:pt x="3232" y="2088"/>
                </a:lnTo>
                <a:lnTo>
                  <a:pt x="3200" y="1952"/>
                </a:lnTo>
                <a:lnTo>
                  <a:pt x="3184" y="1816"/>
                </a:lnTo>
                <a:lnTo>
                  <a:pt x="3080" y="1616"/>
                </a:lnTo>
                <a:lnTo>
                  <a:pt x="3144" y="1520"/>
                </a:lnTo>
                <a:lnTo>
                  <a:pt x="3056" y="1512"/>
                </a:lnTo>
                <a:lnTo>
                  <a:pt x="3088" y="1328"/>
                </a:lnTo>
                <a:lnTo>
                  <a:pt x="2992" y="1392"/>
                </a:lnTo>
                <a:lnTo>
                  <a:pt x="2864" y="1360"/>
                </a:lnTo>
                <a:lnTo>
                  <a:pt x="2752" y="1288"/>
                </a:lnTo>
                <a:lnTo>
                  <a:pt x="2608" y="1256"/>
                </a:lnTo>
                <a:lnTo>
                  <a:pt x="2528" y="1296"/>
                </a:lnTo>
                <a:lnTo>
                  <a:pt x="2456" y="1272"/>
                </a:lnTo>
                <a:lnTo>
                  <a:pt x="2400" y="1184"/>
                </a:lnTo>
                <a:lnTo>
                  <a:pt x="2320" y="1192"/>
                </a:lnTo>
                <a:lnTo>
                  <a:pt x="2296" y="1096"/>
                </a:lnTo>
                <a:lnTo>
                  <a:pt x="2240" y="1064"/>
                </a:lnTo>
                <a:lnTo>
                  <a:pt x="2184" y="1120"/>
                </a:lnTo>
                <a:lnTo>
                  <a:pt x="2072" y="1064"/>
                </a:lnTo>
                <a:lnTo>
                  <a:pt x="2048" y="952"/>
                </a:lnTo>
                <a:lnTo>
                  <a:pt x="1976" y="880"/>
                </a:lnTo>
                <a:lnTo>
                  <a:pt x="1880" y="912"/>
                </a:lnTo>
                <a:lnTo>
                  <a:pt x="1880" y="968"/>
                </a:lnTo>
                <a:lnTo>
                  <a:pt x="1968" y="968"/>
                </a:lnTo>
                <a:lnTo>
                  <a:pt x="1976" y="1016"/>
                </a:lnTo>
                <a:lnTo>
                  <a:pt x="1904" y="1040"/>
                </a:lnTo>
                <a:lnTo>
                  <a:pt x="1808" y="1048"/>
                </a:lnTo>
                <a:lnTo>
                  <a:pt x="1752" y="1096"/>
                </a:lnTo>
                <a:lnTo>
                  <a:pt x="1664" y="1144"/>
                </a:lnTo>
                <a:lnTo>
                  <a:pt x="1576" y="1144"/>
                </a:lnTo>
                <a:lnTo>
                  <a:pt x="1472" y="1112"/>
                </a:lnTo>
                <a:lnTo>
                  <a:pt x="1392" y="1024"/>
                </a:lnTo>
                <a:lnTo>
                  <a:pt x="1368" y="944"/>
                </a:lnTo>
                <a:lnTo>
                  <a:pt x="1296" y="752"/>
                </a:lnTo>
                <a:lnTo>
                  <a:pt x="1176" y="696"/>
                </a:lnTo>
                <a:lnTo>
                  <a:pt x="1144" y="728"/>
                </a:lnTo>
                <a:lnTo>
                  <a:pt x="1088" y="632"/>
                </a:lnTo>
                <a:lnTo>
                  <a:pt x="960" y="568"/>
                </a:lnTo>
                <a:lnTo>
                  <a:pt x="1040" y="512"/>
                </a:lnTo>
                <a:lnTo>
                  <a:pt x="1128" y="480"/>
                </a:lnTo>
                <a:lnTo>
                  <a:pt x="1224" y="480"/>
                </a:lnTo>
                <a:lnTo>
                  <a:pt x="1232" y="400"/>
                </a:lnTo>
                <a:lnTo>
                  <a:pt x="1336" y="400"/>
                </a:lnTo>
                <a:lnTo>
                  <a:pt x="1336" y="304"/>
                </a:lnTo>
                <a:lnTo>
                  <a:pt x="1272" y="224"/>
                </a:lnTo>
                <a:lnTo>
                  <a:pt x="1328" y="88"/>
                </a:lnTo>
                <a:lnTo>
                  <a:pt x="1184" y="0"/>
                </a:lnTo>
                <a:lnTo>
                  <a:pt x="1192" y="96"/>
                </a:lnTo>
                <a:lnTo>
                  <a:pt x="1120" y="176"/>
                </a:lnTo>
                <a:lnTo>
                  <a:pt x="1016" y="200"/>
                </a:lnTo>
                <a:lnTo>
                  <a:pt x="952" y="152"/>
                </a:lnTo>
                <a:lnTo>
                  <a:pt x="864" y="184"/>
                </a:lnTo>
                <a:lnTo>
                  <a:pt x="736" y="184"/>
                </a:lnTo>
                <a:lnTo>
                  <a:pt x="663" y="230"/>
                </a:lnTo>
                <a:lnTo>
                  <a:pt x="568" y="309"/>
                </a:lnTo>
                <a:lnTo>
                  <a:pt x="467" y="373"/>
                </a:lnTo>
                <a:lnTo>
                  <a:pt x="285" y="491"/>
                </a:lnTo>
                <a:lnTo>
                  <a:pt x="175" y="574"/>
                </a:lnTo>
                <a:lnTo>
                  <a:pt x="192" y="648"/>
                </a:lnTo>
                <a:lnTo>
                  <a:pt x="160" y="744"/>
                </a:lnTo>
                <a:lnTo>
                  <a:pt x="152" y="832"/>
                </a:lnTo>
                <a:lnTo>
                  <a:pt x="64" y="928"/>
                </a:lnTo>
                <a:lnTo>
                  <a:pt x="8" y="1024"/>
                </a:lnTo>
                <a:lnTo>
                  <a:pt x="32" y="1088"/>
                </a:lnTo>
                <a:lnTo>
                  <a:pt x="72" y="1160"/>
                </a:lnTo>
                <a:lnTo>
                  <a:pt x="128" y="1192"/>
                </a:lnTo>
                <a:lnTo>
                  <a:pt x="64" y="1248"/>
                </a:lnTo>
                <a:lnTo>
                  <a:pt x="60" y="1344"/>
                </a:lnTo>
                <a:lnTo>
                  <a:pt x="0" y="1440"/>
                </a:lnTo>
                <a:lnTo>
                  <a:pt x="42" y="1488"/>
                </a:lnTo>
                <a:lnTo>
                  <a:pt x="138" y="1530"/>
                </a:lnTo>
                <a:lnTo>
                  <a:pt x="132" y="1602"/>
                </a:lnTo>
                <a:lnTo>
                  <a:pt x="264" y="1608"/>
                </a:lnTo>
                <a:lnTo>
                  <a:pt x="354" y="1698"/>
                </a:lnTo>
                <a:lnTo>
                  <a:pt x="432" y="1656"/>
                </a:lnTo>
                <a:lnTo>
                  <a:pt x="492" y="1656"/>
                </a:lnTo>
                <a:lnTo>
                  <a:pt x="540" y="1686"/>
                </a:lnTo>
                <a:lnTo>
                  <a:pt x="558" y="1752"/>
                </a:lnTo>
                <a:lnTo>
                  <a:pt x="672" y="1818"/>
                </a:lnTo>
                <a:lnTo>
                  <a:pt x="792" y="1854"/>
                </a:lnTo>
                <a:lnTo>
                  <a:pt x="900" y="1806"/>
                </a:lnTo>
                <a:lnTo>
                  <a:pt x="960" y="1878"/>
                </a:lnTo>
                <a:lnTo>
                  <a:pt x="1074" y="1848"/>
                </a:lnTo>
                <a:lnTo>
                  <a:pt x="1176" y="1908"/>
                </a:lnTo>
                <a:lnTo>
                  <a:pt x="1170" y="1938"/>
                </a:lnTo>
                <a:lnTo>
                  <a:pt x="1176" y="2004"/>
                </a:lnTo>
                <a:lnTo>
                  <a:pt x="1254" y="2106"/>
                </a:lnTo>
                <a:lnTo>
                  <a:pt x="1320" y="2094"/>
                </a:lnTo>
                <a:lnTo>
                  <a:pt x="1374" y="2136"/>
                </a:lnTo>
                <a:lnTo>
                  <a:pt x="1356" y="2202"/>
                </a:lnTo>
                <a:lnTo>
                  <a:pt x="1464" y="2232"/>
                </a:lnTo>
                <a:lnTo>
                  <a:pt x="1554" y="2292"/>
                </a:lnTo>
                <a:lnTo>
                  <a:pt x="1590" y="2340"/>
                </a:lnTo>
                <a:lnTo>
                  <a:pt x="1530" y="2424"/>
                </a:lnTo>
                <a:lnTo>
                  <a:pt x="1584" y="2430"/>
                </a:lnTo>
                <a:lnTo>
                  <a:pt x="1650" y="2400"/>
                </a:lnTo>
                <a:lnTo>
                  <a:pt x="1710" y="2454"/>
                </a:lnTo>
                <a:lnTo>
                  <a:pt x="1692" y="252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1" ker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7183322" y="3128812"/>
            <a:ext cx="1089483" cy="1624692"/>
          </a:xfrm>
          <a:custGeom>
            <a:avLst/>
            <a:gdLst/>
            <a:ahLst/>
            <a:cxnLst>
              <a:cxn ang="0">
                <a:pos x="2520" y="3064"/>
              </a:cxn>
              <a:cxn ang="0">
                <a:pos x="2360" y="3152"/>
              </a:cxn>
              <a:cxn ang="0">
                <a:pos x="2232" y="3336"/>
              </a:cxn>
              <a:cxn ang="0">
                <a:pos x="2064" y="3280"/>
              </a:cxn>
              <a:cxn ang="0">
                <a:pos x="1920" y="3456"/>
              </a:cxn>
              <a:cxn ang="0">
                <a:pos x="1696" y="3512"/>
              </a:cxn>
              <a:cxn ang="0">
                <a:pos x="1432" y="3488"/>
              </a:cxn>
              <a:cxn ang="0">
                <a:pos x="1384" y="3624"/>
              </a:cxn>
              <a:cxn ang="0">
                <a:pos x="1160" y="3768"/>
              </a:cxn>
              <a:cxn ang="0">
                <a:pos x="944" y="3680"/>
              </a:cxn>
              <a:cxn ang="0">
                <a:pos x="792" y="3488"/>
              </a:cxn>
              <a:cxn ang="0">
                <a:pos x="560" y="3224"/>
              </a:cxn>
              <a:cxn ang="0">
                <a:pos x="368" y="3208"/>
              </a:cxn>
              <a:cxn ang="0">
                <a:pos x="408" y="3488"/>
              </a:cxn>
              <a:cxn ang="0">
                <a:pos x="232" y="3440"/>
              </a:cxn>
              <a:cxn ang="0">
                <a:pos x="208" y="3120"/>
              </a:cxn>
              <a:cxn ang="0">
                <a:pos x="120" y="2904"/>
              </a:cxn>
              <a:cxn ang="0">
                <a:pos x="200" y="2712"/>
              </a:cxn>
              <a:cxn ang="0">
                <a:pos x="280" y="2464"/>
              </a:cxn>
              <a:cxn ang="0">
                <a:pos x="208" y="2304"/>
              </a:cxn>
              <a:cxn ang="0">
                <a:pos x="104" y="2072"/>
              </a:cxn>
              <a:cxn ang="0">
                <a:pos x="120" y="1904"/>
              </a:cxn>
              <a:cxn ang="0">
                <a:pos x="40" y="1656"/>
              </a:cxn>
              <a:cxn ang="0">
                <a:pos x="104" y="1472"/>
              </a:cxn>
              <a:cxn ang="0">
                <a:pos x="176" y="1248"/>
              </a:cxn>
              <a:cxn ang="0">
                <a:pos x="248" y="1088"/>
              </a:cxn>
              <a:cxn ang="0">
                <a:pos x="392" y="768"/>
              </a:cxn>
              <a:cxn ang="0">
                <a:pos x="616" y="760"/>
              </a:cxn>
              <a:cxn ang="0">
                <a:pos x="648" y="584"/>
              </a:cxn>
              <a:cxn ang="0">
                <a:pos x="488" y="432"/>
              </a:cxn>
              <a:cxn ang="0">
                <a:pos x="310" y="122"/>
              </a:cxn>
              <a:cxn ang="0">
                <a:pos x="480" y="80"/>
              </a:cxn>
              <a:cxn ang="0">
                <a:pos x="712" y="160"/>
              </a:cxn>
              <a:cxn ang="0">
                <a:pos x="936" y="232"/>
              </a:cxn>
              <a:cxn ang="0">
                <a:pos x="1104" y="344"/>
              </a:cxn>
              <a:cxn ang="0">
                <a:pos x="1368" y="472"/>
              </a:cxn>
              <a:cxn ang="0">
                <a:pos x="1424" y="568"/>
              </a:cxn>
              <a:cxn ang="0">
                <a:pos x="1472" y="725"/>
              </a:cxn>
              <a:cxn ang="0">
                <a:pos x="1079" y="990"/>
              </a:cxn>
              <a:cxn ang="0">
                <a:pos x="1056" y="1248"/>
              </a:cxn>
              <a:cxn ang="0">
                <a:pos x="936" y="1504"/>
              </a:cxn>
              <a:cxn ang="0">
                <a:pos x="968" y="1664"/>
              </a:cxn>
              <a:cxn ang="0">
                <a:pos x="946" y="1904"/>
              </a:cxn>
              <a:cxn ang="0">
                <a:pos x="1168" y="2024"/>
              </a:cxn>
              <a:cxn ang="0">
                <a:pos x="1396" y="2072"/>
              </a:cxn>
              <a:cxn ang="0">
                <a:pos x="1576" y="2234"/>
              </a:cxn>
              <a:cxn ang="0">
                <a:pos x="1864" y="2294"/>
              </a:cxn>
              <a:cxn ang="0">
                <a:pos x="2074" y="2354"/>
              </a:cxn>
              <a:cxn ang="0">
                <a:pos x="2224" y="2510"/>
              </a:cxn>
              <a:cxn ang="0">
                <a:pos x="2368" y="2648"/>
              </a:cxn>
              <a:cxn ang="0">
                <a:pos x="2434" y="2840"/>
              </a:cxn>
              <a:cxn ang="0">
                <a:pos x="2614" y="2870"/>
              </a:cxn>
            </a:cxnLst>
            <a:rect l="0" t="0" r="r" b="b"/>
            <a:pathLst>
              <a:path w="2614" h="3824">
                <a:moveTo>
                  <a:pt x="2596" y="2936"/>
                </a:moveTo>
                <a:lnTo>
                  <a:pt x="2592" y="2992"/>
                </a:lnTo>
                <a:lnTo>
                  <a:pt x="2520" y="3064"/>
                </a:lnTo>
                <a:lnTo>
                  <a:pt x="2456" y="3008"/>
                </a:lnTo>
                <a:lnTo>
                  <a:pt x="2336" y="3080"/>
                </a:lnTo>
                <a:lnTo>
                  <a:pt x="2360" y="3152"/>
                </a:lnTo>
                <a:lnTo>
                  <a:pt x="2344" y="3232"/>
                </a:lnTo>
                <a:lnTo>
                  <a:pt x="2272" y="3296"/>
                </a:lnTo>
                <a:lnTo>
                  <a:pt x="2232" y="3336"/>
                </a:lnTo>
                <a:lnTo>
                  <a:pt x="2160" y="3296"/>
                </a:lnTo>
                <a:lnTo>
                  <a:pt x="2072" y="3240"/>
                </a:lnTo>
                <a:lnTo>
                  <a:pt x="2064" y="3280"/>
                </a:lnTo>
                <a:lnTo>
                  <a:pt x="1976" y="3312"/>
                </a:lnTo>
                <a:lnTo>
                  <a:pt x="2000" y="3392"/>
                </a:lnTo>
                <a:lnTo>
                  <a:pt x="1920" y="3456"/>
                </a:lnTo>
                <a:lnTo>
                  <a:pt x="1840" y="3424"/>
                </a:lnTo>
                <a:lnTo>
                  <a:pt x="1736" y="3456"/>
                </a:lnTo>
                <a:lnTo>
                  <a:pt x="1696" y="3512"/>
                </a:lnTo>
                <a:lnTo>
                  <a:pt x="1648" y="3560"/>
                </a:lnTo>
                <a:lnTo>
                  <a:pt x="1528" y="3512"/>
                </a:lnTo>
                <a:lnTo>
                  <a:pt x="1432" y="3488"/>
                </a:lnTo>
                <a:lnTo>
                  <a:pt x="1400" y="3400"/>
                </a:lnTo>
                <a:lnTo>
                  <a:pt x="1336" y="3512"/>
                </a:lnTo>
                <a:lnTo>
                  <a:pt x="1384" y="3624"/>
                </a:lnTo>
                <a:lnTo>
                  <a:pt x="1280" y="3704"/>
                </a:lnTo>
                <a:lnTo>
                  <a:pt x="1248" y="3784"/>
                </a:lnTo>
                <a:lnTo>
                  <a:pt x="1160" y="3768"/>
                </a:lnTo>
                <a:lnTo>
                  <a:pt x="1128" y="3808"/>
                </a:lnTo>
                <a:lnTo>
                  <a:pt x="1040" y="3824"/>
                </a:lnTo>
                <a:lnTo>
                  <a:pt x="944" y="3680"/>
                </a:lnTo>
                <a:lnTo>
                  <a:pt x="800" y="3632"/>
                </a:lnTo>
                <a:lnTo>
                  <a:pt x="736" y="3560"/>
                </a:lnTo>
                <a:lnTo>
                  <a:pt x="792" y="3488"/>
                </a:lnTo>
                <a:lnTo>
                  <a:pt x="744" y="3432"/>
                </a:lnTo>
                <a:lnTo>
                  <a:pt x="704" y="3480"/>
                </a:lnTo>
                <a:lnTo>
                  <a:pt x="560" y="3224"/>
                </a:lnTo>
                <a:lnTo>
                  <a:pt x="496" y="3168"/>
                </a:lnTo>
                <a:lnTo>
                  <a:pt x="432" y="3168"/>
                </a:lnTo>
                <a:lnTo>
                  <a:pt x="368" y="3208"/>
                </a:lnTo>
                <a:lnTo>
                  <a:pt x="392" y="3312"/>
                </a:lnTo>
                <a:lnTo>
                  <a:pt x="448" y="3408"/>
                </a:lnTo>
                <a:lnTo>
                  <a:pt x="408" y="3488"/>
                </a:lnTo>
                <a:lnTo>
                  <a:pt x="368" y="3504"/>
                </a:lnTo>
                <a:lnTo>
                  <a:pt x="320" y="3512"/>
                </a:lnTo>
                <a:lnTo>
                  <a:pt x="232" y="3440"/>
                </a:lnTo>
                <a:lnTo>
                  <a:pt x="272" y="3360"/>
                </a:lnTo>
                <a:lnTo>
                  <a:pt x="208" y="3280"/>
                </a:lnTo>
                <a:lnTo>
                  <a:pt x="208" y="3120"/>
                </a:lnTo>
                <a:lnTo>
                  <a:pt x="240" y="3008"/>
                </a:lnTo>
                <a:lnTo>
                  <a:pt x="104" y="3024"/>
                </a:lnTo>
                <a:lnTo>
                  <a:pt x="120" y="2904"/>
                </a:lnTo>
                <a:lnTo>
                  <a:pt x="216" y="2896"/>
                </a:lnTo>
                <a:lnTo>
                  <a:pt x="196" y="2774"/>
                </a:lnTo>
                <a:lnTo>
                  <a:pt x="200" y="2712"/>
                </a:lnTo>
                <a:lnTo>
                  <a:pt x="200" y="2616"/>
                </a:lnTo>
                <a:lnTo>
                  <a:pt x="272" y="2576"/>
                </a:lnTo>
                <a:lnTo>
                  <a:pt x="280" y="2464"/>
                </a:lnTo>
                <a:lnTo>
                  <a:pt x="280" y="2384"/>
                </a:lnTo>
                <a:lnTo>
                  <a:pt x="184" y="2368"/>
                </a:lnTo>
                <a:lnTo>
                  <a:pt x="208" y="2304"/>
                </a:lnTo>
                <a:lnTo>
                  <a:pt x="168" y="2256"/>
                </a:lnTo>
                <a:lnTo>
                  <a:pt x="128" y="2168"/>
                </a:lnTo>
                <a:lnTo>
                  <a:pt x="104" y="2072"/>
                </a:lnTo>
                <a:lnTo>
                  <a:pt x="56" y="2024"/>
                </a:lnTo>
                <a:lnTo>
                  <a:pt x="72" y="1936"/>
                </a:lnTo>
                <a:lnTo>
                  <a:pt x="120" y="1904"/>
                </a:lnTo>
                <a:lnTo>
                  <a:pt x="96" y="1808"/>
                </a:lnTo>
                <a:lnTo>
                  <a:pt x="80" y="1696"/>
                </a:lnTo>
                <a:lnTo>
                  <a:pt x="40" y="1656"/>
                </a:lnTo>
                <a:lnTo>
                  <a:pt x="64" y="1584"/>
                </a:lnTo>
                <a:lnTo>
                  <a:pt x="0" y="1488"/>
                </a:lnTo>
                <a:lnTo>
                  <a:pt x="104" y="1472"/>
                </a:lnTo>
                <a:lnTo>
                  <a:pt x="152" y="1400"/>
                </a:lnTo>
                <a:lnTo>
                  <a:pt x="232" y="1328"/>
                </a:lnTo>
                <a:lnTo>
                  <a:pt x="176" y="1248"/>
                </a:lnTo>
                <a:lnTo>
                  <a:pt x="232" y="1176"/>
                </a:lnTo>
                <a:lnTo>
                  <a:pt x="184" y="1104"/>
                </a:lnTo>
                <a:lnTo>
                  <a:pt x="248" y="1088"/>
                </a:lnTo>
                <a:lnTo>
                  <a:pt x="264" y="976"/>
                </a:lnTo>
                <a:lnTo>
                  <a:pt x="345" y="845"/>
                </a:lnTo>
                <a:lnTo>
                  <a:pt x="392" y="768"/>
                </a:lnTo>
                <a:lnTo>
                  <a:pt x="488" y="744"/>
                </a:lnTo>
                <a:lnTo>
                  <a:pt x="536" y="704"/>
                </a:lnTo>
                <a:lnTo>
                  <a:pt x="616" y="760"/>
                </a:lnTo>
                <a:lnTo>
                  <a:pt x="664" y="696"/>
                </a:lnTo>
                <a:lnTo>
                  <a:pt x="592" y="608"/>
                </a:lnTo>
                <a:lnTo>
                  <a:pt x="648" y="584"/>
                </a:lnTo>
                <a:lnTo>
                  <a:pt x="616" y="504"/>
                </a:lnTo>
                <a:lnTo>
                  <a:pt x="536" y="472"/>
                </a:lnTo>
                <a:lnTo>
                  <a:pt x="488" y="432"/>
                </a:lnTo>
                <a:lnTo>
                  <a:pt x="440" y="344"/>
                </a:lnTo>
                <a:lnTo>
                  <a:pt x="408" y="216"/>
                </a:lnTo>
                <a:lnTo>
                  <a:pt x="310" y="122"/>
                </a:lnTo>
                <a:lnTo>
                  <a:pt x="358" y="86"/>
                </a:lnTo>
                <a:lnTo>
                  <a:pt x="416" y="0"/>
                </a:lnTo>
                <a:lnTo>
                  <a:pt x="480" y="80"/>
                </a:lnTo>
                <a:lnTo>
                  <a:pt x="584" y="104"/>
                </a:lnTo>
                <a:lnTo>
                  <a:pt x="640" y="72"/>
                </a:lnTo>
                <a:lnTo>
                  <a:pt x="712" y="160"/>
                </a:lnTo>
                <a:lnTo>
                  <a:pt x="800" y="144"/>
                </a:lnTo>
                <a:lnTo>
                  <a:pt x="848" y="200"/>
                </a:lnTo>
                <a:lnTo>
                  <a:pt x="936" y="232"/>
                </a:lnTo>
                <a:lnTo>
                  <a:pt x="1032" y="208"/>
                </a:lnTo>
                <a:lnTo>
                  <a:pt x="1024" y="264"/>
                </a:lnTo>
                <a:lnTo>
                  <a:pt x="1104" y="344"/>
                </a:lnTo>
                <a:lnTo>
                  <a:pt x="1208" y="432"/>
                </a:lnTo>
                <a:lnTo>
                  <a:pt x="1320" y="432"/>
                </a:lnTo>
                <a:lnTo>
                  <a:pt x="1368" y="472"/>
                </a:lnTo>
                <a:lnTo>
                  <a:pt x="1328" y="568"/>
                </a:lnTo>
                <a:lnTo>
                  <a:pt x="1368" y="632"/>
                </a:lnTo>
                <a:lnTo>
                  <a:pt x="1424" y="568"/>
                </a:lnTo>
                <a:lnTo>
                  <a:pt x="1496" y="584"/>
                </a:lnTo>
                <a:lnTo>
                  <a:pt x="1567" y="646"/>
                </a:lnTo>
                <a:lnTo>
                  <a:pt x="1472" y="725"/>
                </a:lnTo>
                <a:lnTo>
                  <a:pt x="1371" y="789"/>
                </a:lnTo>
                <a:lnTo>
                  <a:pt x="1189" y="907"/>
                </a:lnTo>
                <a:lnTo>
                  <a:pt x="1079" y="990"/>
                </a:lnTo>
                <a:lnTo>
                  <a:pt x="1096" y="1064"/>
                </a:lnTo>
                <a:lnTo>
                  <a:pt x="1064" y="1160"/>
                </a:lnTo>
                <a:lnTo>
                  <a:pt x="1056" y="1248"/>
                </a:lnTo>
                <a:lnTo>
                  <a:pt x="968" y="1344"/>
                </a:lnTo>
                <a:lnTo>
                  <a:pt x="912" y="1440"/>
                </a:lnTo>
                <a:lnTo>
                  <a:pt x="936" y="1504"/>
                </a:lnTo>
                <a:lnTo>
                  <a:pt x="976" y="1576"/>
                </a:lnTo>
                <a:lnTo>
                  <a:pt x="1032" y="1608"/>
                </a:lnTo>
                <a:lnTo>
                  <a:pt x="968" y="1664"/>
                </a:lnTo>
                <a:lnTo>
                  <a:pt x="964" y="1760"/>
                </a:lnTo>
                <a:lnTo>
                  <a:pt x="904" y="1856"/>
                </a:lnTo>
                <a:lnTo>
                  <a:pt x="946" y="1904"/>
                </a:lnTo>
                <a:lnTo>
                  <a:pt x="1042" y="1946"/>
                </a:lnTo>
                <a:lnTo>
                  <a:pt x="1036" y="2018"/>
                </a:lnTo>
                <a:lnTo>
                  <a:pt x="1168" y="2024"/>
                </a:lnTo>
                <a:lnTo>
                  <a:pt x="1258" y="2114"/>
                </a:lnTo>
                <a:lnTo>
                  <a:pt x="1336" y="2072"/>
                </a:lnTo>
                <a:lnTo>
                  <a:pt x="1396" y="2072"/>
                </a:lnTo>
                <a:lnTo>
                  <a:pt x="1444" y="2102"/>
                </a:lnTo>
                <a:lnTo>
                  <a:pt x="1462" y="2168"/>
                </a:lnTo>
                <a:lnTo>
                  <a:pt x="1576" y="2234"/>
                </a:lnTo>
                <a:lnTo>
                  <a:pt x="1696" y="2270"/>
                </a:lnTo>
                <a:lnTo>
                  <a:pt x="1804" y="2222"/>
                </a:lnTo>
                <a:lnTo>
                  <a:pt x="1864" y="2294"/>
                </a:lnTo>
                <a:lnTo>
                  <a:pt x="1978" y="2264"/>
                </a:lnTo>
                <a:lnTo>
                  <a:pt x="2080" y="2324"/>
                </a:lnTo>
                <a:lnTo>
                  <a:pt x="2074" y="2354"/>
                </a:lnTo>
                <a:lnTo>
                  <a:pt x="2080" y="2420"/>
                </a:lnTo>
                <a:lnTo>
                  <a:pt x="2158" y="2522"/>
                </a:lnTo>
                <a:lnTo>
                  <a:pt x="2224" y="2510"/>
                </a:lnTo>
                <a:lnTo>
                  <a:pt x="2278" y="2552"/>
                </a:lnTo>
                <a:lnTo>
                  <a:pt x="2260" y="2618"/>
                </a:lnTo>
                <a:lnTo>
                  <a:pt x="2368" y="2648"/>
                </a:lnTo>
                <a:lnTo>
                  <a:pt x="2458" y="2708"/>
                </a:lnTo>
                <a:lnTo>
                  <a:pt x="2494" y="2756"/>
                </a:lnTo>
                <a:lnTo>
                  <a:pt x="2434" y="2840"/>
                </a:lnTo>
                <a:lnTo>
                  <a:pt x="2488" y="2846"/>
                </a:lnTo>
                <a:lnTo>
                  <a:pt x="2554" y="2816"/>
                </a:lnTo>
                <a:lnTo>
                  <a:pt x="2614" y="2870"/>
                </a:lnTo>
                <a:lnTo>
                  <a:pt x="2596" y="2936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 sz="1200" kern="0">
              <a:solidFill>
                <a:sysClr val="windowText" lastClr="000000"/>
              </a:solidFill>
            </a:endParaRP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5562068" y="3958786"/>
            <a:ext cx="1353206" cy="1295640"/>
          </a:xfrm>
          <a:custGeom>
            <a:avLst/>
            <a:gdLst/>
            <a:ahLst/>
            <a:cxnLst>
              <a:cxn ang="0">
                <a:pos x="1712" y="2997"/>
              </a:cxn>
              <a:cxn ang="0">
                <a:pos x="2032" y="2850"/>
              </a:cxn>
              <a:cxn ang="0">
                <a:pos x="2206" y="2786"/>
              </a:cxn>
              <a:cxn ang="0">
                <a:pos x="2443" y="2750"/>
              </a:cxn>
              <a:cxn ang="0">
                <a:pos x="2681" y="2731"/>
              </a:cxn>
              <a:cxn ang="0">
                <a:pos x="2882" y="2567"/>
              </a:cxn>
              <a:cxn ang="0">
                <a:pos x="2919" y="2439"/>
              </a:cxn>
              <a:cxn ang="0">
                <a:pos x="2955" y="2165"/>
              </a:cxn>
              <a:cxn ang="0">
                <a:pos x="2974" y="1909"/>
              </a:cxn>
              <a:cxn ang="0">
                <a:pos x="3184" y="1726"/>
              </a:cxn>
              <a:cxn ang="0">
                <a:pos x="3175" y="1369"/>
              </a:cxn>
              <a:cxn ang="0">
                <a:pos x="3239" y="1168"/>
              </a:cxn>
              <a:cxn ang="0">
                <a:pos x="3208" y="900"/>
              </a:cxn>
              <a:cxn ang="0">
                <a:pos x="3008" y="800"/>
              </a:cxn>
              <a:cxn ang="0">
                <a:pos x="2856" y="632"/>
              </a:cxn>
              <a:cxn ang="0">
                <a:pos x="2656" y="544"/>
              </a:cxn>
              <a:cxn ang="0">
                <a:pos x="2456" y="472"/>
              </a:cxn>
              <a:cxn ang="0">
                <a:pos x="2288" y="432"/>
              </a:cxn>
              <a:cxn ang="0">
                <a:pos x="2176" y="520"/>
              </a:cxn>
              <a:cxn ang="0">
                <a:pos x="2064" y="424"/>
              </a:cxn>
              <a:cxn ang="0">
                <a:pos x="1864" y="312"/>
              </a:cxn>
              <a:cxn ang="0">
                <a:pos x="1568" y="168"/>
              </a:cxn>
              <a:cxn ang="0">
                <a:pos x="1232" y="40"/>
              </a:cxn>
              <a:cxn ang="0">
                <a:pos x="1144" y="208"/>
              </a:cxn>
              <a:cxn ang="0">
                <a:pos x="864" y="312"/>
              </a:cxn>
              <a:cxn ang="0">
                <a:pos x="664" y="448"/>
              </a:cxn>
              <a:cxn ang="0">
                <a:pos x="680" y="640"/>
              </a:cxn>
              <a:cxn ang="0">
                <a:pos x="704" y="784"/>
              </a:cxn>
              <a:cxn ang="0">
                <a:pos x="504" y="840"/>
              </a:cxn>
              <a:cxn ang="0">
                <a:pos x="272" y="856"/>
              </a:cxn>
              <a:cxn ang="0">
                <a:pos x="88" y="928"/>
              </a:cxn>
              <a:cxn ang="0">
                <a:pos x="40" y="1208"/>
              </a:cxn>
              <a:cxn ang="0">
                <a:pos x="8" y="1552"/>
              </a:cxn>
              <a:cxn ang="0">
                <a:pos x="40" y="1784"/>
              </a:cxn>
              <a:cxn ang="0">
                <a:pos x="264" y="1936"/>
              </a:cxn>
              <a:cxn ang="0">
                <a:pos x="424" y="2096"/>
              </a:cxn>
              <a:cxn ang="0">
                <a:pos x="544" y="2152"/>
              </a:cxn>
              <a:cxn ang="0">
                <a:pos x="808" y="2128"/>
              </a:cxn>
              <a:cxn ang="0">
                <a:pos x="968" y="2248"/>
              </a:cxn>
              <a:cxn ang="0">
                <a:pos x="1264" y="2440"/>
              </a:cxn>
              <a:cxn ang="0">
                <a:pos x="1528" y="2536"/>
              </a:cxn>
              <a:cxn ang="0">
                <a:pos x="1408" y="2664"/>
              </a:cxn>
              <a:cxn ang="0">
                <a:pos x="1296" y="2848"/>
              </a:cxn>
              <a:cxn ang="0">
                <a:pos x="1472" y="2944"/>
              </a:cxn>
            </a:cxnLst>
            <a:rect l="0" t="0" r="r" b="b"/>
            <a:pathLst>
              <a:path w="3248" h="3051">
                <a:moveTo>
                  <a:pt x="1516" y="3024"/>
                </a:moveTo>
                <a:lnTo>
                  <a:pt x="1630" y="3051"/>
                </a:lnTo>
                <a:lnTo>
                  <a:pt x="1712" y="2997"/>
                </a:lnTo>
                <a:lnTo>
                  <a:pt x="1831" y="2987"/>
                </a:lnTo>
                <a:lnTo>
                  <a:pt x="1904" y="2887"/>
                </a:lnTo>
                <a:lnTo>
                  <a:pt x="2032" y="2850"/>
                </a:lnTo>
                <a:lnTo>
                  <a:pt x="2123" y="2823"/>
                </a:lnTo>
                <a:lnTo>
                  <a:pt x="2160" y="2731"/>
                </a:lnTo>
                <a:lnTo>
                  <a:pt x="2206" y="2786"/>
                </a:lnTo>
                <a:lnTo>
                  <a:pt x="2261" y="2704"/>
                </a:lnTo>
                <a:lnTo>
                  <a:pt x="2334" y="2750"/>
                </a:lnTo>
                <a:lnTo>
                  <a:pt x="2443" y="2750"/>
                </a:lnTo>
                <a:lnTo>
                  <a:pt x="2526" y="2722"/>
                </a:lnTo>
                <a:lnTo>
                  <a:pt x="2590" y="2759"/>
                </a:lnTo>
                <a:lnTo>
                  <a:pt x="2681" y="2731"/>
                </a:lnTo>
                <a:lnTo>
                  <a:pt x="2763" y="2640"/>
                </a:lnTo>
                <a:lnTo>
                  <a:pt x="2873" y="2658"/>
                </a:lnTo>
                <a:lnTo>
                  <a:pt x="2882" y="2567"/>
                </a:lnTo>
                <a:lnTo>
                  <a:pt x="2992" y="2494"/>
                </a:lnTo>
                <a:lnTo>
                  <a:pt x="2965" y="2421"/>
                </a:lnTo>
                <a:lnTo>
                  <a:pt x="2919" y="2439"/>
                </a:lnTo>
                <a:lnTo>
                  <a:pt x="2928" y="2329"/>
                </a:lnTo>
                <a:lnTo>
                  <a:pt x="2983" y="2265"/>
                </a:lnTo>
                <a:lnTo>
                  <a:pt x="2955" y="2165"/>
                </a:lnTo>
                <a:lnTo>
                  <a:pt x="2901" y="2082"/>
                </a:lnTo>
                <a:lnTo>
                  <a:pt x="3001" y="2018"/>
                </a:lnTo>
                <a:lnTo>
                  <a:pt x="2974" y="1909"/>
                </a:lnTo>
                <a:lnTo>
                  <a:pt x="3001" y="1817"/>
                </a:lnTo>
                <a:lnTo>
                  <a:pt x="3083" y="1762"/>
                </a:lnTo>
                <a:lnTo>
                  <a:pt x="3184" y="1726"/>
                </a:lnTo>
                <a:lnTo>
                  <a:pt x="3202" y="1662"/>
                </a:lnTo>
                <a:lnTo>
                  <a:pt x="3202" y="1515"/>
                </a:lnTo>
                <a:lnTo>
                  <a:pt x="3175" y="1369"/>
                </a:lnTo>
                <a:lnTo>
                  <a:pt x="3230" y="1296"/>
                </a:lnTo>
                <a:lnTo>
                  <a:pt x="3157" y="1232"/>
                </a:lnTo>
                <a:lnTo>
                  <a:pt x="3239" y="1168"/>
                </a:lnTo>
                <a:lnTo>
                  <a:pt x="3248" y="1086"/>
                </a:lnTo>
                <a:lnTo>
                  <a:pt x="3184" y="994"/>
                </a:lnTo>
                <a:lnTo>
                  <a:pt x="3208" y="900"/>
                </a:lnTo>
                <a:lnTo>
                  <a:pt x="3128" y="816"/>
                </a:lnTo>
                <a:lnTo>
                  <a:pt x="3056" y="776"/>
                </a:lnTo>
                <a:lnTo>
                  <a:pt x="3008" y="800"/>
                </a:lnTo>
                <a:lnTo>
                  <a:pt x="2952" y="760"/>
                </a:lnTo>
                <a:lnTo>
                  <a:pt x="2904" y="680"/>
                </a:lnTo>
                <a:lnTo>
                  <a:pt x="2856" y="632"/>
                </a:lnTo>
                <a:lnTo>
                  <a:pt x="2784" y="592"/>
                </a:lnTo>
                <a:lnTo>
                  <a:pt x="2704" y="584"/>
                </a:lnTo>
                <a:lnTo>
                  <a:pt x="2656" y="544"/>
                </a:lnTo>
                <a:lnTo>
                  <a:pt x="2592" y="568"/>
                </a:lnTo>
                <a:lnTo>
                  <a:pt x="2528" y="480"/>
                </a:lnTo>
                <a:lnTo>
                  <a:pt x="2456" y="472"/>
                </a:lnTo>
                <a:lnTo>
                  <a:pt x="2384" y="464"/>
                </a:lnTo>
                <a:lnTo>
                  <a:pt x="2376" y="368"/>
                </a:lnTo>
                <a:lnTo>
                  <a:pt x="2288" y="432"/>
                </a:lnTo>
                <a:lnTo>
                  <a:pt x="2312" y="520"/>
                </a:lnTo>
                <a:lnTo>
                  <a:pt x="2248" y="560"/>
                </a:lnTo>
                <a:lnTo>
                  <a:pt x="2176" y="520"/>
                </a:lnTo>
                <a:lnTo>
                  <a:pt x="2112" y="568"/>
                </a:lnTo>
                <a:lnTo>
                  <a:pt x="2072" y="504"/>
                </a:lnTo>
                <a:lnTo>
                  <a:pt x="2064" y="424"/>
                </a:lnTo>
                <a:lnTo>
                  <a:pt x="1968" y="408"/>
                </a:lnTo>
                <a:lnTo>
                  <a:pt x="1896" y="384"/>
                </a:lnTo>
                <a:lnTo>
                  <a:pt x="1864" y="312"/>
                </a:lnTo>
                <a:lnTo>
                  <a:pt x="1784" y="304"/>
                </a:lnTo>
                <a:lnTo>
                  <a:pt x="1736" y="240"/>
                </a:lnTo>
                <a:lnTo>
                  <a:pt x="1568" y="168"/>
                </a:lnTo>
                <a:lnTo>
                  <a:pt x="1488" y="200"/>
                </a:lnTo>
                <a:lnTo>
                  <a:pt x="1296" y="8"/>
                </a:lnTo>
                <a:lnTo>
                  <a:pt x="1232" y="40"/>
                </a:lnTo>
                <a:lnTo>
                  <a:pt x="1160" y="0"/>
                </a:lnTo>
                <a:lnTo>
                  <a:pt x="1144" y="128"/>
                </a:lnTo>
                <a:lnTo>
                  <a:pt x="1144" y="208"/>
                </a:lnTo>
                <a:lnTo>
                  <a:pt x="1048" y="216"/>
                </a:lnTo>
                <a:lnTo>
                  <a:pt x="968" y="272"/>
                </a:lnTo>
                <a:lnTo>
                  <a:pt x="864" y="312"/>
                </a:lnTo>
                <a:lnTo>
                  <a:pt x="696" y="328"/>
                </a:lnTo>
                <a:lnTo>
                  <a:pt x="680" y="376"/>
                </a:lnTo>
                <a:lnTo>
                  <a:pt x="664" y="448"/>
                </a:lnTo>
                <a:lnTo>
                  <a:pt x="616" y="488"/>
                </a:lnTo>
                <a:lnTo>
                  <a:pt x="624" y="584"/>
                </a:lnTo>
                <a:lnTo>
                  <a:pt x="680" y="640"/>
                </a:lnTo>
                <a:lnTo>
                  <a:pt x="744" y="640"/>
                </a:lnTo>
                <a:lnTo>
                  <a:pt x="760" y="704"/>
                </a:lnTo>
                <a:lnTo>
                  <a:pt x="704" y="784"/>
                </a:lnTo>
                <a:lnTo>
                  <a:pt x="616" y="832"/>
                </a:lnTo>
                <a:lnTo>
                  <a:pt x="560" y="864"/>
                </a:lnTo>
                <a:lnTo>
                  <a:pt x="504" y="840"/>
                </a:lnTo>
                <a:lnTo>
                  <a:pt x="416" y="848"/>
                </a:lnTo>
                <a:lnTo>
                  <a:pt x="336" y="856"/>
                </a:lnTo>
                <a:lnTo>
                  <a:pt x="272" y="856"/>
                </a:lnTo>
                <a:lnTo>
                  <a:pt x="184" y="816"/>
                </a:lnTo>
                <a:lnTo>
                  <a:pt x="176" y="920"/>
                </a:lnTo>
                <a:lnTo>
                  <a:pt x="88" y="928"/>
                </a:lnTo>
                <a:lnTo>
                  <a:pt x="80" y="1016"/>
                </a:lnTo>
                <a:lnTo>
                  <a:pt x="128" y="1144"/>
                </a:lnTo>
                <a:lnTo>
                  <a:pt x="40" y="1208"/>
                </a:lnTo>
                <a:lnTo>
                  <a:pt x="72" y="1368"/>
                </a:lnTo>
                <a:lnTo>
                  <a:pt x="24" y="1440"/>
                </a:lnTo>
                <a:lnTo>
                  <a:pt x="8" y="1552"/>
                </a:lnTo>
                <a:lnTo>
                  <a:pt x="0" y="1664"/>
                </a:lnTo>
                <a:lnTo>
                  <a:pt x="80" y="1728"/>
                </a:lnTo>
                <a:lnTo>
                  <a:pt x="40" y="1784"/>
                </a:lnTo>
                <a:lnTo>
                  <a:pt x="96" y="1888"/>
                </a:lnTo>
                <a:lnTo>
                  <a:pt x="192" y="1992"/>
                </a:lnTo>
                <a:lnTo>
                  <a:pt x="264" y="1936"/>
                </a:lnTo>
                <a:lnTo>
                  <a:pt x="336" y="1976"/>
                </a:lnTo>
                <a:lnTo>
                  <a:pt x="464" y="2016"/>
                </a:lnTo>
                <a:lnTo>
                  <a:pt x="424" y="2096"/>
                </a:lnTo>
                <a:lnTo>
                  <a:pt x="480" y="2120"/>
                </a:lnTo>
                <a:lnTo>
                  <a:pt x="504" y="2080"/>
                </a:lnTo>
                <a:lnTo>
                  <a:pt x="544" y="2152"/>
                </a:lnTo>
                <a:lnTo>
                  <a:pt x="560" y="2200"/>
                </a:lnTo>
                <a:lnTo>
                  <a:pt x="688" y="2136"/>
                </a:lnTo>
                <a:lnTo>
                  <a:pt x="808" y="2128"/>
                </a:lnTo>
                <a:lnTo>
                  <a:pt x="984" y="2104"/>
                </a:lnTo>
                <a:lnTo>
                  <a:pt x="984" y="2184"/>
                </a:lnTo>
                <a:lnTo>
                  <a:pt x="968" y="2248"/>
                </a:lnTo>
                <a:lnTo>
                  <a:pt x="1120" y="2408"/>
                </a:lnTo>
                <a:lnTo>
                  <a:pt x="1176" y="2392"/>
                </a:lnTo>
                <a:lnTo>
                  <a:pt x="1264" y="2440"/>
                </a:lnTo>
                <a:lnTo>
                  <a:pt x="1424" y="2368"/>
                </a:lnTo>
                <a:lnTo>
                  <a:pt x="1448" y="2448"/>
                </a:lnTo>
                <a:lnTo>
                  <a:pt x="1528" y="2536"/>
                </a:lnTo>
                <a:lnTo>
                  <a:pt x="1480" y="2600"/>
                </a:lnTo>
                <a:lnTo>
                  <a:pt x="1416" y="2592"/>
                </a:lnTo>
                <a:lnTo>
                  <a:pt x="1408" y="2664"/>
                </a:lnTo>
                <a:lnTo>
                  <a:pt x="1368" y="2712"/>
                </a:lnTo>
                <a:lnTo>
                  <a:pt x="1320" y="2752"/>
                </a:lnTo>
                <a:lnTo>
                  <a:pt x="1296" y="2848"/>
                </a:lnTo>
                <a:lnTo>
                  <a:pt x="1360" y="2848"/>
                </a:lnTo>
                <a:lnTo>
                  <a:pt x="1384" y="2912"/>
                </a:lnTo>
                <a:lnTo>
                  <a:pt x="1472" y="2944"/>
                </a:lnTo>
                <a:lnTo>
                  <a:pt x="1516" y="3024"/>
                </a:lnTo>
                <a:close/>
              </a:path>
            </a:pathLst>
          </a:custGeom>
          <a:solidFill>
            <a:srgbClr val="00BFAC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 anchor="ctr"/>
          <a:lstStyle/>
          <a:p>
            <a:pPr algn="ctr"/>
            <a:r>
              <a:rPr lang="cs-CZ" altLang="zh-CN" sz="800" kern="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Vysočina</a:t>
            </a:r>
            <a:endParaRPr lang="zh-CN" altLang="en-US" sz="800" kern="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4361619" y="4305465"/>
            <a:ext cx="1835980" cy="1455759"/>
          </a:xfrm>
          <a:custGeom>
            <a:avLst/>
            <a:gdLst/>
            <a:ahLst/>
            <a:cxnLst>
              <a:cxn ang="0">
                <a:pos x="467" y="2590"/>
              </a:cxn>
              <a:cxn ang="0">
                <a:pos x="585" y="2791"/>
              </a:cxn>
              <a:cxn ang="0">
                <a:pos x="878" y="2919"/>
              </a:cxn>
              <a:cxn ang="0">
                <a:pos x="1070" y="3148"/>
              </a:cxn>
              <a:cxn ang="0">
                <a:pos x="1381" y="3385"/>
              </a:cxn>
              <a:cxn ang="0">
                <a:pos x="1829" y="3385"/>
              </a:cxn>
              <a:cxn ang="0">
                <a:pos x="2185" y="3257"/>
              </a:cxn>
              <a:cxn ang="0">
                <a:pos x="2451" y="3422"/>
              </a:cxn>
              <a:cxn ang="0">
                <a:pos x="2496" y="3166"/>
              </a:cxn>
              <a:cxn ang="0">
                <a:pos x="2670" y="2846"/>
              </a:cxn>
              <a:cxn ang="0">
                <a:pos x="3027" y="2718"/>
              </a:cxn>
              <a:cxn ang="0">
                <a:pos x="3072" y="2389"/>
              </a:cxn>
              <a:cxn ang="0">
                <a:pos x="3081" y="2096"/>
              </a:cxn>
              <a:cxn ang="0">
                <a:pos x="3328" y="2005"/>
              </a:cxn>
              <a:cxn ang="0">
                <a:pos x="3776" y="2069"/>
              </a:cxn>
              <a:cxn ang="0">
                <a:pos x="4051" y="2188"/>
              </a:cxn>
              <a:cxn ang="0">
                <a:pos x="4328" y="2233"/>
              </a:cxn>
              <a:cxn ang="0">
                <a:pos x="4262" y="2095"/>
              </a:cxn>
              <a:cxn ang="0">
                <a:pos x="4199" y="1935"/>
              </a:cxn>
              <a:cxn ang="0">
                <a:pos x="4295" y="1777"/>
              </a:cxn>
              <a:cxn ang="0">
                <a:pos x="4328" y="1633"/>
              </a:cxn>
              <a:cxn ang="0">
                <a:pos x="4051" y="1572"/>
              </a:cxn>
              <a:cxn ang="0">
                <a:pos x="3860" y="1371"/>
              </a:cxn>
              <a:cxn ang="0">
                <a:pos x="3571" y="1317"/>
              </a:cxn>
              <a:cxn ang="0">
                <a:pos x="3383" y="1263"/>
              </a:cxn>
              <a:cxn ang="0">
                <a:pos x="3341" y="1197"/>
              </a:cxn>
              <a:cxn ang="0">
                <a:pos x="3070" y="1173"/>
              </a:cxn>
              <a:cxn ang="0">
                <a:pos x="2959" y="913"/>
              </a:cxn>
              <a:cxn ang="0">
                <a:pos x="2900" y="622"/>
              </a:cxn>
              <a:cxn ang="0">
                <a:pos x="3007" y="324"/>
              </a:cxn>
              <a:cxn ang="0">
                <a:pos x="2878" y="127"/>
              </a:cxn>
              <a:cxn ang="0">
                <a:pos x="2798" y="48"/>
              </a:cxn>
              <a:cxn ang="0">
                <a:pos x="2588" y="0"/>
              </a:cxn>
              <a:cxn ang="0">
                <a:pos x="2419" y="262"/>
              </a:cxn>
              <a:cxn ang="0">
                <a:pos x="2228" y="255"/>
              </a:cxn>
              <a:cxn ang="0">
                <a:pos x="1975" y="247"/>
              </a:cxn>
              <a:cxn ang="0">
                <a:pos x="1700" y="226"/>
              </a:cxn>
              <a:cxn ang="0">
                <a:pos x="1529" y="174"/>
              </a:cxn>
              <a:cxn ang="0">
                <a:pos x="1322" y="255"/>
              </a:cxn>
              <a:cxn ang="0">
                <a:pos x="1076" y="183"/>
              </a:cxn>
              <a:cxn ang="0">
                <a:pos x="908" y="310"/>
              </a:cxn>
              <a:cxn ang="0">
                <a:pos x="716" y="288"/>
              </a:cxn>
              <a:cxn ang="0">
                <a:pos x="518" y="322"/>
              </a:cxn>
              <a:cxn ang="0">
                <a:pos x="540" y="588"/>
              </a:cxn>
              <a:cxn ang="0">
                <a:pos x="549" y="853"/>
              </a:cxn>
              <a:cxn ang="0">
                <a:pos x="439" y="953"/>
              </a:cxn>
              <a:cxn ang="0">
                <a:pos x="348" y="1136"/>
              </a:cxn>
              <a:cxn ang="0">
                <a:pos x="384" y="1365"/>
              </a:cxn>
              <a:cxn ang="0">
                <a:pos x="256" y="1520"/>
              </a:cxn>
              <a:cxn ang="0">
                <a:pos x="128" y="1639"/>
              </a:cxn>
              <a:cxn ang="0">
                <a:pos x="156" y="1813"/>
              </a:cxn>
              <a:cxn ang="0">
                <a:pos x="0" y="2051"/>
              </a:cxn>
              <a:cxn ang="0">
                <a:pos x="174" y="2206"/>
              </a:cxn>
              <a:cxn ang="0">
                <a:pos x="375" y="2425"/>
              </a:cxn>
            </a:cxnLst>
            <a:rect l="0" t="0" r="r" b="b"/>
            <a:pathLst>
              <a:path w="4405" h="3422">
                <a:moveTo>
                  <a:pt x="375" y="2425"/>
                </a:moveTo>
                <a:lnTo>
                  <a:pt x="448" y="2508"/>
                </a:lnTo>
                <a:lnTo>
                  <a:pt x="467" y="2590"/>
                </a:lnTo>
                <a:lnTo>
                  <a:pt x="531" y="2617"/>
                </a:lnTo>
                <a:lnTo>
                  <a:pt x="576" y="2718"/>
                </a:lnTo>
                <a:lnTo>
                  <a:pt x="585" y="2791"/>
                </a:lnTo>
                <a:lnTo>
                  <a:pt x="677" y="2809"/>
                </a:lnTo>
                <a:lnTo>
                  <a:pt x="796" y="2873"/>
                </a:lnTo>
                <a:lnTo>
                  <a:pt x="878" y="2919"/>
                </a:lnTo>
                <a:lnTo>
                  <a:pt x="969" y="2974"/>
                </a:lnTo>
                <a:lnTo>
                  <a:pt x="1043" y="3047"/>
                </a:lnTo>
                <a:lnTo>
                  <a:pt x="1070" y="3148"/>
                </a:lnTo>
                <a:lnTo>
                  <a:pt x="1216" y="3248"/>
                </a:lnTo>
                <a:lnTo>
                  <a:pt x="1308" y="3312"/>
                </a:lnTo>
                <a:lnTo>
                  <a:pt x="1381" y="3385"/>
                </a:lnTo>
                <a:lnTo>
                  <a:pt x="1500" y="3404"/>
                </a:lnTo>
                <a:lnTo>
                  <a:pt x="1628" y="3422"/>
                </a:lnTo>
                <a:lnTo>
                  <a:pt x="1829" y="3385"/>
                </a:lnTo>
                <a:lnTo>
                  <a:pt x="1920" y="3303"/>
                </a:lnTo>
                <a:lnTo>
                  <a:pt x="2067" y="3276"/>
                </a:lnTo>
                <a:lnTo>
                  <a:pt x="2185" y="3257"/>
                </a:lnTo>
                <a:lnTo>
                  <a:pt x="2304" y="3267"/>
                </a:lnTo>
                <a:lnTo>
                  <a:pt x="2368" y="3331"/>
                </a:lnTo>
                <a:lnTo>
                  <a:pt x="2451" y="3422"/>
                </a:lnTo>
                <a:lnTo>
                  <a:pt x="2515" y="3367"/>
                </a:lnTo>
                <a:lnTo>
                  <a:pt x="2505" y="3276"/>
                </a:lnTo>
                <a:lnTo>
                  <a:pt x="2496" y="3166"/>
                </a:lnTo>
                <a:lnTo>
                  <a:pt x="2515" y="3065"/>
                </a:lnTo>
                <a:lnTo>
                  <a:pt x="2597" y="2956"/>
                </a:lnTo>
                <a:lnTo>
                  <a:pt x="2670" y="2846"/>
                </a:lnTo>
                <a:lnTo>
                  <a:pt x="2734" y="2745"/>
                </a:lnTo>
                <a:lnTo>
                  <a:pt x="2880" y="2745"/>
                </a:lnTo>
                <a:lnTo>
                  <a:pt x="3027" y="2718"/>
                </a:lnTo>
                <a:lnTo>
                  <a:pt x="3027" y="2608"/>
                </a:lnTo>
                <a:lnTo>
                  <a:pt x="3036" y="2499"/>
                </a:lnTo>
                <a:lnTo>
                  <a:pt x="3072" y="2389"/>
                </a:lnTo>
                <a:lnTo>
                  <a:pt x="3072" y="2288"/>
                </a:lnTo>
                <a:lnTo>
                  <a:pt x="3074" y="2187"/>
                </a:lnTo>
                <a:lnTo>
                  <a:pt x="3081" y="2096"/>
                </a:lnTo>
                <a:lnTo>
                  <a:pt x="3118" y="2023"/>
                </a:lnTo>
                <a:lnTo>
                  <a:pt x="3173" y="1977"/>
                </a:lnTo>
                <a:lnTo>
                  <a:pt x="3328" y="2005"/>
                </a:lnTo>
                <a:lnTo>
                  <a:pt x="3475" y="2051"/>
                </a:lnTo>
                <a:lnTo>
                  <a:pt x="3630" y="2041"/>
                </a:lnTo>
                <a:lnTo>
                  <a:pt x="3776" y="2069"/>
                </a:lnTo>
                <a:lnTo>
                  <a:pt x="3859" y="2087"/>
                </a:lnTo>
                <a:lnTo>
                  <a:pt x="3950" y="2124"/>
                </a:lnTo>
                <a:lnTo>
                  <a:pt x="4051" y="2188"/>
                </a:lnTo>
                <a:lnTo>
                  <a:pt x="4169" y="2261"/>
                </a:lnTo>
                <a:lnTo>
                  <a:pt x="4237" y="2292"/>
                </a:lnTo>
                <a:lnTo>
                  <a:pt x="4328" y="2233"/>
                </a:lnTo>
                <a:lnTo>
                  <a:pt x="4393" y="2206"/>
                </a:lnTo>
                <a:lnTo>
                  <a:pt x="4349" y="2127"/>
                </a:lnTo>
                <a:lnTo>
                  <a:pt x="4262" y="2095"/>
                </a:lnTo>
                <a:lnTo>
                  <a:pt x="4240" y="2031"/>
                </a:lnTo>
                <a:lnTo>
                  <a:pt x="4169" y="2032"/>
                </a:lnTo>
                <a:lnTo>
                  <a:pt x="4199" y="1935"/>
                </a:lnTo>
                <a:lnTo>
                  <a:pt x="4249" y="1890"/>
                </a:lnTo>
                <a:lnTo>
                  <a:pt x="4286" y="1846"/>
                </a:lnTo>
                <a:lnTo>
                  <a:pt x="4295" y="1777"/>
                </a:lnTo>
                <a:lnTo>
                  <a:pt x="4358" y="1779"/>
                </a:lnTo>
                <a:lnTo>
                  <a:pt x="4405" y="1719"/>
                </a:lnTo>
                <a:lnTo>
                  <a:pt x="4328" y="1633"/>
                </a:lnTo>
                <a:lnTo>
                  <a:pt x="4301" y="1551"/>
                </a:lnTo>
                <a:lnTo>
                  <a:pt x="4142" y="1621"/>
                </a:lnTo>
                <a:lnTo>
                  <a:pt x="4051" y="1572"/>
                </a:lnTo>
                <a:lnTo>
                  <a:pt x="4000" y="1590"/>
                </a:lnTo>
                <a:lnTo>
                  <a:pt x="3845" y="1428"/>
                </a:lnTo>
                <a:lnTo>
                  <a:pt x="3860" y="1371"/>
                </a:lnTo>
                <a:lnTo>
                  <a:pt x="3863" y="1285"/>
                </a:lnTo>
                <a:lnTo>
                  <a:pt x="3685" y="1312"/>
                </a:lnTo>
                <a:lnTo>
                  <a:pt x="3571" y="1317"/>
                </a:lnTo>
                <a:lnTo>
                  <a:pt x="3437" y="1384"/>
                </a:lnTo>
                <a:lnTo>
                  <a:pt x="3427" y="1339"/>
                </a:lnTo>
                <a:lnTo>
                  <a:pt x="3383" y="1263"/>
                </a:lnTo>
                <a:lnTo>
                  <a:pt x="3361" y="1302"/>
                </a:lnTo>
                <a:lnTo>
                  <a:pt x="3305" y="1281"/>
                </a:lnTo>
                <a:lnTo>
                  <a:pt x="3341" y="1197"/>
                </a:lnTo>
                <a:lnTo>
                  <a:pt x="3211" y="1158"/>
                </a:lnTo>
                <a:lnTo>
                  <a:pt x="3145" y="1117"/>
                </a:lnTo>
                <a:lnTo>
                  <a:pt x="3070" y="1173"/>
                </a:lnTo>
                <a:lnTo>
                  <a:pt x="2975" y="1075"/>
                </a:lnTo>
                <a:lnTo>
                  <a:pt x="2918" y="969"/>
                </a:lnTo>
                <a:lnTo>
                  <a:pt x="2959" y="913"/>
                </a:lnTo>
                <a:lnTo>
                  <a:pt x="2876" y="846"/>
                </a:lnTo>
                <a:lnTo>
                  <a:pt x="2887" y="726"/>
                </a:lnTo>
                <a:lnTo>
                  <a:pt x="2900" y="622"/>
                </a:lnTo>
                <a:lnTo>
                  <a:pt x="2950" y="546"/>
                </a:lnTo>
                <a:lnTo>
                  <a:pt x="2918" y="390"/>
                </a:lnTo>
                <a:lnTo>
                  <a:pt x="3007" y="324"/>
                </a:lnTo>
                <a:lnTo>
                  <a:pt x="2954" y="195"/>
                </a:lnTo>
                <a:lnTo>
                  <a:pt x="2887" y="174"/>
                </a:lnTo>
                <a:lnTo>
                  <a:pt x="2878" y="127"/>
                </a:lnTo>
                <a:lnTo>
                  <a:pt x="2839" y="91"/>
                </a:lnTo>
                <a:lnTo>
                  <a:pt x="2845" y="43"/>
                </a:lnTo>
                <a:lnTo>
                  <a:pt x="2798" y="48"/>
                </a:lnTo>
                <a:lnTo>
                  <a:pt x="2735" y="69"/>
                </a:lnTo>
                <a:lnTo>
                  <a:pt x="2678" y="24"/>
                </a:lnTo>
                <a:lnTo>
                  <a:pt x="2588" y="0"/>
                </a:lnTo>
                <a:lnTo>
                  <a:pt x="2534" y="57"/>
                </a:lnTo>
                <a:lnTo>
                  <a:pt x="2552" y="207"/>
                </a:lnTo>
                <a:lnTo>
                  <a:pt x="2419" y="262"/>
                </a:lnTo>
                <a:lnTo>
                  <a:pt x="2365" y="328"/>
                </a:lnTo>
                <a:lnTo>
                  <a:pt x="2321" y="294"/>
                </a:lnTo>
                <a:lnTo>
                  <a:pt x="2228" y="255"/>
                </a:lnTo>
                <a:lnTo>
                  <a:pt x="2158" y="262"/>
                </a:lnTo>
                <a:lnTo>
                  <a:pt x="2045" y="214"/>
                </a:lnTo>
                <a:lnTo>
                  <a:pt x="1975" y="247"/>
                </a:lnTo>
                <a:lnTo>
                  <a:pt x="1885" y="214"/>
                </a:lnTo>
                <a:lnTo>
                  <a:pt x="1750" y="256"/>
                </a:lnTo>
                <a:lnTo>
                  <a:pt x="1700" y="226"/>
                </a:lnTo>
                <a:lnTo>
                  <a:pt x="1655" y="193"/>
                </a:lnTo>
                <a:lnTo>
                  <a:pt x="1597" y="144"/>
                </a:lnTo>
                <a:lnTo>
                  <a:pt x="1529" y="174"/>
                </a:lnTo>
                <a:lnTo>
                  <a:pt x="1471" y="181"/>
                </a:lnTo>
                <a:lnTo>
                  <a:pt x="1423" y="244"/>
                </a:lnTo>
                <a:lnTo>
                  <a:pt x="1322" y="255"/>
                </a:lnTo>
                <a:lnTo>
                  <a:pt x="1202" y="243"/>
                </a:lnTo>
                <a:lnTo>
                  <a:pt x="1117" y="231"/>
                </a:lnTo>
                <a:lnTo>
                  <a:pt x="1076" y="183"/>
                </a:lnTo>
                <a:lnTo>
                  <a:pt x="1021" y="214"/>
                </a:lnTo>
                <a:lnTo>
                  <a:pt x="974" y="279"/>
                </a:lnTo>
                <a:lnTo>
                  <a:pt x="908" y="310"/>
                </a:lnTo>
                <a:lnTo>
                  <a:pt x="835" y="349"/>
                </a:lnTo>
                <a:lnTo>
                  <a:pt x="758" y="340"/>
                </a:lnTo>
                <a:lnTo>
                  <a:pt x="716" y="288"/>
                </a:lnTo>
                <a:lnTo>
                  <a:pt x="629" y="325"/>
                </a:lnTo>
                <a:lnTo>
                  <a:pt x="581" y="303"/>
                </a:lnTo>
                <a:lnTo>
                  <a:pt x="518" y="322"/>
                </a:lnTo>
                <a:lnTo>
                  <a:pt x="448" y="387"/>
                </a:lnTo>
                <a:lnTo>
                  <a:pt x="503" y="505"/>
                </a:lnTo>
                <a:lnTo>
                  <a:pt x="540" y="588"/>
                </a:lnTo>
                <a:lnTo>
                  <a:pt x="485" y="679"/>
                </a:lnTo>
                <a:lnTo>
                  <a:pt x="521" y="752"/>
                </a:lnTo>
                <a:lnTo>
                  <a:pt x="549" y="853"/>
                </a:lnTo>
                <a:lnTo>
                  <a:pt x="494" y="862"/>
                </a:lnTo>
                <a:lnTo>
                  <a:pt x="494" y="944"/>
                </a:lnTo>
                <a:lnTo>
                  <a:pt x="439" y="953"/>
                </a:lnTo>
                <a:lnTo>
                  <a:pt x="393" y="1017"/>
                </a:lnTo>
                <a:lnTo>
                  <a:pt x="421" y="1091"/>
                </a:lnTo>
                <a:lnTo>
                  <a:pt x="348" y="1136"/>
                </a:lnTo>
                <a:lnTo>
                  <a:pt x="412" y="1200"/>
                </a:lnTo>
                <a:lnTo>
                  <a:pt x="320" y="1246"/>
                </a:lnTo>
                <a:lnTo>
                  <a:pt x="384" y="1365"/>
                </a:lnTo>
                <a:lnTo>
                  <a:pt x="339" y="1411"/>
                </a:lnTo>
                <a:lnTo>
                  <a:pt x="339" y="1475"/>
                </a:lnTo>
                <a:lnTo>
                  <a:pt x="256" y="1520"/>
                </a:lnTo>
                <a:lnTo>
                  <a:pt x="201" y="1566"/>
                </a:lnTo>
                <a:lnTo>
                  <a:pt x="110" y="1529"/>
                </a:lnTo>
                <a:lnTo>
                  <a:pt x="128" y="1639"/>
                </a:lnTo>
                <a:lnTo>
                  <a:pt x="110" y="1694"/>
                </a:lnTo>
                <a:lnTo>
                  <a:pt x="137" y="1749"/>
                </a:lnTo>
                <a:lnTo>
                  <a:pt x="156" y="1813"/>
                </a:lnTo>
                <a:lnTo>
                  <a:pt x="110" y="1859"/>
                </a:lnTo>
                <a:lnTo>
                  <a:pt x="46" y="1886"/>
                </a:lnTo>
                <a:lnTo>
                  <a:pt x="0" y="2051"/>
                </a:lnTo>
                <a:lnTo>
                  <a:pt x="37" y="2087"/>
                </a:lnTo>
                <a:lnTo>
                  <a:pt x="83" y="2160"/>
                </a:lnTo>
                <a:lnTo>
                  <a:pt x="174" y="2206"/>
                </a:lnTo>
                <a:lnTo>
                  <a:pt x="211" y="2325"/>
                </a:lnTo>
                <a:lnTo>
                  <a:pt x="275" y="2435"/>
                </a:lnTo>
                <a:lnTo>
                  <a:pt x="375" y="2425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 sz="1200" kern="0">
              <a:solidFill>
                <a:sysClr val="windowText" lastClr="000000"/>
              </a:solidFill>
            </a:endParaRPr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4243448" y="2904058"/>
            <a:ext cx="1897948" cy="1551243"/>
          </a:xfrm>
          <a:custGeom>
            <a:avLst/>
            <a:gdLst/>
            <a:ahLst/>
            <a:cxnLst>
              <a:cxn ang="0">
                <a:pos x="1001" y="3584"/>
              </a:cxn>
              <a:cxn ang="0">
                <a:pos x="1257" y="3576"/>
              </a:cxn>
              <a:cxn ang="0">
                <a:pos x="1457" y="3536"/>
              </a:cxn>
              <a:cxn ang="0">
                <a:pos x="1753" y="3480"/>
              </a:cxn>
              <a:cxn ang="0">
                <a:pos x="1985" y="3528"/>
              </a:cxn>
              <a:cxn ang="0">
                <a:pos x="2257" y="3544"/>
              </a:cxn>
              <a:cxn ang="0">
                <a:pos x="2513" y="3552"/>
              </a:cxn>
              <a:cxn ang="0">
                <a:pos x="2777" y="3528"/>
              </a:cxn>
              <a:cxn ang="0">
                <a:pos x="2873" y="3296"/>
              </a:cxn>
              <a:cxn ang="0">
                <a:pos x="3129" y="3344"/>
              </a:cxn>
              <a:cxn ang="0">
                <a:pos x="3239" y="3494"/>
              </a:cxn>
              <a:cxn ang="0">
                <a:pos x="3429" y="3335"/>
              </a:cxn>
              <a:cxn ang="0">
                <a:pos x="3861" y="3266"/>
              </a:cxn>
              <a:cxn ang="0">
                <a:pos x="3783" y="3062"/>
              </a:cxn>
              <a:cxn ang="0">
                <a:pos x="3858" y="2809"/>
              </a:cxn>
              <a:cxn ang="0">
                <a:pos x="4307" y="2690"/>
              </a:cxn>
              <a:cxn ang="0">
                <a:pos x="4457" y="2489"/>
              </a:cxn>
              <a:cxn ang="0">
                <a:pos x="4553" y="2167"/>
              </a:cxn>
              <a:cxn ang="0">
                <a:pos x="4224" y="1955"/>
              </a:cxn>
              <a:cxn ang="0">
                <a:pos x="4332" y="1655"/>
              </a:cxn>
              <a:cxn ang="0">
                <a:pos x="4179" y="1480"/>
              </a:cxn>
              <a:cxn ang="0">
                <a:pos x="4205" y="1135"/>
              </a:cxn>
              <a:cxn ang="0">
                <a:pos x="3944" y="1070"/>
              </a:cxn>
              <a:cxn ang="0">
                <a:pos x="3728" y="904"/>
              </a:cxn>
              <a:cxn ang="0">
                <a:pos x="3756" y="647"/>
              </a:cxn>
              <a:cxn ang="0">
                <a:pos x="3698" y="307"/>
              </a:cxn>
              <a:cxn ang="0">
                <a:pos x="3511" y="119"/>
              </a:cxn>
              <a:cxn ang="0">
                <a:pos x="3182" y="0"/>
              </a:cxn>
              <a:cxn ang="0">
                <a:pos x="3017" y="283"/>
              </a:cxn>
              <a:cxn ang="0">
                <a:pos x="2715" y="421"/>
              </a:cxn>
              <a:cxn ang="0">
                <a:pos x="2496" y="347"/>
              </a:cxn>
              <a:cxn ang="0">
                <a:pos x="2277" y="380"/>
              </a:cxn>
              <a:cxn ang="0">
                <a:pos x="2121" y="632"/>
              </a:cxn>
              <a:cxn ang="0">
                <a:pos x="1977" y="860"/>
              </a:cxn>
              <a:cxn ang="0">
                <a:pos x="1617" y="956"/>
              </a:cxn>
              <a:cxn ang="0">
                <a:pos x="1245" y="944"/>
              </a:cxn>
              <a:cxn ang="0">
                <a:pos x="993" y="1136"/>
              </a:cxn>
              <a:cxn ang="0">
                <a:pos x="717" y="1304"/>
              </a:cxn>
              <a:cxn ang="0">
                <a:pos x="297" y="1400"/>
              </a:cxn>
              <a:cxn ang="0">
                <a:pos x="33" y="1748"/>
              </a:cxn>
              <a:cxn ang="0">
                <a:pos x="55" y="1920"/>
              </a:cxn>
              <a:cxn ang="0">
                <a:pos x="247" y="1957"/>
              </a:cxn>
              <a:cxn ang="0">
                <a:pos x="530" y="2039"/>
              </a:cxn>
              <a:cxn ang="0">
                <a:pos x="814" y="2213"/>
              </a:cxn>
              <a:cxn ang="0">
                <a:pos x="849" y="2480"/>
              </a:cxn>
              <a:cxn ang="0">
                <a:pos x="809" y="2784"/>
              </a:cxn>
              <a:cxn ang="0">
                <a:pos x="601" y="2968"/>
              </a:cxn>
              <a:cxn ang="0">
                <a:pos x="625" y="3120"/>
              </a:cxn>
              <a:cxn ang="0">
                <a:pos x="713" y="3288"/>
              </a:cxn>
              <a:cxn ang="0">
                <a:pos x="777" y="3520"/>
              </a:cxn>
            </a:cxnLst>
            <a:rect l="0" t="0" r="r" b="b"/>
            <a:pathLst>
              <a:path w="4553" h="3648">
                <a:moveTo>
                  <a:pt x="801" y="3620"/>
                </a:moveTo>
                <a:lnTo>
                  <a:pt x="865" y="3600"/>
                </a:lnTo>
                <a:lnTo>
                  <a:pt x="913" y="3624"/>
                </a:lnTo>
                <a:lnTo>
                  <a:pt x="1001" y="3584"/>
                </a:lnTo>
                <a:lnTo>
                  <a:pt x="1041" y="3640"/>
                </a:lnTo>
                <a:lnTo>
                  <a:pt x="1121" y="3648"/>
                </a:lnTo>
                <a:lnTo>
                  <a:pt x="1193" y="3608"/>
                </a:lnTo>
                <a:lnTo>
                  <a:pt x="1257" y="3576"/>
                </a:lnTo>
                <a:lnTo>
                  <a:pt x="1305" y="3512"/>
                </a:lnTo>
                <a:lnTo>
                  <a:pt x="1361" y="3480"/>
                </a:lnTo>
                <a:lnTo>
                  <a:pt x="1401" y="3528"/>
                </a:lnTo>
                <a:lnTo>
                  <a:pt x="1457" y="3536"/>
                </a:lnTo>
                <a:lnTo>
                  <a:pt x="1537" y="3544"/>
                </a:lnTo>
                <a:lnTo>
                  <a:pt x="1609" y="3552"/>
                </a:lnTo>
                <a:lnTo>
                  <a:pt x="1705" y="3544"/>
                </a:lnTo>
                <a:lnTo>
                  <a:pt x="1753" y="3480"/>
                </a:lnTo>
                <a:lnTo>
                  <a:pt x="1809" y="3472"/>
                </a:lnTo>
                <a:lnTo>
                  <a:pt x="1881" y="3440"/>
                </a:lnTo>
                <a:lnTo>
                  <a:pt x="1937" y="3488"/>
                </a:lnTo>
                <a:lnTo>
                  <a:pt x="1985" y="3528"/>
                </a:lnTo>
                <a:lnTo>
                  <a:pt x="2033" y="3552"/>
                </a:lnTo>
                <a:lnTo>
                  <a:pt x="2097" y="3536"/>
                </a:lnTo>
                <a:lnTo>
                  <a:pt x="2169" y="3512"/>
                </a:lnTo>
                <a:lnTo>
                  <a:pt x="2257" y="3544"/>
                </a:lnTo>
                <a:lnTo>
                  <a:pt x="2329" y="3512"/>
                </a:lnTo>
                <a:lnTo>
                  <a:pt x="2385" y="3536"/>
                </a:lnTo>
                <a:lnTo>
                  <a:pt x="2441" y="3560"/>
                </a:lnTo>
                <a:lnTo>
                  <a:pt x="2513" y="3552"/>
                </a:lnTo>
                <a:lnTo>
                  <a:pt x="2601" y="3592"/>
                </a:lnTo>
                <a:lnTo>
                  <a:pt x="2649" y="3624"/>
                </a:lnTo>
                <a:lnTo>
                  <a:pt x="2705" y="3560"/>
                </a:lnTo>
                <a:lnTo>
                  <a:pt x="2777" y="3528"/>
                </a:lnTo>
                <a:lnTo>
                  <a:pt x="2833" y="3504"/>
                </a:lnTo>
                <a:lnTo>
                  <a:pt x="2825" y="3432"/>
                </a:lnTo>
                <a:lnTo>
                  <a:pt x="2817" y="3352"/>
                </a:lnTo>
                <a:lnTo>
                  <a:pt x="2873" y="3296"/>
                </a:lnTo>
                <a:lnTo>
                  <a:pt x="2961" y="3320"/>
                </a:lnTo>
                <a:lnTo>
                  <a:pt x="3017" y="3368"/>
                </a:lnTo>
                <a:lnTo>
                  <a:pt x="3081" y="3344"/>
                </a:lnTo>
                <a:lnTo>
                  <a:pt x="3129" y="3344"/>
                </a:lnTo>
                <a:lnTo>
                  <a:pt x="3121" y="3392"/>
                </a:lnTo>
                <a:lnTo>
                  <a:pt x="3161" y="3424"/>
                </a:lnTo>
                <a:lnTo>
                  <a:pt x="3169" y="3472"/>
                </a:lnTo>
                <a:lnTo>
                  <a:pt x="3239" y="3494"/>
                </a:lnTo>
                <a:lnTo>
                  <a:pt x="3251" y="3410"/>
                </a:lnTo>
                <a:lnTo>
                  <a:pt x="3339" y="3401"/>
                </a:lnTo>
                <a:lnTo>
                  <a:pt x="3345" y="3295"/>
                </a:lnTo>
                <a:lnTo>
                  <a:pt x="3429" y="3335"/>
                </a:lnTo>
                <a:lnTo>
                  <a:pt x="3498" y="3335"/>
                </a:lnTo>
                <a:lnTo>
                  <a:pt x="3665" y="3320"/>
                </a:lnTo>
                <a:lnTo>
                  <a:pt x="3722" y="3343"/>
                </a:lnTo>
                <a:lnTo>
                  <a:pt x="3861" y="3266"/>
                </a:lnTo>
                <a:lnTo>
                  <a:pt x="3921" y="3188"/>
                </a:lnTo>
                <a:lnTo>
                  <a:pt x="3906" y="3119"/>
                </a:lnTo>
                <a:lnTo>
                  <a:pt x="3843" y="3122"/>
                </a:lnTo>
                <a:lnTo>
                  <a:pt x="3783" y="3062"/>
                </a:lnTo>
                <a:lnTo>
                  <a:pt x="3776" y="2966"/>
                </a:lnTo>
                <a:lnTo>
                  <a:pt x="3827" y="2930"/>
                </a:lnTo>
                <a:lnTo>
                  <a:pt x="3837" y="2866"/>
                </a:lnTo>
                <a:lnTo>
                  <a:pt x="3858" y="2809"/>
                </a:lnTo>
                <a:lnTo>
                  <a:pt x="4022" y="2792"/>
                </a:lnTo>
                <a:lnTo>
                  <a:pt x="4133" y="2749"/>
                </a:lnTo>
                <a:lnTo>
                  <a:pt x="4209" y="2696"/>
                </a:lnTo>
                <a:lnTo>
                  <a:pt x="4307" y="2690"/>
                </a:lnTo>
                <a:lnTo>
                  <a:pt x="4304" y="2600"/>
                </a:lnTo>
                <a:lnTo>
                  <a:pt x="4322" y="2482"/>
                </a:lnTo>
                <a:lnTo>
                  <a:pt x="4391" y="2521"/>
                </a:lnTo>
                <a:lnTo>
                  <a:pt x="4457" y="2489"/>
                </a:lnTo>
                <a:lnTo>
                  <a:pt x="4452" y="2360"/>
                </a:lnTo>
                <a:lnTo>
                  <a:pt x="4517" y="2312"/>
                </a:lnTo>
                <a:lnTo>
                  <a:pt x="4533" y="2227"/>
                </a:lnTo>
                <a:lnTo>
                  <a:pt x="4553" y="2167"/>
                </a:lnTo>
                <a:lnTo>
                  <a:pt x="4386" y="2074"/>
                </a:lnTo>
                <a:lnTo>
                  <a:pt x="4406" y="1966"/>
                </a:lnTo>
                <a:lnTo>
                  <a:pt x="4289" y="1975"/>
                </a:lnTo>
                <a:lnTo>
                  <a:pt x="4224" y="1955"/>
                </a:lnTo>
                <a:lnTo>
                  <a:pt x="4194" y="1876"/>
                </a:lnTo>
                <a:lnTo>
                  <a:pt x="4269" y="1802"/>
                </a:lnTo>
                <a:lnTo>
                  <a:pt x="4262" y="1664"/>
                </a:lnTo>
                <a:lnTo>
                  <a:pt x="4332" y="1655"/>
                </a:lnTo>
                <a:lnTo>
                  <a:pt x="4326" y="1582"/>
                </a:lnTo>
                <a:lnTo>
                  <a:pt x="4277" y="1555"/>
                </a:lnTo>
                <a:lnTo>
                  <a:pt x="4178" y="1543"/>
                </a:lnTo>
                <a:lnTo>
                  <a:pt x="4179" y="1480"/>
                </a:lnTo>
                <a:lnTo>
                  <a:pt x="4253" y="1415"/>
                </a:lnTo>
                <a:lnTo>
                  <a:pt x="4242" y="1327"/>
                </a:lnTo>
                <a:lnTo>
                  <a:pt x="4194" y="1243"/>
                </a:lnTo>
                <a:lnTo>
                  <a:pt x="4205" y="1135"/>
                </a:lnTo>
                <a:lnTo>
                  <a:pt x="4188" y="1025"/>
                </a:lnTo>
                <a:lnTo>
                  <a:pt x="4086" y="1060"/>
                </a:lnTo>
                <a:lnTo>
                  <a:pt x="4007" y="1061"/>
                </a:lnTo>
                <a:lnTo>
                  <a:pt x="3944" y="1070"/>
                </a:lnTo>
                <a:lnTo>
                  <a:pt x="3849" y="1049"/>
                </a:lnTo>
                <a:lnTo>
                  <a:pt x="3840" y="932"/>
                </a:lnTo>
                <a:lnTo>
                  <a:pt x="3794" y="871"/>
                </a:lnTo>
                <a:lnTo>
                  <a:pt x="3728" y="904"/>
                </a:lnTo>
                <a:lnTo>
                  <a:pt x="3668" y="826"/>
                </a:lnTo>
                <a:lnTo>
                  <a:pt x="3647" y="754"/>
                </a:lnTo>
                <a:lnTo>
                  <a:pt x="3690" y="680"/>
                </a:lnTo>
                <a:lnTo>
                  <a:pt x="3756" y="647"/>
                </a:lnTo>
                <a:lnTo>
                  <a:pt x="3686" y="524"/>
                </a:lnTo>
                <a:lnTo>
                  <a:pt x="3710" y="448"/>
                </a:lnTo>
                <a:lnTo>
                  <a:pt x="3644" y="349"/>
                </a:lnTo>
                <a:lnTo>
                  <a:pt x="3698" y="307"/>
                </a:lnTo>
                <a:lnTo>
                  <a:pt x="3639" y="274"/>
                </a:lnTo>
                <a:lnTo>
                  <a:pt x="3602" y="192"/>
                </a:lnTo>
                <a:lnTo>
                  <a:pt x="3556" y="174"/>
                </a:lnTo>
                <a:lnTo>
                  <a:pt x="3511" y="119"/>
                </a:lnTo>
                <a:lnTo>
                  <a:pt x="3419" y="55"/>
                </a:lnTo>
                <a:lnTo>
                  <a:pt x="3337" y="37"/>
                </a:lnTo>
                <a:lnTo>
                  <a:pt x="3255" y="0"/>
                </a:lnTo>
                <a:lnTo>
                  <a:pt x="3182" y="0"/>
                </a:lnTo>
                <a:lnTo>
                  <a:pt x="3172" y="91"/>
                </a:lnTo>
                <a:lnTo>
                  <a:pt x="3090" y="137"/>
                </a:lnTo>
                <a:lnTo>
                  <a:pt x="3063" y="210"/>
                </a:lnTo>
                <a:lnTo>
                  <a:pt x="3017" y="283"/>
                </a:lnTo>
                <a:lnTo>
                  <a:pt x="2926" y="311"/>
                </a:lnTo>
                <a:lnTo>
                  <a:pt x="2816" y="329"/>
                </a:lnTo>
                <a:lnTo>
                  <a:pt x="2779" y="384"/>
                </a:lnTo>
                <a:lnTo>
                  <a:pt x="2715" y="421"/>
                </a:lnTo>
                <a:lnTo>
                  <a:pt x="2615" y="430"/>
                </a:lnTo>
                <a:lnTo>
                  <a:pt x="2523" y="475"/>
                </a:lnTo>
                <a:lnTo>
                  <a:pt x="2496" y="411"/>
                </a:lnTo>
                <a:lnTo>
                  <a:pt x="2496" y="347"/>
                </a:lnTo>
                <a:lnTo>
                  <a:pt x="2432" y="402"/>
                </a:lnTo>
                <a:lnTo>
                  <a:pt x="2395" y="366"/>
                </a:lnTo>
                <a:lnTo>
                  <a:pt x="2340" y="393"/>
                </a:lnTo>
                <a:lnTo>
                  <a:pt x="2277" y="380"/>
                </a:lnTo>
                <a:lnTo>
                  <a:pt x="2265" y="464"/>
                </a:lnTo>
                <a:lnTo>
                  <a:pt x="2289" y="536"/>
                </a:lnTo>
                <a:lnTo>
                  <a:pt x="2169" y="548"/>
                </a:lnTo>
                <a:lnTo>
                  <a:pt x="2121" y="632"/>
                </a:lnTo>
                <a:lnTo>
                  <a:pt x="2037" y="632"/>
                </a:lnTo>
                <a:lnTo>
                  <a:pt x="2061" y="740"/>
                </a:lnTo>
                <a:lnTo>
                  <a:pt x="2061" y="860"/>
                </a:lnTo>
                <a:lnTo>
                  <a:pt x="1977" y="860"/>
                </a:lnTo>
                <a:lnTo>
                  <a:pt x="1869" y="872"/>
                </a:lnTo>
                <a:lnTo>
                  <a:pt x="1797" y="908"/>
                </a:lnTo>
                <a:lnTo>
                  <a:pt x="1689" y="908"/>
                </a:lnTo>
                <a:lnTo>
                  <a:pt x="1617" y="956"/>
                </a:lnTo>
                <a:lnTo>
                  <a:pt x="1521" y="944"/>
                </a:lnTo>
                <a:lnTo>
                  <a:pt x="1437" y="908"/>
                </a:lnTo>
                <a:lnTo>
                  <a:pt x="1317" y="884"/>
                </a:lnTo>
                <a:lnTo>
                  <a:pt x="1245" y="944"/>
                </a:lnTo>
                <a:lnTo>
                  <a:pt x="1257" y="1028"/>
                </a:lnTo>
                <a:lnTo>
                  <a:pt x="1149" y="1016"/>
                </a:lnTo>
                <a:lnTo>
                  <a:pt x="1113" y="1112"/>
                </a:lnTo>
                <a:lnTo>
                  <a:pt x="993" y="1136"/>
                </a:lnTo>
                <a:lnTo>
                  <a:pt x="957" y="1220"/>
                </a:lnTo>
                <a:lnTo>
                  <a:pt x="885" y="1184"/>
                </a:lnTo>
                <a:lnTo>
                  <a:pt x="753" y="1244"/>
                </a:lnTo>
                <a:lnTo>
                  <a:pt x="717" y="1304"/>
                </a:lnTo>
                <a:lnTo>
                  <a:pt x="585" y="1316"/>
                </a:lnTo>
                <a:lnTo>
                  <a:pt x="513" y="1328"/>
                </a:lnTo>
                <a:lnTo>
                  <a:pt x="441" y="1412"/>
                </a:lnTo>
                <a:lnTo>
                  <a:pt x="297" y="1400"/>
                </a:lnTo>
                <a:lnTo>
                  <a:pt x="201" y="1520"/>
                </a:lnTo>
                <a:lnTo>
                  <a:pt x="165" y="1604"/>
                </a:lnTo>
                <a:lnTo>
                  <a:pt x="93" y="1676"/>
                </a:lnTo>
                <a:lnTo>
                  <a:pt x="33" y="1748"/>
                </a:lnTo>
                <a:lnTo>
                  <a:pt x="64" y="1810"/>
                </a:lnTo>
                <a:lnTo>
                  <a:pt x="0" y="1838"/>
                </a:lnTo>
                <a:lnTo>
                  <a:pt x="9" y="1911"/>
                </a:lnTo>
                <a:lnTo>
                  <a:pt x="55" y="1920"/>
                </a:lnTo>
                <a:lnTo>
                  <a:pt x="82" y="1883"/>
                </a:lnTo>
                <a:lnTo>
                  <a:pt x="155" y="1902"/>
                </a:lnTo>
                <a:lnTo>
                  <a:pt x="238" y="1902"/>
                </a:lnTo>
                <a:lnTo>
                  <a:pt x="247" y="1957"/>
                </a:lnTo>
                <a:lnTo>
                  <a:pt x="311" y="2002"/>
                </a:lnTo>
                <a:lnTo>
                  <a:pt x="375" y="2030"/>
                </a:lnTo>
                <a:lnTo>
                  <a:pt x="457" y="2039"/>
                </a:lnTo>
                <a:lnTo>
                  <a:pt x="530" y="2039"/>
                </a:lnTo>
                <a:lnTo>
                  <a:pt x="622" y="2103"/>
                </a:lnTo>
                <a:lnTo>
                  <a:pt x="704" y="2130"/>
                </a:lnTo>
                <a:lnTo>
                  <a:pt x="750" y="2203"/>
                </a:lnTo>
                <a:lnTo>
                  <a:pt x="814" y="2213"/>
                </a:lnTo>
                <a:lnTo>
                  <a:pt x="881" y="2264"/>
                </a:lnTo>
                <a:lnTo>
                  <a:pt x="881" y="2360"/>
                </a:lnTo>
                <a:lnTo>
                  <a:pt x="905" y="2440"/>
                </a:lnTo>
                <a:lnTo>
                  <a:pt x="849" y="2480"/>
                </a:lnTo>
                <a:lnTo>
                  <a:pt x="825" y="2568"/>
                </a:lnTo>
                <a:lnTo>
                  <a:pt x="849" y="2640"/>
                </a:lnTo>
                <a:lnTo>
                  <a:pt x="833" y="2712"/>
                </a:lnTo>
                <a:lnTo>
                  <a:pt x="809" y="2784"/>
                </a:lnTo>
                <a:lnTo>
                  <a:pt x="865" y="2848"/>
                </a:lnTo>
                <a:lnTo>
                  <a:pt x="785" y="2920"/>
                </a:lnTo>
                <a:lnTo>
                  <a:pt x="697" y="2928"/>
                </a:lnTo>
                <a:lnTo>
                  <a:pt x="601" y="2968"/>
                </a:lnTo>
                <a:lnTo>
                  <a:pt x="545" y="3064"/>
                </a:lnTo>
                <a:lnTo>
                  <a:pt x="625" y="3064"/>
                </a:lnTo>
                <a:lnTo>
                  <a:pt x="689" y="3088"/>
                </a:lnTo>
                <a:lnTo>
                  <a:pt x="625" y="3120"/>
                </a:lnTo>
                <a:lnTo>
                  <a:pt x="665" y="3176"/>
                </a:lnTo>
                <a:lnTo>
                  <a:pt x="617" y="3216"/>
                </a:lnTo>
                <a:lnTo>
                  <a:pt x="649" y="3272"/>
                </a:lnTo>
                <a:lnTo>
                  <a:pt x="713" y="3288"/>
                </a:lnTo>
                <a:lnTo>
                  <a:pt x="729" y="3352"/>
                </a:lnTo>
                <a:lnTo>
                  <a:pt x="705" y="3424"/>
                </a:lnTo>
                <a:lnTo>
                  <a:pt x="721" y="3488"/>
                </a:lnTo>
                <a:lnTo>
                  <a:pt x="777" y="3520"/>
                </a:lnTo>
                <a:lnTo>
                  <a:pt x="769" y="3568"/>
                </a:lnTo>
                <a:lnTo>
                  <a:pt x="801" y="362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 sz="1200" kern="0">
              <a:solidFill>
                <a:sysClr val="windowText" lastClr="000000"/>
              </a:solidFill>
            </a:endParaRPr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3090556" y="3117060"/>
            <a:ext cx="1059219" cy="800594"/>
          </a:xfrm>
          <a:custGeom>
            <a:avLst/>
            <a:gdLst/>
            <a:ahLst/>
            <a:cxnLst>
              <a:cxn ang="0">
                <a:pos x="996" y="1866"/>
              </a:cxn>
              <a:cxn ang="0">
                <a:pos x="1164" y="1881"/>
              </a:cxn>
              <a:cxn ang="0">
                <a:pos x="1346" y="1757"/>
              </a:cxn>
              <a:cxn ang="0">
                <a:pos x="1551" y="1775"/>
              </a:cxn>
              <a:cxn ang="0">
                <a:pos x="1721" y="1800"/>
              </a:cxn>
              <a:cxn ang="0">
                <a:pos x="1773" y="1655"/>
              </a:cxn>
              <a:cxn ang="0">
                <a:pos x="1976" y="1545"/>
              </a:cxn>
              <a:cxn ang="0">
                <a:pos x="2132" y="1445"/>
              </a:cxn>
              <a:cxn ang="0">
                <a:pos x="2267" y="1541"/>
              </a:cxn>
              <a:cxn ang="0">
                <a:pos x="2387" y="1556"/>
              </a:cxn>
              <a:cxn ang="0">
                <a:pos x="2433" y="1398"/>
              </a:cxn>
              <a:cxn ang="0">
                <a:pos x="2540" y="1212"/>
              </a:cxn>
              <a:cxn ang="0">
                <a:pos x="2466" y="1112"/>
              </a:cxn>
              <a:cxn ang="0">
                <a:pos x="2420" y="1049"/>
              </a:cxn>
              <a:cxn ang="0">
                <a:pos x="2516" y="993"/>
              </a:cxn>
              <a:cxn ang="0">
                <a:pos x="2435" y="855"/>
              </a:cxn>
              <a:cxn ang="0">
                <a:pos x="2390" y="737"/>
              </a:cxn>
              <a:cxn ang="0">
                <a:pos x="2381" y="623"/>
              </a:cxn>
              <a:cxn ang="0">
                <a:pos x="2366" y="482"/>
              </a:cxn>
              <a:cxn ang="0">
                <a:pos x="2429" y="416"/>
              </a:cxn>
              <a:cxn ang="0">
                <a:pos x="2324" y="368"/>
              </a:cxn>
              <a:cxn ang="0">
                <a:pos x="2184" y="341"/>
              </a:cxn>
              <a:cxn ang="0">
                <a:pos x="2117" y="338"/>
              </a:cxn>
              <a:cxn ang="0">
                <a:pos x="2078" y="272"/>
              </a:cxn>
              <a:cxn ang="0">
                <a:pos x="2001" y="254"/>
              </a:cxn>
              <a:cxn ang="0">
                <a:pos x="1886" y="231"/>
              </a:cxn>
              <a:cxn ang="0">
                <a:pos x="1833" y="129"/>
              </a:cxn>
              <a:cxn ang="0">
                <a:pos x="1629" y="100"/>
              </a:cxn>
              <a:cxn ang="0">
                <a:pos x="1501" y="0"/>
              </a:cxn>
              <a:cxn ang="0">
                <a:pos x="1163" y="146"/>
              </a:cxn>
              <a:cxn ang="0">
                <a:pos x="934" y="155"/>
              </a:cxn>
              <a:cxn ang="0">
                <a:pos x="742" y="311"/>
              </a:cxn>
              <a:cxn ang="0">
                <a:pos x="569" y="530"/>
              </a:cxn>
              <a:cxn ang="0">
                <a:pos x="450" y="722"/>
              </a:cxn>
              <a:cxn ang="0">
                <a:pos x="386" y="786"/>
              </a:cxn>
              <a:cxn ang="0">
                <a:pos x="249" y="658"/>
              </a:cxn>
              <a:cxn ang="0">
                <a:pos x="166" y="484"/>
              </a:cxn>
              <a:cxn ang="0">
                <a:pos x="0" y="489"/>
              </a:cxn>
              <a:cxn ang="0">
                <a:pos x="93" y="722"/>
              </a:cxn>
              <a:cxn ang="0">
                <a:pos x="185" y="960"/>
              </a:cxn>
              <a:cxn ang="0">
                <a:pos x="175" y="1170"/>
              </a:cxn>
              <a:cxn ang="0">
                <a:pos x="358" y="1344"/>
              </a:cxn>
              <a:cxn ang="0">
                <a:pos x="578" y="1472"/>
              </a:cxn>
              <a:cxn ang="0">
                <a:pos x="797" y="1609"/>
              </a:cxn>
              <a:cxn ang="0">
                <a:pos x="908" y="1836"/>
              </a:cxn>
            </a:cxnLst>
            <a:rect l="0" t="0" r="r" b="b"/>
            <a:pathLst>
              <a:path w="2540" h="1881">
                <a:moveTo>
                  <a:pt x="908" y="1836"/>
                </a:moveTo>
                <a:lnTo>
                  <a:pt x="996" y="1866"/>
                </a:lnTo>
                <a:lnTo>
                  <a:pt x="1097" y="1802"/>
                </a:lnTo>
                <a:lnTo>
                  <a:pt x="1164" y="1881"/>
                </a:lnTo>
                <a:lnTo>
                  <a:pt x="1233" y="1838"/>
                </a:lnTo>
                <a:lnTo>
                  <a:pt x="1346" y="1757"/>
                </a:lnTo>
                <a:lnTo>
                  <a:pt x="1434" y="1755"/>
                </a:lnTo>
                <a:lnTo>
                  <a:pt x="1551" y="1775"/>
                </a:lnTo>
                <a:lnTo>
                  <a:pt x="1644" y="1755"/>
                </a:lnTo>
                <a:lnTo>
                  <a:pt x="1721" y="1800"/>
                </a:lnTo>
                <a:lnTo>
                  <a:pt x="1775" y="1746"/>
                </a:lnTo>
                <a:lnTo>
                  <a:pt x="1773" y="1655"/>
                </a:lnTo>
                <a:lnTo>
                  <a:pt x="1896" y="1607"/>
                </a:lnTo>
                <a:lnTo>
                  <a:pt x="1976" y="1545"/>
                </a:lnTo>
                <a:lnTo>
                  <a:pt x="2043" y="1470"/>
                </a:lnTo>
                <a:lnTo>
                  <a:pt x="2132" y="1445"/>
                </a:lnTo>
                <a:lnTo>
                  <a:pt x="2205" y="1490"/>
                </a:lnTo>
                <a:lnTo>
                  <a:pt x="2267" y="1541"/>
                </a:lnTo>
                <a:lnTo>
                  <a:pt x="2342" y="1601"/>
                </a:lnTo>
                <a:lnTo>
                  <a:pt x="2387" y="1556"/>
                </a:lnTo>
                <a:lnTo>
                  <a:pt x="2363" y="1443"/>
                </a:lnTo>
                <a:lnTo>
                  <a:pt x="2433" y="1398"/>
                </a:lnTo>
                <a:lnTo>
                  <a:pt x="2493" y="1311"/>
                </a:lnTo>
                <a:lnTo>
                  <a:pt x="2540" y="1212"/>
                </a:lnTo>
                <a:lnTo>
                  <a:pt x="2522" y="1134"/>
                </a:lnTo>
                <a:lnTo>
                  <a:pt x="2466" y="1112"/>
                </a:lnTo>
                <a:lnTo>
                  <a:pt x="2414" y="1098"/>
                </a:lnTo>
                <a:lnTo>
                  <a:pt x="2420" y="1049"/>
                </a:lnTo>
                <a:lnTo>
                  <a:pt x="2492" y="1041"/>
                </a:lnTo>
                <a:lnTo>
                  <a:pt x="2516" y="993"/>
                </a:lnTo>
                <a:lnTo>
                  <a:pt x="2486" y="905"/>
                </a:lnTo>
                <a:lnTo>
                  <a:pt x="2435" y="855"/>
                </a:lnTo>
                <a:lnTo>
                  <a:pt x="2477" y="788"/>
                </a:lnTo>
                <a:lnTo>
                  <a:pt x="2390" y="737"/>
                </a:lnTo>
                <a:lnTo>
                  <a:pt x="2412" y="696"/>
                </a:lnTo>
                <a:lnTo>
                  <a:pt x="2381" y="623"/>
                </a:lnTo>
                <a:lnTo>
                  <a:pt x="2412" y="552"/>
                </a:lnTo>
                <a:lnTo>
                  <a:pt x="2366" y="482"/>
                </a:lnTo>
                <a:lnTo>
                  <a:pt x="2433" y="464"/>
                </a:lnTo>
                <a:lnTo>
                  <a:pt x="2429" y="416"/>
                </a:lnTo>
                <a:lnTo>
                  <a:pt x="2364" y="347"/>
                </a:lnTo>
                <a:lnTo>
                  <a:pt x="2324" y="368"/>
                </a:lnTo>
                <a:lnTo>
                  <a:pt x="2241" y="350"/>
                </a:lnTo>
                <a:lnTo>
                  <a:pt x="2184" y="341"/>
                </a:lnTo>
                <a:lnTo>
                  <a:pt x="2148" y="365"/>
                </a:lnTo>
                <a:lnTo>
                  <a:pt x="2117" y="338"/>
                </a:lnTo>
                <a:lnTo>
                  <a:pt x="2132" y="285"/>
                </a:lnTo>
                <a:lnTo>
                  <a:pt x="2078" y="272"/>
                </a:lnTo>
                <a:lnTo>
                  <a:pt x="2054" y="237"/>
                </a:lnTo>
                <a:lnTo>
                  <a:pt x="2001" y="254"/>
                </a:lnTo>
                <a:lnTo>
                  <a:pt x="1949" y="227"/>
                </a:lnTo>
                <a:lnTo>
                  <a:pt x="1886" y="231"/>
                </a:lnTo>
                <a:lnTo>
                  <a:pt x="1856" y="191"/>
                </a:lnTo>
                <a:lnTo>
                  <a:pt x="1833" y="129"/>
                </a:lnTo>
                <a:lnTo>
                  <a:pt x="1721" y="146"/>
                </a:lnTo>
                <a:lnTo>
                  <a:pt x="1629" y="100"/>
                </a:lnTo>
                <a:lnTo>
                  <a:pt x="1565" y="64"/>
                </a:lnTo>
                <a:lnTo>
                  <a:pt x="1501" y="0"/>
                </a:lnTo>
                <a:lnTo>
                  <a:pt x="1419" y="64"/>
                </a:lnTo>
                <a:lnTo>
                  <a:pt x="1163" y="146"/>
                </a:lnTo>
                <a:lnTo>
                  <a:pt x="1035" y="146"/>
                </a:lnTo>
                <a:lnTo>
                  <a:pt x="934" y="155"/>
                </a:lnTo>
                <a:lnTo>
                  <a:pt x="843" y="238"/>
                </a:lnTo>
                <a:lnTo>
                  <a:pt x="742" y="311"/>
                </a:lnTo>
                <a:lnTo>
                  <a:pt x="660" y="411"/>
                </a:lnTo>
                <a:lnTo>
                  <a:pt x="569" y="530"/>
                </a:lnTo>
                <a:lnTo>
                  <a:pt x="495" y="631"/>
                </a:lnTo>
                <a:lnTo>
                  <a:pt x="450" y="722"/>
                </a:lnTo>
                <a:lnTo>
                  <a:pt x="450" y="786"/>
                </a:lnTo>
                <a:lnTo>
                  <a:pt x="386" y="786"/>
                </a:lnTo>
                <a:lnTo>
                  <a:pt x="313" y="740"/>
                </a:lnTo>
                <a:lnTo>
                  <a:pt x="249" y="658"/>
                </a:lnTo>
                <a:lnTo>
                  <a:pt x="203" y="576"/>
                </a:lnTo>
                <a:lnTo>
                  <a:pt x="166" y="484"/>
                </a:lnTo>
                <a:lnTo>
                  <a:pt x="84" y="457"/>
                </a:lnTo>
                <a:lnTo>
                  <a:pt x="0" y="489"/>
                </a:lnTo>
                <a:lnTo>
                  <a:pt x="29" y="585"/>
                </a:lnTo>
                <a:lnTo>
                  <a:pt x="93" y="722"/>
                </a:lnTo>
                <a:lnTo>
                  <a:pt x="139" y="850"/>
                </a:lnTo>
                <a:lnTo>
                  <a:pt x="185" y="960"/>
                </a:lnTo>
                <a:lnTo>
                  <a:pt x="157" y="1070"/>
                </a:lnTo>
                <a:lnTo>
                  <a:pt x="175" y="1170"/>
                </a:lnTo>
                <a:lnTo>
                  <a:pt x="267" y="1252"/>
                </a:lnTo>
                <a:lnTo>
                  <a:pt x="358" y="1344"/>
                </a:lnTo>
                <a:lnTo>
                  <a:pt x="450" y="1390"/>
                </a:lnTo>
                <a:lnTo>
                  <a:pt x="578" y="1472"/>
                </a:lnTo>
                <a:lnTo>
                  <a:pt x="697" y="1545"/>
                </a:lnTo>
                <a:lnTo>
                  <a:pt x="797" y="1609"/>
                </a:lnTo>
                <a:lnTo>
                  <a:pt x="861" y="1728"/>
                </a:lnTo>
                <a:lnTo>
                  <a:pt x="908" y="1836"/>
                </a:lnTo>
                <a:close/>
              </a:path>
            </a:pathLst>
          </a:custGeom>
          <a:solidFill>
            <a:srgbClr val="C60C30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 anchor="ctr"/>
          <a:lstStyle/>
          <a:p>
            <a:pPr algn="ctr"/>
            <a:r>
              <a:rPr lang="cs-CZ" altLang="zh-CN" sz="800" kern="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Karlovarský</a:t>
            </a:r>
            <a:endParaRPr lang="zh-CN" altLang="en-US" sz="800" kern="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6128426" y="4270210"/>
            <a:ext cx="1931094" cy="1429317"/>
          </a:xfrm>
          <a:custGeom>
            <a:avLst/>
            <a:gdLst/>
            <a:ahLst/>
            <a:cxnLst>
              <a:cxn ang="0">
                <a:pos x="352" y="2261"/>
              </a:cxn>
              <a:cxn ang="0">
                <a:pos x="672" y="2114"/>
              </a:cxn>
              <a:cxn ang="0">
                <a:pos x="846" y="2050"/>
              </a:cxn>
              <a:cxn ang="0">
                <a:pos x="1083" y="2014"/>
              </a:cxn>
              <a:cxn ang="0">
                <a:pos x="1321" y="1995"/>
              </a:cxn>
              <a:cxn ang="0">
                <a:pos x="1522" y="1831"/>
              </a:cxn>
              <a:cxn ang="0">
                <a:pos x="1559" y="1703"/>
              </a:cxn>
              <a:cxn ang="0">
                <a:pos x="1595" y="1429"/>
              </a:cxn>
              <a:cxn ang="0">
                <a:pos x="1614" y="1173"/>
              </a:cxn>
              <a:cxn ang="0">
                <a:pos x="1824" y="990"/>
              </a:cxn>
              <a:cxn ang="0">
                <a:pos x="1815" y="633"/>
              </a:cxn>
              <a:cxn ang="0">
                <a:pos x="1879" y="432"/>
              </a:cxn>
              <a:cxn ang="0">
                <a:pos x="1848" y="164"/>
              </a:cxn>
              <a:cxn ang="0">
                <a:pos x="2048" y="96"/>
              </a:cxn>
              <a:cxn ang="0">
                <a:pos x="2184" y="32"/>
              </a:cxn>
              <a:cxn ang="0">
                <a:pos x="2344" y="24"/>
              </a:cxn>
              <a:cxn ang="0">
                <a:pos x="2702" y="112"/>
              </a:cxn>
              <a:cxn ang="0">
                <a:pos x="2648" y="215"/>
              </a:cxn>
              <a:cxn ang="0">
                <a:pos x="2735" y="434"/>
              </a:cxn>
              <a:cxn ang="0">
                <a:pos x="2760" y="751"/>
              </a:cxn>
              <a:cxn ang="0">
                <a:pos x="2936" y="800"/>
              </a:cxn>
              <a:cxn ang="0">
                <a:pos x="2897" y="518"/>
              </a:cxn>
              <a:cxn ang="0">
                <a:pos x="3090" y="535"/>
              </a:cxn>
              <a:cxn ang="0">
                <a:pos x="3317" y="800"/>
              </a:cxn>
              <a:cxn ang="0">
                <a:pos x="3473" y="992"/>
              </a:cxn>
              <a:cxn ang="0">
                <a:pos x="3520" y="1384"/>
              </a:cxn>
              <a:cxn ang="0">
                <a:pos x="3632" y="1496"/>
              </a:cxn>
              <a:cxn ang="0">
                <a:pos x="3536" y="1760"/>
              </a:cxn>
              <a:cxn ang="0">
                <a:pos x="3568" y="1872"/>
              </a:cxn>
              <a:cxn ang="0">
                <a:pos x="3784" y="1992"/>
              </a:cxn>
              <a:cxn ang="0">
                <a:pos x="3968" y="2032"/>
              </a:cxn>
              <a:cxn ang="0">
                <a:pos x="4120" y="2208"/>
              </a:cxn>
              <a:cxn ang="0">
                <a:pos x="4272" y="2256"/>
              </a:cxn>
              <a:cxn ang="0">
                <a:pos x="4632" y="2566"/>
              </a:cxn>
              <a:cxn ang="0">
                <a:pos x="4368" y="2704"/>
              </a:cxn>
              <a:cxn ang="0">
                <a:pos x="4112" y="2656"/>
              </a:cxn>
              <a:cxn ang="0">
                <a:pos x="3800" y="2672"/>
              </a:cxn>
              <a:cxn ang="0">
                <a:pos x="3472" y="2632"/>
              </a:cxn>
              <a:cxn ang="0">
                <a:pos x="3288" y="2824"/>
              </a:cxn>
              <a:cxn ang="0">
                <a:pos x="3120" y="3088"/>
              </a:cxn>
              <a:cxn ang="0">
                <a:pos x="3040" y="3360"/>
              </a:cxn>
              <a:cxn ang="0">
                <a:pos x="2888" y="3016"/>
              </a:cxn>
              <a:cxn ang="0">
                <a:pos x="2536" y="2984"/>
              </a:cxn>
              <a:cxn ang="0">
                <a:pos x="2232" y="2744"/>
              </a:cxn>
              <a:cxn ang="0">
                <a:pos x="1912" y="2832"/>
              </a:cxn>
              <a:cxn ang="0">
                <a:pos x="1680" y="2992"/>
              </a:cxn>
              <a:cxn ang="0">
                <a:pos x="1168" y="2944"/>
              </a:cxn>
              <a:cxn ang="0">
                <a:pos x="680" y="2576"/>
              </a:cxn>
              <a:cxn ang="0">
                <a:pos x="240" y="2512"/>
              </a:cxn>
              <a:cxn ang="0">
                <a:pos x="96" y="2312"/>
              </a:cxn>
            </a:cxnLst>
            <a:rect l="0" t="0" r="r" b="b"/>
            <a:pathLst>
              <a:path w="4632" h="3360">
                <a:moveTo>
                  <a:pt x="156" y="2288"/>
                </a:moveTo>
                <a:lnTo>
                  <a:pt x="270" y="2315"/>
                </a:lnTo>
                <a:lnTo>
                  <a:pt x="352" y="2261"/>
                </a:lnTo>
                <a:lnTo>
                  <a:pt x="471" y="2251"/>
                </a:lnTo>
                <a:lnTo>
                  <a:pt x="544" y="2151"/>
                </a:lnTo>
                <a:lnTo>
                  <a:pt x="672" y="2114"/>
                </a:lnTo>
                <a:lnTo>
                  <a:pt x="763" y="2087"/>
                </a:lnTo>
                <a:lnTo>
                  <a:pt x="800" y="1995"/>
                </a:lnTo>
                <a:lnTo>
                  <a:pt x="846" y="2050"/>
                </a:lnTo>
                <a:lnTo>
                  <a:pt x="901" y="1968"/>
                </a:lnTo>
                <a:lnTo>
                  <a:pt x="974" y="2014"/>
                </a:lnTo>
                <a:lnTo>
                  <a:pt x="1083" y="2014"/>
                </a:lnTo>
                <a:lnTo>
                  <a:pt x="1166" y="1986"/>
                </a:lnTo>
                <a:lnTo>
                  <a:pt x="1230" y="2023"/>
                </a:lnTo>
                <a:lnTo>
                  <a:pt x="1321" y="1995"/>
                </a:lnTo>
                <a:lnTo>
                  <a:pt x="1403" y="1904"/>
                </a:lnTo>
                <a:lnTo>
                  <a:pt x="1513" y="1922"/>
                </a:lnTo>
                <a:lnTo>
                  <a:pt x="1522" y="1831"/>
                </a:lnTo>
                <a:lnTo>
                  <a:pt x="1632" y="1758"/>
                </a:lnTo>
                <a:lnTo>
                  <a:pt x="1605" y="1685"/>
                </a:lnTo>
                <a:lnTo>
                  <a:pt x="1559" y="1703"/>
                </a:lnTo>
                <a:lnTo>
                  <a:pt x="1568" y="1593"/>
                </a:lnTo>
                <a:lnTo>
                  <a:pt x="1623" y="1529"/>
                </a:lnTo>
                <a:lnTo>
                  <a:pt x="1595" y="1429"/>
                </a:lnTo>
                <a:lnTo>
                  <a:pt x="1541" y="1346"/>
                </a:lnTo>
                <a:lnTo>
                  <a:pt x="1641" y="1282"/>
                </a:lnTo>
                <a:lnTo>
                  <a:pt x="1614" y="1173"/>
                </a:lnTo>
                <a:lnTo>
                  <a:pt x="1641" y="1081"/>
                </a:lnTo>
                <a:lnTo>
                  <a:pt x="1723" y="1026"/>
                </a:lnTo>
                <a:lnTo>
                  <a:pt x="1824" y="990"/>
                </a:lnTo>
                <a:lnTo>
                  <a:pt x="1842" y="926"/>
                </a:lnTo>
                <a:lnTo>
                  <a:pt x="1842" y="779"/>
                </a:lnTo>
                <a:lnTo>
                  <a:pt x="1815" y="633"/>
                </a:lnTo>
                <a:lnTo>
                  <a:pt x="1870" y="560"/>
                </a:lnTo>
                <a:lnTo>
                  <a:pt x="1797" y="496"/>
                </a:lnTo>
                <a:lnTo>
                  <a:pt x="1879" y="432"/>
                </a:lnTo>
                <a:lnTo>
                  <a:pt x="1888" y="350"/>
                </a:lnTo>
                <a:lnTo>
                  <a:pt x="1824" y="258"/>
                </a:lnTo>
                <a:lnTo>
                  <a:pt x="1848" y="164"/>
                </a:lnTo>
                <a:lnTo>
                  <a:pt x="1928" y="120"/>
                </a:lnTo>
                <a:lnTo>
                  <a:pt x="1992" y="136"/>
                </a:lnTo>
                <a:lnTo>
                  <a:pt x="2048" y="96"/>
                </a:lnTo>
                <a:lnTo>
                  <a:pt x="2088" y="144"/>
                </a:lnTo>
                <a:lnTo>
                  <a:pt x="2160" y="112"/>
                </a:lnTo>
                <a:lnTo>
                  <a:pt x="2184" y="32"/>
                </a:lnTo>
                <a:lnTo>
                  <a:pt x="2232" y="0"/>
                </a:lnTo>
                <a:lnTo>
                  <a:pt x="2272" y="48"/>
                </a:lnTo>
                <a:lnTo>
                  <a:pt x="2344" y="24"/>
                </a:lnTo>
                <a:lnTo>
                  <a:pt x="2464" y="16"/>
                </a:lnTo>
                <a:lnTo>
                  <a:pt x="2560" y="64"/>
                </a:lnTo>
                <a:lnTo>
                  <a:pt x="2702" y="112"/>
                </a:lnTo>
                <a:lnTo>
                  <a:pt x="2727" y="89"/>
                </a:lnTo>
                <a:lnTo>
                  <a:pt x="2744" y="206"/>
                </a:lnTo>
                <a:lnTo>
                  <a:pt x="2648" y="215"/>
                </a:lnTo>
                <a:lnTo>
                  <a:pt x="2634" y="335"/>
                </a:lnTo>
                <a:lnTo>
                  <a:pt x="2766" y="323"/>
                </a:lnTo>
                <a:lnTo>
                  <a:pt x="2735" y="434"/>
                </a:lnTo>
                <a:lnTo>
                  <a:pt x="2738" y="592"/>
                </a:lnTo>
                <a:lnTo>
                  <a:pt x="2799" y="673"/>
                </a:lnTo>
                <a:lnTo>
                  <a:pt x="2760" y="751"/>
                </a:lnTo>
                <a:lnTo>
                  <a:pt x="2849" y="824"/>
                </a:lnTo>
                <a:lnTo>
                  <a:pt x="2894" y="818"/>
                </a:lnTo>
                <a:lnTo>
                  <a:pt x="2936" y="800"/>
                </a:lnTo>
                <a:lnTo>
                  <a:pt x="2975" y="722"/>
                </a:lnTo>
                <a:lnTo>
                  <a:pt x="2922" y="628"/>
                </a:lnTo>
                <a:lnTo>
                  <a:pt x="2897" y="518"/>
                </a:lnTo>
                <a:lnTo>
                  <a:pt x="2964" y="479"/>
                </a:lnTo>
                <a:lnTo>
                  <a:pt x="3023" y="481"/>
                </a:lnTo>
                <a:lnTo>
                  <a:pt x="3090" y="535"/>
                </a:lnTo>
                <a:lnTo>
                  <a:pt x="3230" y="793"/>
                </a:lnTo>
                <a:lnTo>
                  <a:pt x="3272" y="746"/>
                </a:lnTo>
                <a:lnTo>
                  <a:pt x="3317" y="800"/>
                </a:lnTo>
                <a:lnTo>
                  <a:pt x="3266" y="871"/>
                </a:lnTo>
                <a:lnTo>
                  <a:pt x="3329" y="943"/>
                </a:lnTo>
                <a:lnTo>
                  <a:pt x="3473" y="992"/>
                </a:lnTo>
                <a:lnTo>
                  <a:pt x="3566" y="1135"/>
                </a:lnTo>
                <a:lnTo>
                  <a:pt x="3488" y="1264"/>
                </a:lnTo>
                <a:lnTo>
                  <a:pt x="3520" y="1384"/>
                </a:lnTo>
                <a:lnTo>
                  <a:pt x="3528" y="1512"/>
                </a:lnTo>
                <a:lnTo>
                  <a:pt x="3584" y="1536"/>
                </a:lnTo>
                <a:lnTo>
                  <a:pt x="3632" y="1496"/>
                </a:lnTo>
                <a:lnTo>
                  <a:pt x="3648" y="1600"/>
                </a:lnTo>
                <a:lnTo>
                  <a:pt x="3544" y="1664"/>
                </a:lnTo>
                <a:lnTo>
                  <a:pt x="3536" y="1760"/>
                </a:lnTo>
                <a:lnTo>
                  <a:pt x="3432" y="1792"/>
                </a:lnTo>
                <a:lnTo>
                  <a:pt x="3456" y="1872"/>
                </a:lnTo>
                <a:lnTo>
                  <a:pt x="3568" y="1872"/>
                </a:lnTo>
                <a:lnTo>
                  <a:pt x="3672" y="1864"/>
                </a:lnTo>
                <a:lnTo>
                  <a:pt x="3696" y="2000"/>
                </a:lnTo>
                <a:lnTo>
                  <a:pt x="3784" y="1992"/>
                </a:lnTo>
                <a:lnTo>
                  <a:pt x="3856" y="2032"/>
                </a:lnTo>
                <a:lnTo>
                  <a:pt x="3904" y="2016"/>
                </a:lnTo>
                <a:lnTo>
                  <a:pt x="3968" y="2032"/>
                </a:lnTo>
                <a:lnTo>
                  <a:pt x="4008" y="2144"/>
                </a:lnTo>
                <a:lnTo>
                  <a:pt x="4120" y="2128"/>
                </a:lnTo>
                <a:lnTo>
                  <a:pt x="4120" y="2208"/>
                </a:lnTo>
                <a:lnTo>
                  <a:pt x="4168" y="2264"/>
                </a:lnTo>
                <a:lnTo>
                  <a:pt x="4192" y="2360"/>
                </a:lnTo>
                <a:lnTo>
                  <a:pt x="4272" y="2256"/>
                </a:lnTo>
                <a:lnTo>
                  <a:pt x="4376" y="2248"/>
                </a:lnTo>
                <a:lnTo>
                  <a:pt x="4472" y="2376"/>
                </a:lnTo>
                <a:lnTo>
                  <a:pt x="4632" y="2566"/>
                </a:lnTo>
                <a:lnTo>
                  <a:pt x="4592" y="2600"/>
                </a:lnTo>
                <a:lnTo>
                  <a:pt x="4480" y="2672"/>
                </a:lnTo>
                <a:lnTo>
                  <a:pt x="4368" y="2704"/>
                </a:lnTo>
                <a:lnTo>
                  <a:pt x="4272" y="2720"/>
                </a:lnTo>
                <a:lnTo>
                  <a:pt x="4200" y="2664"/>
                </a:lnTo>
                <a:lnTo>
                  <a:pt x="4112" y="2656"/>
                </a:lnTo>
                <a:lnTo>
                  <a:pt x="4010" y="2708"/>
                </a:lnTo>
                <a:lnTo>
                  <a:pt x="3888" y="2736"/>
                </a:lnTo>
                <a:lnTo>
                  <a:pt x="3800" y="2672"/>
                </a:lnTo>
                <a:lnTo>
                  <a:pt x="3696" y="2616"/>
                </a:lnTo>
                <a:lnTo>
                  <a:pt x="3600" y="2584"/>
                </a:lnTo>
                <a:lnTo>
                  <a:pt x="3472" y="2632"/>
                </a:lnTo>
                <a:lnTo>
                  <a:pt x="3392" y="2680"/>
                </a:lnTo>
                <a:lnTo>
                  <a:pt x="3328" y="2768"/>
                </a:lnTo>
                <a:lnTo>
                  <a:pt x="3288" y="2824"/>
                </a:lnTo>
                <a:lnTo>
                  <a:pt x="3208" y="2888"/>
                </a:lnTo>
                <a:lnTo>
                  <a:pt x="3144" y="2984"/>
                </a:lnTo>
                <a:lnTo>
                  <a:pt x="3120" y="3088"/>
                </a:lnTo>
                <a:lnTo>
                  <a:pt x="3064" y="3160"/>
                </a:lnTo>
                <a:lnTo>
                  <a:pt x="3072" y="3240"/>
                </a:lnTo>
                <a:lnTo>
                  <a:pt x="3040" y="3360"/>
                </a:lnTo>
                <a:lnTo>
                  <a:pt x="2984" y="3232"/>
                </a:lnTo>
                <a:lnTo>
                  <a:pt x="2968" y="3112"/>
                </a:lnTo>
                <a:lnTo>
                  <a:pt x="2888" y="3016"/>
                </a:lnTo>
                <a:lnTo>
                  <a:pt x="2808" y="3056"/>
                </a:lnTo>
                <a:lnTo>
                  <a:pt x="2672" y="3040"/>
                </a:lnTo>
                <a:lnTo>
                  <a:pt x="2536" y="2984"/>
                </a:lnTo>
                <a:lnTo>
                  <a:pt x="2472" y="2896"/>
                </a:lnTo>
                <a:lnTo>
                  <a:pt x="2384" y="2808"/>
                </a:lnTo>
                <a:lnTo>
                  <a:pt x="2232" y="2744"/>
                </a:lnTo>
                <a:lnTo>
                  <a:pt x="2112" y="2728"/>
                </a:lnTo>
                <a:lnTo>
                  <a:pt x="1992" y="2744"/>
                </a:lnTo>
                <a:lnTo>
                  <a:pt x="1912" y="2832"/>
                </a:lnTo>
                <a:lnTo>
                  <a:pt x="1896" y="2904"/>
                </a:lnTo>
                <a:lnTo>
                  <a:pt x="1848" y="2968"/>
                </a:lnTo>
                <a:lnTo>
                  <a:pt x="1680" y="2992"/>
                </a:lnTo>
                <a:lnTo>
                  <a:pt x="1536" y="2976"/>
                </a:lnTo>
                <a:lnTo>
                  <a:pt x="1312" y="2968"/>
                </a:lnTo>
                <a:lnTo>
                  <a:pt x="1168" y="2944"/>
                </a:lnTo>
                <a:lnTo>
                  <a:pt x="1040" y="2856"/>
                </a:lnTo>
                <a:lnTo>
                  <a:pt x="856" y="2712"/>
                </a:lnTo>
                <a:lnTo>
                  <a:pt x="680" y="2576"/>
                </a:lnTo>
                <a:lnTo>
                  <a:pt x="488" y="2592"/>
                </a:lnTo>
                <a:lnTo>
                  <a:pt x="312" y="2576"/>
                </a:lnTo>
                <a:lnTo>
                  <a:pt x="240" y="2512"/>
                </a:lnTo>
                <a:lnTo>
                  <a:pt x="112" y="2448"/>
                </a:lnTo>
                <a:lnTo>
                  <a:pt x="0" y="2376"/>
                </a:lnTo>
                <a:lnTo>
                  <a:pt x="96" y="2312"/>
                </a:lnTo>
                <a:lnTo>
                  <a:pt x="156" y="2288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1" ker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5992962" y="3472553"/>
            <a:ext cx="1334472" cy="868167"/>
          </a:xfrm>
          <a:custGeom>
            <a:avLst/>
            <a:gdLst/>
            <a:ahLst/>
            <a:cxnLst>
              <a:cxn ang="0">
                <a:pos x="192" y="346"/>
              </a:cxn>
              <a:cxn ang="0">
                <a:pos x="284" y="319"/>
              </a:cxn>
              <a:cxn ang="0">
                <a:pos x="366" y="255"/>
              </a:cxn>
              <a:cxn ang="0">
                <a:pos x="522" y="264"/>
              </a:cxn>
              <a:cxn ang="0">
                <a:pos x="723" y="255"/>
              </a:cxn>
              <a:cxn ang="0">
                <a:pos x="869" y="136"/>
              </a:cxn>
              <a:cxn ang="0">
                <a:pos x="896" y="264"/>
              </a:cxn>
              <a:cxn ang="0">
                <a:pos x="1052" y="237"/>
              </a:cxn>
              <a:cxn ang="0">
                <a:pos x="1207" y="154"/>
              </a:cxn>
              <a:cxn ang="0">
                <a:pos x="1326" y="328"/>
              </a:cxn>
              <a:cxn ang="0">
                <a:pos x="1472" y="383"/>
              </a:cxn>
              <a:cxn ang="0">
                <a:pos x="1610" y="502"/>
              </a:cxn>
              <a:cxn ang="0">
                <a:pos x="1728" y="547"/>
              </a:cxn>
              <a:cxn ang="0">
                <a:pos x="1893" y="575"/>
              </a:cxn>
              <a:cxn ang="0">
                <a:pos x="1984" y="474"/>
              </a:cxn>
              <a:cxn ang="0">
                <a:pos x="2076" y="337"/>
              </a:cxn>
              <a:cxn ang="0">
                <a:pos x="2240" y="255"/>
              </a:cxn>
              <a:cxn ang="0">
                <a:pos x="2359" y="136"/>
              </a:cxn>
              <a:cxn ang="0">
                <a:pos x="2551" y="173"/>
              </a:cxn>
              <a:cxn ang="0">
                <a:pos x="2679" y="301"/>
              </a:cxn>
              <a:cxn ang="0">
                <a:pos x="2844" y="346"/>
              </a:cxn>
              <a:cxn ang="0">
                <a:pos x="2981" y="237"/>
              </a:cxn>
              <a:cxn ang="0">
                <a:pos x="3132" y="0"/>
              </a:cxn>
              <a:cxn ang="0">
                <a:pos x="3120" y="163"/>
              </a:cxn>
              <a:cxn ang="0">
                <a:pos x="3037" y="298"/>
              </a:cxn>
              <a:cxn ang="0">
                <a:pos x="3030" y="442"/>
              </a:cxn>
              <a:cxn ang="0">
                <a:pos x="3006" y="592"/>
              </a:cxn>
              <a:cxn ang="0">
                <a:pos x="2854" y="682"/>
              </a:cxn>
              <a:cxn ang="0">
                <a:pos x="2893" y="846"/>
              </a:cxn>
              <a:cxn ang="0">
                <a:pos x="2947" y="1003"/>
              </a:cxn>
              <a:cxn ang="0">
                <a:pos x="2923" y="1128"/>
              </a:cxn>
              <a:cxn ang="0">
                <a:pos x="2956" y="1263"/>
              </a:cxn>
              <a:cxn ang="0">
                <a:pos x="3021" y="1449"/>
              </a:cxn>
              <a:cxn ang="0">
                <a:pos x="3036" y="1558"/>
              </a:cxn>
              <a:cxn ang="0">
                <a:pos x="3126" y="1770"/>
              </a:cxn>
              <a:cxn ang="0">
                <a:pos x="3054" y="1900"/>
              </a:cxn>
              <a:cxn ang="0">
                <a:pos x="3024" y="1992"/>
              </a:cxn>
              <a:cxn ang="0">
                <a:pos x="2791" y="1894"/>
              </a:cxn>
              <a:cxn ang="0">
                <a:pos x="2598" y="1926"/>
              </a:cxn>
              <a:cxn ang="0">
                <a:pos x="2508" y="1915"/>
              </a:cxn>
              <a:cxn ang="0">
                <a:pos x="2410" y="2023"/>
              </a:cxn>
              <a:cxn ang="0">
                <a:pos x="2314" y="2016"/>
              </a:cxn>
              <a:cxn ang="0">
                <a:pos x="2173" y="2043"/>
              </a:cxn>
              <a:cxn ang="0">
                <a:pos x="2019" y="1920"/>
              </a:cxn>
              <a:cxn ang="0">
                <a:pos x="1917" y="1903"/>
              </a:cxn>
              <a:cxn ang="0">
                <a:pos x="1819" y="1774"/>
              </a:cxn>
              <a:cxn ang="0">
                <a:pos x="1669" y="1729"/>
              </a:cxn>
              <a:cxn ang="0">
                <a:pos x="1555" y="1711"/>
              </a:cxn>
              <a:cxn ang="0">
                <a:pos x="1347" y="1608"/>
              </a:cxn>
              <a:cxn ang="0">
                <a:pos x="1251" y="1575"/>
              </a:cxn>
              <a:cxn ang="0">
                <a:pos x="1212" y="1705"/>
              </a:cxn>
              <a:cxn ang="0">
                <a:pos x="1077" y="1711"/>
              </a:cxn>
              <a:cxn ang="0">
                <a:pos x="1029" y="1570"/>
              </a:cxn>
              <a:cxn ang="0">
                <a:pos x="859" y="1528"/>
              </a:cxn>
              <a:cxn ang="0">
                <a:pos x="747" y="1447"/>
              </a:cxn>
              <a:cxn ang="0">
                <a:pos x="532" y="1314"/>
              </a:cxn>
              <a:cxn ang="0">
                <a:pos x="261" y="1152"/>
              </a:cxn>
              <a:cxn ang="0">
                <a:pos x="320" y="977"/>
              </a:cxn>
              <a:cxn ang="0">
                <a:pos x="357" y="831"/>
              </a:cxn>
              <a:cxn ang="0">
                <a:pos x="211" y="630"/>
              </a:cxn>
              <a:cxn ang="0">
                <a:pos x="28" y="621"/>
              </a:cxn>
              <a:cxn ang="0">
                <a:pos x="74" y="465"/>
              </a:cxn>
              <a:cxn ang="0">
                <a:pos x="138" y="319"/>
              </a:cxn>
            </a:cxnLst>
            <a:rect l="0" t="0" r="r" b="b"/>
            <a:pathLst>
              <a:path w="3198" h="2043">
                <a:moveTo>
                  <a:pt x="138" y="319"/>
                </a:moveTo>
                <a:lnTo>
                  <a:pt x="192" y="346"/>
                </a:lnTo>
                <a:lnTo>
                  <a:pt x="238" y="346"/>
                </a:lnTo>
                <a:lnTo>
                  <a:pt x="284" y="319"/>
                </a:lnTo>
                <a:lnTo>
                  <a:pt x="275" y="255"/>
                </a:lnTo>
                <a:lnTo>
                  <a:pt x="366" y="255"/>
                </a:lnTo>
                <a:lnTo>
                  <a:pt x="448" y="255"/>
                </a:lnTo>
                <a:lnTo>
                  <a:pt x="522" y="264"/>
                </a:lnTo>
                <a:lnTo>
                  <a:pt x="622" y="282"/>
                </a:lnTo>
                <a:lnTo>
                  <a:pt x="723" y="255"/>
                </a:lnTo>
                <a:lnTo>
                  <a:pt x="759" y="136"/>
                </a:lnTo>
                <a:lnTo>
                  <a:pt x="869" y="136"/>
                </a:lnTo>
                <a:lnTo>
                  <a:pt x="896" y="191"/>
                </a:lnTo>
                <a:lnTo>
                  <a:pt x="896" y="264"/>
                </a:lnTo>
                <a:lnTo>
                  <a:pt x="970" y="237"/>
                </a:lnTo>
                <a:lnTo>
                  <a:pt x="1052" y="237"/>
                </a:lnTo>
                <a:lnTo>
                  <a:pt x="1116" y="145"/>
                </a:lnTo>
                <a:lnTo>
                  <a:pt x="1207" y="154"/>
                </a:lnTo>
                <a:lnTo>
                  <a:pt x="1290" y="218"/>
                </a:lnTo>
                <a:lnTo>
                  <a:pt x="1326" y="328"/>
                </a:lnTo>
                <a:lnTo>
                  <a:pt x="1408" y="337"/>
                </a:lnTo>
                <a:lnTo>
                  <a:pt x="1472" y="383"/>
                </a:lnTo>
                <a:lnTo>
                  <a:pt x="1546" y="456"/>
                </a:lnTo>
                <a:lnTo>
                  <a:pt x="1610" y="502"/>
                </a:lnTo>
                <a:lnTo>
                  <a:pt x="1664" y="547"/>
                </a:lnTo>
                <a:lnTo>
                  <a:pt x="1728" y="547"/>
                </a:lnTo>
                <a:lnTo>
                  <a:pt x="1820" y="511"/>
                </a:lnTo>
                <a:lnTo>
                  <a:pt x="1893" y="575"/>
                </a:lnTo>
                <a:lnTo>
                  <a:pt x="2039" y="538"/>
                </a:lnTo>
                <a:lnTo>
                  <a:pt x="1984" y="474"/>
                </a:lnTo>
                <a:lnTo>
                  <a:pt x="2030" y="419"/>
                </a:lnTo>
                <a:lnTo>
                  <a:pt x="2076" y="337"/>
                </a:lnTo>
                <a:lnTo>
                  <a:pt x="2158" y="291"/>
                </a:lnTo>
                <a:lnTo>
                  <a:pt x="2240" y="255"/>
                </a:lnTo>
                <a:lnTo>
                  <a:pt x="2323" y="182"/>
                </a:lnTo>
                <a:lnTo>
                  <a:pt x="2359" y="136"/>
                </a:lnTo>
                <a:lnTo>
                  <a:pt x="2451" y="200"/>
                </a:lnTo>
                <a:lnTo>
                  <a:pt x="2551" y="173"/>
                </a:lnTo>
                <a:lnTo>
                  <a:pt x="2643" y="246"/>
                </a:lnTo>
                <a:lnTo>
                  <a:pt x="2679" y="301"/>
                </a:lnTo>
                <a:lnTo>
                  <a:pt x="2762" y="346"/>
                </a:lnTo>
                <a:lnTo>
                  <a:pt x="2844" y="346"/>
                </a:lnTo>
                <a:lnTo>
                  <a:pt x="2908" y="255"/>
                </a:lnTo>
                <a:lnTo>
                  <a:pt x="2981" y="237"/>
                </a:lnTo>
                <a:lnTo>
                  <a:pt x="3008" y="118"/>
                </a:lnTo>
                <a:lnTo>
                  <a:pt x="3132" y="0"/>
                </a:lnTo>
                <a:lnTo>
                  <a:pt x="3198" y="36"/>
                </a:lnTo>
                <a:lnTo>
                  <a:pt x="3120" y="163"/>
                </a:lnTo>
                <a:lnTo>
                  <a:pt x="3102" y="279"/>
                </a:lnTo>
                <a:lnTo>
                  <a:pt x="3037" y="298"/>
                </a:lnTo>
                <a:lnTo>
                  <a:pt x="3084" y="366"/>
                </a:lnTo>
                <a:lnTo>
                  <a:pt x="3030" y="442"/>
                </a:lnTo>
                <a:lnTo>
                  <a:pt x="3084" y="522"/>
                </a:lnTo>
                <a:lnTo>
                  <a:pt x="3006" y="592"/>
                </a:lnTo>
                <a:lnTo>
                  <a:pt x="2959" y="661"/>
                </a:lnTo>
                <a:lnTo>
                  <a:pt x="2854" y="682"/>
                </a:lnTo>
                <a:lnTo>
                  <a:pt x="2916" y="774"/>
                </a:lnTo>
                <a:lnTo>
                  <a:pt x="2893" y="846"/>
                </a:lnTo>
                <a:lnTo>
                  <a:pt x="2935" y="889"/>
                </a:lnTo>
                <a:lnTo>
                  <a:pt x="2947" y="1003"/>
                </a:lnTo>
                <a:lnTo>
                  <a:pt x="2973" y="1095"/>
                </a:lnTo>
                <a:lnTo>
                  <a:pt x="2923" y="1128"/>
                </a:lnTo>
                <a:lnTo>
                  <a:pt x="2910" y="1215"/>
                </a:lnTo>
                <a:lnTo>
                  <a:pt x="2956" y="1263"/>
                </a:lnTo>
                <a:lnTo>
                  <a:pt x="2979" y="1359"/>
                </a:lnTo>
                <a:lnTo>
                  <a:pt x="3021" y="1449"/>
                </a:lnTo>
                <a:lnTo>
                  <a:pt x="3060" y="1497"/>
                </a:lnTo>
                <a:lnTo>
                  <a:pt x="3036" y="1558"/>
                </a:lnTo>
                <a:lnTo>
                  <a:pt x="3136" y="1576"/>
                </a:lnTo>
                <a:lnTo>
                  <a:pt x="3126" y="1770"/>
                </a:lnTo>
                <a:lnTo>
                  <a:pt x="3052" y="1806"/>
                </a:lnTo>
                <a:lnTo>
                  <a:pt x="3054" y="1900"/>
                </a:lnTo>
                <a:lnTo>
                  <a:pt x="3051" y="1969"/>
                </a:lnTo>
                <a:lnTo>
                  <a:pt x="3024" y="1992"/>
                </a:lnTo>
                <a:lnTo>
                  <a:pt x="2878" y="1942"/>
                </a:lnTo>
                <a:lnTo>
                  <a:pt x="2791" y="1894"/>
                </a:lnTo>
                <a:lnTo>
                  <a:pt x="2670" y="1906"/>
                </a:lnTo>
                <a:lnTo>
                  <a:pt x="2598" y="1926"/>
                </a:lnTo>
                <a:lnTo>
                  <a:pt x="2556" y="1882"/>
                </a:lnTo>
                <a:lnTo>
                  <a:pt x="2508" y="1915"/>
                </a:lnTo>
                <a:lnTo>
                  <a:pt x="2484" y="1992"/>
                </a:lnTo>
                <a:lnTo>
                  <a:pt x="2410" y="2023"/>
                </a:lnTo>
                <a:lnTo>
                  <a:pt x="2376" y="1977"/>
                </a:lnTo>
                <a:lnTo>
                  <a:pt x="2314" y="2016"/>
                </a:lnTo>
                <a:lnTo>
                  <a:pt x="2257" y="2001"/>
                </a:lnTo>
                <a:lnTo>
                  <a:pt x="2173" y="2043"/>
                </a:lnTo>
                <a:lnTo>
                  <a:pt x="2091" y="1959"/>
                </a:lnTo>
                <a:lnTo>
                  <a:pt x="2019" y="1920"/>
                </a:lnTo>
                <a:lnTo>
                  <a:pt x="1972" y="1944"/>
                </a:lnTo>
                <a:lnTo>
                  <a:pt x="1917" y="1903"/>
                </a:lnTo>
                <a:lnTo>
                  <a:pt x="1870" y="1825"/>
                </a:lnTo>
                <a:lnTo>
                  <a:pt x="1819" y="1774"/>
                </a:lnTo>
                <a:lnTo>
                  <a:pt x="1747" y="1737"/>
                </a:lnTo>
                <a:lnTo>
                  <a:pt x="1669" y="1729"/>
                </a:lnTo>
                <a:lnTo>
                  <a:pt x="1621" y="1689"/>
                </a:lnTo>
                <a:lnTo>
                  <a:pt x="1555" y="1711"/>
                </a:lnTo>
                <a:lnTo>
                  <a:pt x="1494" y="1623"/>
                </a:lnTo>
                <a:lnTo>
                  <a:pt x="1347" y="1608"/>
                </a:lnTo>
                <a:lnTo>
                  <a:pt x="1342" y="1513"/>
                </a:lnTo>
                <a:lnTo>
                  <a:pt x="1251" y="1575"/>
                </a:lnTo>
                <a:lnTo>
                  <a:pt x="1275" y="1665"/>
                </a:lnTo>
                <a:lnTo>
                  <a:pt x="1212" y="1705"/>
                </a:lnTo>
                <a:lnTo>
                  <a:pt x="1140" y="1666"/>
                </a:lnTo>
                <a:lnTo>
                  <a:pt x="1077" y="1711"/>
                </a:lnTo>
                <a:lnTo>
                  <a:pt x="1038" y="1650"/>
                </a:lnTo>
                <a:lnTo>
                  <a:pt x="1029" y="1570"/>
                </a:lnTo>
                <a:lnTo>
                  <a:pt x="937" y="1552"/>
                </a:lnTo>
                <a:lnTo>
                  <a:pt x="859" y="1528"/>
                </a:lnTo>
                <a:lnTo>
                  <a:pt x="831" y="1455"/>
                </a:lnTo>
                <a:lnTo>
                  <a:pt x="747" y="1447"/>
                </a:lnTo>
                <a:lnTo>
                  <a:pt x="700" y="1383"/>
                </a:lnTo>
                <a:lnTo>
                  <a:pt x="532" y="1314"/>
                </a:lnTo>
                <a:lnTo>
                  <a:pt x="451" y="1344"/>
                </a:lnTo>
                <a:lnTo>
                  <a:pt x="261" y="1152"/>
                </a:lnTo>
                <a:lnTo>
                  <a:pt x="256" y="1023"/>
                </a:lnTo>
                <a:lnTo>
                  <a:pt x="320" y="977"/>
                </a:lnTo>
                <a:lnTo>
                  <a:pt x="339" y="886"/>
                </a:lnTo>
                <a:lnTo>
                  <a:pt x="357" y="831"/>
                </a:lnTo>
                <a:lnTo>
                  <a:pt x="192" y="739"/>
                </a:lnTo>
                <a:lnTo>
                  <a:pt x="211" y="630"/>
                </a:lnTo>
                <a:lnTo>
                  <a:pt x="101" y="639"/>
                </a:lnTo>
                <a:lnTo>
                  <a:pt x="28" y="621"/>
                </a:lnTo>
                <a:lnTo>
                  <a:pt x="0" y="538"/>
                </a:lnTo>
                <a:lnTo>
                  <a:pt x="74" y="465"/>
                </a:lnTo>
                <a:lnTo>
                  <a:pt x="64" y="328"/>
                </a:lnTo>
                <a:lnTo>
                  <a:pt x="138" y="319"/>
                </a:lnTo>
                <a:close/>
              </a:path>
            </a:pathLst>
          </a:custGeom>
          <a:solidFill>
            <a:srgbClr val="00BFAC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 anchor="ctr"/>
          <a:lstStyle/>
          <a:p>
            <a:pPr algn="ctr"/>
            <a:r>
              <a:rPr lang="cs-CZ" altLang="zh-CN" sz="800" kern="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Pardubický</a:t>
            </a:r>
            <a:endParaRPr lang="zh-CN" altLang="en-US" sz="800" kern="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Freeform 14"/>
          <p:cNvSpPr>
            <a:spLocks/>
          </p:cNvSpPr>
          <p:nvPr/>
        </p:nvSpPr>
        <p:spPr bwMode="auto">
          <a:xfrm>
            <a:off x="7559453" y="4370100"/>
            <a:ext cx="1167303" cy="990092"/>
          </a:xfrm>
          <a:custGeom>
            <a:avLst/>
            <a:gdLst/>
            <a:ahLst/>
            <a:cxnLst>
              <a:cxn ang="0">
                <a:pos x="221" y="890"/>
              </a:cxn>
              <a:cxn ang="0">
                <a:pos x="342" y="864"/>
              </a:cxn>
              <a:cxn ang="0">
                <a:pos x="480" y="705"/>
              </a:cxn>
              <a:cxn ang="0">
                <a:pos x="495" y="480"/>
              </a:cxn>
              <a:cxn ang="0">
                <a:pos x="626" y="591"/>
              </a:cxn>
              <a:cxn ang="0">
                <a:pos x="797" y="587"/>
              </a:cxn>
              <a:cxn ang="0">
                <a:pos x="938" y="503"/>
              </a:cxn>
              <a:cxn ang="0">
                <a:pos x="1095" y="474"/>
              </a:cxn>
              <a:cxn ang="0">
                <a:pos x="1158" y="359"/>
              </a:cxn>
              <a:cxn ang="0">
                <a:pos x="1247" y="371"/>
              </a:cxn>
              <a:cxn ang="0">
                <a:pos x="1377" y="368"/>
              </a:cxn>
              <a:cxn ang="0">
                <a:pos x="1454" y="230"/>
              </a:cxn>
              <a:cxn ang="0">
                <a:pos x="1553" y="89"/>
              </a:cxn>
              <a:cxn ang="0">
                <a:pos x="1686" y="74"/>
              </a:cxn>
              <a:cxn ang="0">
                <a:pos x="1784" y="0"/>
              </a:cxn>
              <a:cxn ang="0">
                <a:pos x="2043" y="54"/>
              </a:cxn>
              <a:cxn ang="0">
                <a:pos x="2315" y="135"/>
              </a:cxn>
              <a:cxn ang="0">
                <a:pos x="2496" y="135"/>
              </a:cxn>
              <a:cxn ang="0">
                <a:pos x="2757" y="443"/>
              </a:cxn>
              <a:cxn ang="0">
                <a:pos x="2781" y="665"/>
              </a:cxn>
              <a:cxn ang="0">
                <a:pos x="2680" y="812"/>
              </a:cxn>
              <a:cxn ang="0">
                <a:pos x="2506" y="885"/>
              </a:cxn>
              <a:cxn ang="0">
                <a:pos x="2287" y="967"/>
              </a:cxn>
              <a:cxn ang="0">
                <a:pos x="2195" y="1122"/>
              </a:cxn>
              <a:cxn ang="0">
                <a:pos x="2159" y="1278"/>
              </a:cxn>
              <a:cxn ang="0">
                <a:pos x="2095" y="1470"/>
              </a:cxn>
              <a:cxn ang="0">
                <a:pos x="2003" y="1726"/>
              </a:cxn>
              <a:cxn ang="0">
                <a:pos x="1839" y="1799"/>
              </a:cxn>
              <a:cxn ang="0">
                <a:pos x="1610" y="2000"/>
              </a:cxn>
              <a:cxn ang="0">
                <a:pos x="1427" y="2110"/>
              </a:cxn>
              <a:cxn ang="0">
                <a:pos x="1263" y="2174"/>
              </a:cxn>
              <a:cxn ang="0">
                <a:pos x="1199" y="2329"/>
              </a:cxn>
              <a:cxn ang="0">
                <a:pos x="944" y="2013"/>
              </a:cxn>
              <a:cxn ang="0">
                <a:pos x="759" y="2129"/>
              </a:cxn>
              <a:cxn ang="0">
                <a:pos x="686" y="1976"/>
              </a:cxn>
              <a:cxn ang="0">
                <a:pos x="578" y="1910"/>
              </a:cxn>
              <a:cxn ang="0">
                <a:pos x="476" y="1781"/>
              </a:cxn>
              <a:cxn ang="0">
                <a:pos x="353" y="1760"/>
              </a:cxn>
              <a:cxn ang="0">
                <a:pos x="240" y="1631"/>
              </a:cxn>
              <a:cxn ang="0">
                <a:pos x="26" y="1638"/>
              </a:cxn>
              <a:cxn ang="0">
                <a:pos x="104" y="1527"/>
              </a:cxn>
              <a:cxn ang="0">
                <a:pos x="216" y="1367"/>
              </a:cxn>
              <a:cxn ang="0">
                <a:pos x="152" y="1302"/>
              </a:cxn>
              <a:cxn ang="0">
                <a:pos x="89" y="1152"/>
              </a:cxn>
              <a:cxn ang="0">
                <a:pos x="134" y="902"/>
              </a:cxn>
            </a:cxnLst>
            <a:rect l="0" t="0" r="r" b="b"/>
            <a:pathLst>
              <a:path w="2799" h="2329">
                <a:moveTo>
                  <a:pt x="134" y="902"/>
                </a:moveTo>
                <a:lnTo>
                  <a:pt x="221" y="890"/>
                </a:lnTo>
                <a:lnTo>
                  <a:pt x="255" y="846"/>
                </a:lnTo>
                <a:lnTo>
                  <a:pt x="342" y="864"/>
                </a:lnTo>
                <a:lnTo>
                  <a:pt x="375" y="786"/>
                </a:lnTo>
                <a:lnTo>
                  <a:pt x="480" y="705"/>
                </a:lnTo>
                <a:lnTo>
                  <a:pt x="432" y="594"/>
                </a:lnTo>
                <a:lnTo>
                  <a:pt x="495" y="480"/>
                </a:lnTo>
                <a:lnTo>
                  <a:pt x="527" y="567"/>
                </a:lnTo>
                <a:lnTo>
                  <a:pt x="626" y="591"/>
                </a:lnTo>
                <a:lnTo>
                  <a:pt x="743" y="639"/>
                </a:lnTo>
                <a:lnTo>
                  <a:pt x="797" y="587"/>
                </a:lnTo>
                <a:lnTo>
                  <a:pt x="834" y="534"/>
                </a:lnTo>
                <a:lnTo>
                  <a:pt x="938" y="503"/>
                </a:lnTo>
                <a:lnTo>
                  <a:pt x="1020" y="534"/>
                </a:lnTo>
                <a:lnTo>
                  <a:pt x="1095" y="474"/>
                </a:lnTo>
                <a:lnTo>
                  <a:pt x="1073" y="392"/>
                </a:lnTo>
                <a:lnTo>
                  <a:pt x="1158" y="359"/>
                </a:lnTo>
                <a:lnTo>
                  <a:pt x="1170" y="318"/>
                </a:lnTo>
                <a:lnTo>
                  <a:pt x="1247" y="371"/>
                </a:lnTo>
                <a:lnTo>
                  <a:pt x="1331" y="414"/>
                </a:lnTo>
                <a:lnTo>
                  <a:pt x="1377" y="368"/>
                </a:lnTo>
                <a:lnTo>
                  <a:pt x="1443" y="309"/>
                </a:lnTo>
                <a:lnTo>
                  <a:pt x="1454" y="230"/>
                </a:lnTo>
                <a:lnTo>
                  <a:pt x="1431" y="159"/>
                </a:lnTo>
                <a:lnTo>
                  <a:pt x="1553" y="89"/>
                </a:lnTo>
                <a:lnTo>
                  <a:pt x="1616" y="143"/>
                </a:lnTo>
                <a:lnTo>
                  <a:pt x="1686" y="74"/>
                </a:lnTo>
                <a:lnTo>
                  <a:pt x="1695" y="14"/>
                </a:lnTo>
                <a:lnTo>
                  <a:pt x="1784" y="0"/>
                </a:lnTo>
                <a:lnTo>
                  <a:pt x="1896" y="105"/>
                </a:lnTo>
                <a:lnTo>
                  <a:pt x="2043" y="54"/>
                </a:lnTo>
                <a:lnTo>
                  <a:pt x="2214" y="54"/>
                </a:lnTo>
                <a:lnTo>
                  <a:pt x="2315" y="135"/>
                </a:lnTo>
                <a:lnTo>
                  <a:pt x="2420" y="150"/>
                </a:lnTo>
                <a:lnTo>
                  <a:pt x="2496" y="135"/>
                </a:lnTo>
                <a:lnTo>
                  <a:pt x="2616" y="291"/>
                </a:lnTo>
                <a:lnTo>
                  <a:pt x="2757" y="443"/>
                </a:lnTo>
                <a:lnTo>
                  <a:pt x="2799" y="565"/>
                </a:lnTo>
                <a:lnTo>
                  <a:pt x="2781" y="665"/>
                </a:lnTo>
                <a:lnTo>
                  <a:pt x="2744" y="738"/>
                </a:lnTo>
                <a:lnTo>
                  <a:pt x="2680" y="812"/>
                </a:lnTo>
                <a:lnTo>
                  <a:pt x="2579" y="839"/>
                </a:lnTo>
                <a:lnTo>
                  <a:pt x="2506" y="885"/>
                </a:lnTo>
                <a:lnTo>
                  <a:pt x="2387" y="912"/>
                </a:lnTo>
                <a:lnTo>
                  <a:pt x="2287" y="967"/>
                </a:lnTo>
                <a:lnTo>
                  <a:pt x="2223" y="1031"/>
                </a:lnTo>
                <a:lnTo>
                  <a:pt x="2195" y="1122"/>
                </a:lnTo>
                <a:lnTo>
                  <a:pt x="2186" y="1205"/>
                </a:lnTo>
                <a:lnTo>
                  <a:pt x="2159" y="1278"/>
                </a:lnTo>
                <a:lnTo>
                  <a:pt x="2104" y="1378"/>
                </a:lnTo>
                <a:lnTo>
                  <a:pt x="2095" y="1470"/>
                </a:lnTo>
                <a:lnTo>
                  <a:pt x="2040" y="1607"/>
                </a:lnTo>
                <a:lnTo>
                  <a:pt x="2003" y="1726"/>
                </a:lnTo>
                <a:lnTo>
                  <a:pt x="1930" y="1790"/>
                </a:lnTo>
                <a:lnTo>
                  <a:pt x="1839" y="1799"/>
                </a:lnTo>
                <a:lnTo>
                  <a:pt x="1693" y="1890"/>
                </a:lnTo>
                <a:lnTo>
                  <a:pt x="1610" y="2000"/>
                </a:lnTo>
                <a:lnTo>
                  <a:pt x="1510" y="2110"/>
                </a:lnTo>
                <a:lnTo>
                  <a:pt x="1427" y="2110"/>
                </a:lnTo>
                <a:lnTo>
                  <a:pt x="1327" y="2128"/>
                </a:lnTo>
                <a:lnTo>
                  <a:pt x="1263" y="2174"/>
                </a:lnTo>
                <a:lnTo>
                  <a:pt x="1226" y="2256"/>
                </a:lnTo>
                <a:lnTo>
                  <a:pt x="1199" y="2329"/>
                </a:lnTo>
                <a:lnTo>
                  <a:pt x="1041" y="2145"/>
                </a:lnTo>
                <a:lnTo>
                  <a:pt x="944" y="2013"/>
                </a:lnTo>
                <a:lnTo>
                  <a:pt x="837" y="2025"/>
                </a:lnTo>
                <a:lnTo>
                  <a:pt x="759" y="2129"/>
                </a:lnTo>
                <a:lnTo>
                  <a:pt x="737" y="2034"/>
                </a:lnTo>
                <a:lnTo>
                  <a:pt x="686" y="1976"/>
                </a:lnTo>
                <a:lnTo>
                  <a:pt x="690" y="1895"/>
                </a:lnTo>
                <a:lnTo>
                  <a:pt x="578" y="1910"/>
                </a:lnTo>
                <a:lnTo>
                  <a:pt x="537" y="1800"/>
                </a:lnTo>
                <a:lnTo>
                  <a:pt x="476" y="1781"/>
                </a:lnTo>
                <a:lnTo>
                  <a:pt x="422" y="1797"/>
                </a:lnTo>
                <a:lnTo>
                  <a:pt x="353" y="1760"/>
                </a:lnTo>
                <a:lnTo>
                  <a:pt x="266" y="1766"/>
                </a:lnTo>
                <a:lnTo>
                  <a:pt x="240" y="1631"/>
                </a:lnTo>
                <a:lnTo>
                  <a:pt x="125" y="1641"/>
                </a:lnTo>
                <a:lnTo>
                  <a:pt x="26" y="1638"/>
                </a:lnTo>
                <a:lnTo>
                  <a:pt x="0" y="1559"/>
                </a:lnTo>
                <a:lnTo>
                  <a:pt x="104" y="1527"/>
                </a:lnTo>
                <a:lnTo>
                  <a:pt x="111" y="1431"/>
                </a:lnTo>
                <a:lnTo>
                  <a:pt x="216" y="1367"/>
                </a:lnTo>
                <a:lnTo>
                  <a:pt x="200" y="1263"/>
                </a:lnTo>
                <a:lnTo>
                  <a:pt x="152" y="1302"/>
                </a:lnTo>
                <a:lnTo>
                  <a:pt x="95" y="1277"/>
                </a:lnTo>
                <a:lnTo>
                  <a:pt x="89" y="1152"/>
                </a:lnTo>
                <a:lnTo>
                  <a:pt x="54" y="1031"/>
                </a:lnTo>
                <a:lnTo>
                  <a:pt x="134" y="902"/>
                </a:lnTo>
                <a:close/>
              </a:path>
            </a:pathLst>
          </a:custGeom>
          <a:solidFill>
            <a:srgbClr val="00BFAC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 anchor="ctr"/>
          <a:lstStyle/>
          <a:p>
            <a:pPr algn="ctr"/>
            <a:r>
              <a:rPr lang="cs-CZ" altLang="zh-CN" sz="800" kern="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Zlínský</a:t>
            </a:r>
            <a:endParaRPr lang="zh-CN" altLang="en-US" sz="800" kern="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Freeform 15"/>
          <p:cNvSpPr>
            <a:spLocks/>
          </p:cNvSpPr>
          <p:nvPr/>
        </p:nvSpPr>
        <p:spPr bwMode="auto">
          <a:xfrm>
            <a:off x="3857229" y="2275335"/>
            <a:ext cx="1475702" cy="1376434"/>
          </a:xfrm>
          <a:custGeom>
            <a:avLst/>
            <a:gdLst/>
            <a:ahLst/>
            <a:cxnLst>
              <a:cxn ang="0">
                <a:pos x="128" y="1960"/>
              </a:cxn>
              <a:cxn ang="0">
                <a:pos x="384" y="1832"/>
              </a:cxn>
              <a:cxn ang="0">
                <a:pos x="520" y="1624"/>
              </a:cxn>
              <a:cxn ang="0">
                <a:pos x="848" y="1424"/>
              </a:cxn>
              <a:cxn ang="0">
                <a:pos x="1136" y="1384"/>
              </a:cxn>
              <a:cxn ang="0">
                <a:pos x="1336" y="1120"/>
              </a:cxn>
              <a:cxn ang="0">
                <a:pos x="1680" y="1056"/>
              </a:cxn>
              <a:cxn ang="0">
                <a:pos x="1976" y="904"/>
              </a:cxn>
              <a:cxn ang="0">
                <a:pos x="2328" y="760"/>
              </a:cxn>
              <a:cxn ang="0">
                <a:pos x="2696" y="632"/>
              </a:cxn>
              <a:cxn ang="0">
                <a:pos x="2976" y="504"/>
              </a:cxn>
              <a:cxn ang="0">
                <a:pos x="3008" y="376"/>
              </a:cxn>
              <a:cxn ang="0">
                <a:pos x="2800" y="288"/>
              </a:cxn>
              <a:cxn ang="0">
                <a:pos x="2840" y="0"/>
              </a:cxn>
              <a:cxn ang="0">
                <a:pos x="3120" y="48"/>
              </a:cxn>
              <a:cxn ang="0">
                <a:pos x="3360" y="152"/>
              </a:cxn>
              <a:cxn ang="0">
                <a:pos x="3528" y="448"/>
              </a:cxn>
              <a:cxn ang="0">
                <a:pos x="3540" y="696"/>
              </a:cxn>
              <a:cxn ang="0">
                <a:pos x="3392" y="864"/>
              </a:cxn>
              <a:cxn ang="0">
                <a:pos x="3232" y="864"/>
              </a:cxn>
              <a:cxn ang="0">
                <a:pos x="3152" y="1000"/>
              </a:cxn>
              <a:cxn ang="0">
                <a:pos x="3072" y="1152"/>
              </a:cxn>
              <a:cxn ang="0">
                <a:pos x="2968" y="1320"/>
              </a:cxn>
              <a:cxn ang="0">
                <a:pos x="2984" y="1528"/>
              </a:cxn>
              <a:cxn ang="0">
                <a:pos x="3136" y="1840"/>
              </a:cxn>
              <a:cxn ang="0">
                <a:pos x="3216" y="2016"/>
              </a:cxn>
              <a:cxn ang="0">
                <a:pos x="2964" y="2112"/>
              </a:cxn>
              <a:cxn ang="0">
                <a:pos x="2904" y="2340"/>
              </a:cxn>
              <a:cxn ang="0">
                <a:pos x="2616" y="2388"/>
              </a:cxn>
              <a:cxn ang="0">
                <a:pos x="2364" y="2388"/>
              </a:cxn>
              <a:cxn ang="0">
                <a:pos x="2184" y="2508"/>
              </a:cxn>
              <a:cxn ang="0">
                <a:pos x="1920" y="2616"/>
              </a:cxn>
              <a:cxn ang="0">
                <a:pos x="1680" y="2724"/>
              </a:cxn>
              <a:cxn ang="0">
                <a:pos x="1440" y="2808"/>
              </a:cxn>
              <a:cxn ang="0">
                <a:pos x="1128" y="3000"/>
              </a:cxn>
              <a:cxn ang="0">
                <a:pos x="960" y="3228"/>
              </a:cxn>
              <a:cxn ang="0">
                <a:pos x="808" y="3176"/>
              </a:cxn>
              <a:cxn ang="0">
                <a:pos x="688" y="3120"/>
              </a:cxn>
              <a:cxn ang="0">
                <a:pos x="584" y="3032"/>
              </a:cxn>
              <a:cxn ang="0">
                <a:pos x="648" y="2888"/>
              </a:cxn>
              <a:cxn ang="0">
                <a:pos x="552" y="2720"/>
              </a:cxn>
              <a:cxn ang="0">
                <a:pos x="576" y="2536"/>
              </a:cxn>
              <a:cxn ang="0">
                <a:pos x="592" y="2400"/>
              </a:cxn>
              <a:cxn ang="0">
                <a:pos x="414" y="2334"/>
              </a:cxn>
              <a:cxn ang="0">
                <a:pos x="282" y="2322"/>
              </a:cxn>
              <a:cxn ang="0">
                <a:pos x="222" y="2220"/>
              </a:cxn>
              <a:cxn ang="0">
                <a:pos x="48" y="2214"/>
              </a:cxn>
            </a:cxnLst>
            <a:rect l="0" t="0" r="r" b="b"/>
            <a:pathLst>
              <a:path w="3540" h="3240">
                <a:moveTo>
                  <a:pt x="0" y="2112"/>
                </a:moveTo>
                <a:lnTo>
                  <a:pt x="64" y="2048"/>
                </a:lnTo>
                <a:lnTo>
                  <a:pt x="128" y="1960"/>
                </a:lnTo>
                <a:lnTo>
                  <a:pt x="200" y="1872"/>
                </a:lnTo>
                <a:lnTo>
                  <a:pt x="288" y="1832"/>
                </a:lnTo>
                <a:lnTo>
                  <a:pt x="384" y="1832"/>
                </a:lnTo>
                <a:lnTo>
                  <a:pt x="464" y="1800"/>
                </a:lnTo>
                <a:lnTo>
                  <a:pt x="488" y="1712"/>
                </a:lnTo>
                <a:lnTo>
                  <a:pt x="520" y="1624"/>
                </a:lnTo>
                <a:lnTo>
                  <a:pt x="584" y="1552"/>
                </a:lnTo>
                <a:lnTo>
                  <a:pt x="696" y="1472"/>
                </a:lnTo>
                <a:lnTo>
                  <a:pt x="848" y="1424"/>
                </a:lnTo>
                <a:lnTo>
                  <a:pt x="952" y="1480"/>
                </a:lnTo>
                <a:lnTo>
                  <a:pt x="1032" y="1488"/>
                </a:lnTo>
                <a:lnTo>
                  <a:pt x="1136" y="1384"/>
                </a:lnTo>
                <a:lnTo>
                  <a:pt x="1160" y="1304"/>
                </a:lnTo>
                <a:lnTo>
                  <a:pt x="1216" y="1192"/>
                </a:lnTo>
                <a:lnTo>
                  <a:pt x="1336" y="1120"/>
                </a:lnTo>
                <a:lnTo>
                  <a:pt x="1440" y="1104"/>
                </a:lnTo>
                <a:lnTo>
                  <a:pt x="1568" y="1080"/>
                </a:lnTo>
                <a:lnTo>
                  <a:pt x="1680" y="1056"/>
                </a:lnTo>
                <a:lnTo>
                  <a:pt x="1816" y="1008"/>
                </a:lnTo>
                <a:lnTo>
                  <a:pt x="1904" y="976"/>
                </a:lnTo>
                <a:lnTo>
                  <a:pt x="1976" y="904"/>
                </a:lnTo>
                <a:lnTo>
                  <a:pt x="2104" y="824"/>
                </a:lnTo>
                <a:lnTo>
                  <a:pt x="2224" y="784"/>
                </a:lnTo>
                <a:lnTo>
                  <a:pt x="2328" y="760"/>
                </a:lnTo>
                <a:lnTo>
                  <a:pt x="2456" y="736"/>
                </a:lnTo>
                <a:lnTo>
                  <a:pt x="2576" y="672"/>
                </a:lnTo>
                <a:lnTo>
                  <a:pt x="2696" y="632"/>
                </a:lnTo>
                <a:lnTo>
                  <a:pt x="2792" y="592"/>
                </a:lnTo>
                <a:lnTo>
                  <a:pt x="2888" y="536"/>
                </a:lnTo>
                <a:lnTo>
                  <a:pt x="2976" y="504"/>
                </a:lnTo>
                <a:lnTo>
                  <a:pt x="3008" y="464"/>
                </a:lnTo>
                <a:lnTo>
                  <a:pt x="3040" y="432"/>
                </a:lnTo>
                <a:lnTo>
                  <a:pt x="3008" y="376"/>
                </a:lnTo>
                <a:lnTo>
                  <a:pt x="2920" y="360"/>
                </a:lnTo>
                <a:lnTo>
                  <a:pt x="2848" y="352"/>
                </a:lnTo>
                <a:lnTo>
                  <a:pt x="2800" y="288"/>
                </a:lnTo>
                <a:lnTo>
                  <a:pt x="2736" y="192"/>
                </a:lnTo>
                <a:lnTo>
                  <a:pt x="2776" y="88"/>
                </a:lnTo>
                <a:lnTo>
                  <a:pt x="2840" y="0"/>
                </a:lnTo>
                <a:lnTo>
                  <a:pt x="2928" y="16"/>
                </a:lnTo>
                <a:lnTo>
                  <a:pt x="3032" y="40"/>
                </a:lnTo>
                <a:lnTo>
                  <a:pt x="3120" y="48"/>
                </a:lnTo>
                <a:lnTo>
                  <a:pt x="3216" y="56"/>
                </a:lnTo>
                <a:lnTo>
                  <a:pt x="3296" y="104"/>
                </a:lnTo>
                <a:lnTo>
                  <a:pt x="3360" y="152"/>
                </a:lnTo>
                <a:lnTo>
                  <a:pt x="3432" y="208"/>
                </a:lnTo>
                <a:lnTo>
                  <a:pt x="3496" y="336"/>
                </a:lnTo>
                <a:lnTo>
                  <a:pt x="3528" y="448"/>
                </a:lnTo>
                <a:lnTo>
                  <a:pt x="3528" y="536"/>
                </a:lnTo>
                <a:lnTo>
                  <a:pt x="3504" y="632"/>
                </a:lnTo>
                <a:lnTo>
                  <a:pt x="3540" y="696"/>
                </a:lnTo>
                <a:lnTo>
                  <a:pt x="3488" y="736"/>
                </a:lnTo>
                <a:lnTo>
                  <a:pt x="3424" y="800"/>
                </a:lnTo>
                <a:lnTo>
                  <a:pt x="3392" y="864"/>
                </a:lnTo>
                <a:lnTo>
                  <a:pt x="3344" y="904"/>
                </a:lnTo>
                <a:lnTo>
                  <a:pt x="3272" y="904"/>
                </a:lnTo>
                <a:lnTo>
                  <a:pt x="3232" y="864"/>
                </a:lnTo>
                <a:lnTo>
                  <a:pt x="3152" y="848"/>
                </a:lnTo>
                <a:lnTo>
                  <a:pt x="3160" y="928"/>
                </a:lnTo>
                <a:lnTo>
                  <a:pt x="3152" y="1000"/>
                </a:lnTo>
                <a:lnTo>
                  <a:pt x="3096" y="1072"/>
                </a:lnTo>
                <a:lnTo>
                  <a:pt x="3128" y="1112"/>
                </a:lnTo>
                <a:lnTo>
                  <a:pt x="3072" y="1152"/>
                </a:lnTo>
                <a:lnTo>
                  <a:pt x="3000" y="1160"/>
                </a:lnTo>
                <a:lnTo>
                  <a:pt x="2992" y="1232"/>
                </a:lnTo>
                <a:lnTo>
                  <a:pt x="2968" y="1320"/>
                </a:lnTo>
                <a:lnTo>
                  <a:pt x="2920" y="1384"/>
                </a:lnTo>
                <a:lnTo>
                  <a:pt x="2960" y="1440"/>
                </a:lnTo>
                <a:lnTo>
                  <a:pt x="2984" y="1528"/>
                </a:lnTo>
                <a:lnTo>
                  <a:pt x="3032" y="1624"/>
                </a:lnTo>
                <a:lnTo>
                  <a:pt x="3080" y="1704"/>
                </a:lnTo>
                <a:lnTo>
                  <a:pt x="3136" y="1840"/>
                </a:lnTo>
                <a:lnTo>
                  <a:pt x="3204" y="1860"/>
                </a:lnTo>
                <a:lnTo>
                  <a:pt x="3192" y="1944"/>
                </a:lnTo>
                <a:lnTo>
                  <a:pt x="3216" y="2016"/>
                </a:lnTo>
                <a:lnTo>
                  <a:pt x="3096" y="2028"/>
                </a:lnTo>
                <a:lnTo>
                  <a:pt x="3048" y="2112"/>
                </a:lnTo>
                <a:lnTo>
                  <a:pt x="2964" y="2112"/>
                </a:lnTo>
                <a:lnTo>
                  <a:pt x="2988" y="2220"/>
                </a:lnTo>
                <a:lnTo>
                  <a:pt x="2988" y="2340"/>
                </a:lnTo>
                <a:lnTo>
                  <a:pt x="2904" y="2340"/>
                </a:lnTo>
                <a:lnTo>
                  <a:pt x="2796" y="2352"/>
                </a:lnTo>
                <a:lnTo>
                  <a:pt x="2724" y="2388"/>
                </a:lnTo>
                <a:lnTo>
                  <a:pt x="2616" y="2388"/>
                </a:lnTo>
                <a:lnTo>
                  <a:pt x="2544" y="2436"/>
                </a:lnTo>
                <a:lnTo>
                  <a:pt x="2448" y="2424"/>
                </a:lnTo>
                <a:lnTo>
                  <a:pt x="2364" y="2388"/>
                </a:lnTo>
                <a:lnTo>
                  <a:pt x="2244" y="2364"/>
                </a:lnTo>
                <a:lnTo>
                  <a:pt x="2172" y="2424"/>
                </a:lnTo>
                <a:lnTo>
                  <a:pt x="2184" y="2508"/>
                </a:lnTo>
                <a:lnTo>
                  <a:pt x="2076" y="2496"/>
                </a:lnTo>
                <a:lnTo>
                  <a:pt x="2040" y="2592"/>
                </a:lnTo>
                <a:lnTo>
                  <a:pt x="1920" y="2616"/>
                </a:lnTo>
                <a:lnTo>
                  <a:pt x="1884" y="2700"/>
                </a:lnTo>
                <a:lnTo>
                  <a:pt x="1812" y="2664"/>
                </a:lnTo>
                <a:lnTo>
                  <a:pt x="1680" y="2724"/>
                </a:lnTo>
                <a:lnTo>
                  <a:pt x="1644" y="2784"/>
                </a:lnTo>
                <a:lnTo>
                  <a:pt x="1512" y="2796"/>
                </a:lnTo>
                <a:lnTo>
                  <a:pt x="1440" y="2808"/>
                </a:lnTo>
                <a:lnTo>
                  <a:pt x="1368" y="2892"/>
                </a:lnTo>
                <a:lnTo>
                  <a:pt x="1224" y="2880"/>
                </a:lnTo>
                <a:lnTo>
                  <a:pt x="1128" y="3000"/>
                </a:lnTo>
                <a:lnTo>
                  <a:pt x="1092" y="3084"/>
                </a:lnTo>
                <a:lnTo>
                  <a:pt x="1020" y="3156"/>
                </a:lnTo>
                <a:lnTo>
                  <a:pt x="960" y="3228"/>
                </a:lnTo>
                <a:lnTo>
                  <a:pt x="888" y="3240"/>
                </a:lnTo>
                <a:lnTo>
                  <a:pt x="824" y="3232"/>
                </a:lnTo>
                <a:lnTo>
                  <a:pt x="808" y="3176"/>
                </a:lnTo>
                <a:lnTo>
                  <a:pt x="760" y="3208"/>
                </a:lnTo>
                <a:lnTo>
                  <a:pt x="705" y="3192"/>
                </a:lnTo>
                <a:lnTo>
                  <a:pt x="688" y="3120"/>
                </a:lnTo>
                <a:lnTo>
                  <a:pt x="632" y="3096"/>
                </a:lnTo>
                <a:lnTo>
                  <a:pt x="576" y="3080"/>
                </a:lnTo>
                <a:lnTo>
                  <a:pt x="584" y="3032"/>
                </a:lnTo>
                <a:lnTo>
                  <a:pt x="656" y="3024"/>
                </a:lnTo>
                <a:lnTo>
                  <a:pt x="680" y="2976"/>
                </a:lnTo>
                <a:lnTo>
                  <a:pt x="648" y="2888"/>
                </a:lnTo>
                <a:lnTo>
                  <a:pt x="600" y="2840"/>
                </a:lnTo>
                <a:lnTo>
                  <a:pt x="640" y="2768"/>
                </a:lnTo>
                <a:lnTo>
                  <a:pt x="552" y="2720"/>
                </a:lnTo>
                <a:lnTo>
                  <a:pt x="576" y="2680"/>
                </a:lnTo>
                <a:lnTo>
                  <a:pt x="544" y="2608"/>
                </a:lnTo>
                <a:lnTo>
                  <a:pt x="576" y="2536"/>
                </a:lnTo>
                <a:lnTo>
                  <a:pt x="528" y="2464"/>
                </a:lnTo>
                <a:lnTo>
                  <a:pt x="600" y="2448"/>
                </a:lnTo>
                <a:lnTo>
                  <a:pt x="592" y="2400"/>
                </a:lnTo>
                <a:lnTo>
                  <a:pt x="528" y="2328"/>
                </a:lnTo>
                <a:lnTo>
                  <a:pt x="488" y="2352"/>
                </a:lnTo>
                <a:lnTo>
                  <a:pt x="414" y="2334"/>
                </a:lnTo>
                <a:lnTo>
                  <a:pt x="348" y="2322"/>
                </a:lnTo>
                <a:lnTo>
                  <a:pt x="312" y="2352"/>
                </a:lnTo>
                <a:lnTo>
                  <a:pt x="282" y="2322"/>
                </a:lnTo>
                <a:lnTo>
                  <a:pt x="294" y="2268"/>
                </a:lnTo>
                <a:lnTo>
                  <a:pt x="240" y="2256"/>
                </a:lnTo>
                <a:lnTo>
                  <a:pt x="222" y="2220"/>
                </a:lnTo>
                <a:lnTo>
                  <a:pt x="162" y="2238"/>
                </a:lnTo>
                <a:lnTo>
                  <a:pt x="114" y="2208"/>
                </a:lnTo>
                <a:lnTo>
                  <a:pt x="48" y="2214"/>
                </a:lnTo>
                <a:lnTo>
                  <a:pt x="18" y="2166"/>
                </a:lnTo>
                <a:lnTo>
                  <a:pt x="0" y="2112"/>
                </a:lnTo>
                <a:close/>
              </a:path>
            </a:pathLst>
          </a:custGeom>
          <a:solidFill>
            <a:srgbClr val="C60C30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 anchor="ctr"/>
          <a:lstStyle/>
          <a:p>
            <a:pPr algn="ctr"/>
            <a:r>
              <a:rPr lang="cs-CZ" altLang="zh-CN" sz="800" kern="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Ústecký</a:t>
            </a:r>
            <a:endParaRPr lang="zh-CN" altLang="en-US" sz="800" kern="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0" name="Freeform 16"/>
          <p:cNvSpPr>
            <a:spLocks/>
          </p:cNvSpPr>
          <p:nvPr/>
        </p:nvSpPr>
        <p:spPr bwMode="auto">
          <a:xfrm>
            <a:off x="3388866" y="3625327"/>
            <a:ext cx="1232153" cy="1598250"/>
          </a:xfrm>
          <a:custGeom>
            <a:avLst/>
            <a:gdLst/>
            <a:ahLst/>
            <a:cxnLst>
              <a:cxn ang="0">
                <a:pos x="2185" y="3689"/>
              </a:cxn>
              <a:cxn ang="0">
                <a:pos x="2011" y="3525"/>
              </a:cxn>
              <a:cxn ang="0">
                <a:pos x="1911" y="3360"/>
              </a:cxn>
              <a:cxn ang="0">
                <a:pos x="1554" y="3113"/>
              </a:cxn>
              <a:cxn ang="0">
                <a:pos x="1243" y="2674"/>
              </a:cxn>
              <a:cxn ang="0">
                <a:pos x="914" y="2519"/>
              </a:cxn>
              <a:cxn ang="0">
                <a:pos x="548" y="2327"/>
              </a:cxn>
              <a:cxn ang="0">
                <a:pos x="265" y="1833"/>
              </a:cxn>
              <a:cxn ang="0">
                <a:pos x="183" y="1531"/>
              </a:cxn>
              <a:cxn ang="0">
                <a:pos x="64" y="1367"/>
              </a:cxn>
              <a:cxn ang="0">
                <a:pos x="0" y="1230"/>
              </a:cxn>
              <a:cxn ang="0">
                <a:pos x="46" y="1029"/>
              </a:cxn>
              <a:cxn ang="0">
                <a:pos x="128" y="745"/>
              </a:cxn>
              <a:cxn ang="0">
                <a:pos x="283" y="672"/>
              </a:cxn>
              <a:cxn ang="0">
                <a:pos x="448" y="690"/>
              </a:cxn>
              <a:cxn ang="0">
                <a:pos x="631" y="562"/>
              </a:cxn>
              <a:cxn ang="0">
                <a:pos x="841" y="581"/>
              </a:cxn>
              <a:cxn ang="0">
                <a:pos x="1006" y="608"/>
              </a:cxn>
              <a:cxn ang="0">
                <a:pos x="1060" y="462"/>
              </a:cxn>
              <a:cxn ang="0">
                <a:pos x="1262" y="352"/>
              </a:cxn>
              <a:cxn ang="0">
                <a:pos x="1417" y="251"/>
              </a:cxn>
              <a:cxn ang="0">
                <a:pos x="1554" y="352"/>
              </a:cxn>
              <a:cxn ang="0">
                <a:pos x="1673" y="361"/>
              </a:cxn>
              <a:cxn ang="0">
                <a:pos x="1719" y="206"/>
              </a:cxn>
              <a:cxn ang="0">
                <a:pos x="1828" y="14"/>
              </a:cxn>
              <a:cxn ang="0">
                <a:pos x="1930" y="0"/>
              </a:cxn>
              <a:cxn ang="0">
                <a:pos x="2009" y="63"/>
              </a:cxn>
              <a:cxn ang="0">
                <a:pos x="2114" y="115"/>
              </a:cxn>
              <a:cxn ang="0">
                <a:pos x="2059" y="214"/>
              </a:cxn>
              <a:cxn ang="0">
                <a:pos x="2128" y="187"/>
              </a:cxn>
              <a:cxn ang="0">
                <a:pos x="2285" y="204"/>
              </a:cxn>
              <a:cxn ang="0">
                <a:pos x="2356" y="303"/>
              </a:cxn>
              <a:cxn ang="0">
                <a:pos x="2501" y="343"/>
              </a:cxn>
              <a:cxn ang="0">
                <a:pos x="2674" y="411"/>
              </a:cxn>
              <a:cxn ang="0">
                <a:pos x="2798" y="508"/>
              </a:cxn>
              <a:cxn ang="0">
                <a:pos x="2930" y="568"/>
              </a:cxn>
              <a:cxn ang="0">
                <a:pos x="2953" y="745"/>
              </a:cxn>
              <a:cxn ang="0">
                <a:pos x="2873" y="871"/>
              </a:cxn>
              <a:cxn ang="0">
                <a:pos x="2881" y="1012"/>
              </a:cxn>
              <a:cxn ang="0">
                <a:pos x="2909" y="1153"/>
              </a:cxn>
              <a:cxn ang="0">
                <a:pos x="2743" y="1230"/>
              </a:cxn>
              <a:cxn ang="0">
                <a:pos x="2593" y="1369"/>
              </a:cxn>
              <a:cxn ang="0">
                <a:pos x="2732" y="1393"/>
              </a:cxn>
              <a:cxn ang="0">
                <a:pos x="2713" y="1480"/>
              </a:cxn>
              <a:cxn ang="0">
                <a:pos x="2695" y="1576"/>
              </a:cxn>
              <a:cxn ang="0">
                <a:pos x="2776" y="1659"/>
              </a:cxn>
              <a:cxn ang="0">
                <a:pos x="2770" y="1794"/>
              </a:cxn>
              <a:cxn ang="0">
                <a:pos x="2816" y="1872"/>
              </a:cxn>
              <a:cxn ang="0">
                <a:pos x="2779" y="1989"/>
              </a:cxn>
              <a:cxn ang="0">
                <a:pos x="2871" y="2190"/>
              </a:cxn>
              <a:cxn ang="0">
                <a:pos x="2852" y="2354"/>
              </a:cxn>
              <a:cxn ang="0">
                <a:pos x="2825" y="2464"/>
              </a:cxn>
              <a:cxn ang="0">
                <a:pos x="2770" y="2555"/>
              </a:cxn>
              <a:cxn ang="0">
                <a:pos x="2752" y="2693"/>
              </a:cxn>
              <a:cxn ang="0">
                <a:pos x="2743" y="2802"/>
              </a:cxn>
              <a:cxn ang="0">
                <a:pos x="2715" y="2967"/>
              </a:cxn>
              <a:cxn ang="0">
                <a:pos x="2670" y="3077"/>
              </a:cxn>
              <a:cxn ang="0">
                <a:pos x="2532" y="3168"/>
              </a:cxn>
              <a:cxn ang="0">
                <a:pos x="2459" y="3241"/>
              </a:cxn>
              <a:cxn ang="0">
                <a:pos x="2468" y="3351"/>
              </a:cxn>
              <a:cxn ang="0">
                <a:pos x="2441" y="3461"/>
              </a:cxn>
              <a:cxn ang="0">
                <a:pos x="2331" y="3653"/>
              </a:cxn>
              <a:cxn ang="0">
                <a:pos x="2414" y="3762"/>
              </a:cxn>
            </a:cxnLst>
            <a:rect l="0" t="0" r="r" b="b"/>
            <a:pathLst>
              <a:path w="2953" h="3762">
                <a:moveTo>
                  <a:pt x="2295" y="3744"/>
                </a:moveTo>
                <a:lnTo>
                  <a:pt x="2185" y="3689"/>
                </a:lnTo>
                <a:lnTo>
                  <a:pt x="2020" y="3625"/>
                </a:lnTo>
                <a:lnTo>
                  <a:pt x="2011" y="3525"/>
                </a:lnTo>
                <a:lnTo>
                  <a:pt x="2011" y="3461"/>
                </a:lnTo>
                <a:lnTo>
                  <a:pt x="1911" y="3360"/>
                </a:lnTo>
                <a:lnTo>
                  <a:pt x="1719" y="3205"/>
                </a:lnTo>
                <a:lnTo>
                  <a:pt x="1554" y="3113"/>
                </a:lnTo>
                <a:lnTo>
                  <a:pt x="1371" y="2903"/>
                </a:lnTo>
                <a:lnTo>
                  <a:pt x="1243" y="2674"/>
                </a:lnTo>
                <a:lnTo>
                  <a:pt x="1088" y="2537"/>
                </a:lnTo>
                <a:lnTo>
                  <a:pt x="914" y="2519"/>
                </a:lnTo>
                <a:lnTo>
                  <a:pt x="713" y="2501"/>
                </a:lnTo>
                <a:lnTo>
                  <a:pt x="548" y="2327"/>
                </a:lnTo>
                <a:lnTo>
                  <a:pt x="402" y="2126"/>
                </a:lnTo>
                <a:lnTo>
                  <a:pt x="265" y="1833"/>
                </a:lnTo>
                <a:lnTo>
                  <a:pt x="238" y="1723"/>
                </a:lnTo>
                <a:lnTo>
                  <a:pt x="183" y="1531"/>
                </a:lnTo>
                <a:lnTo>
                  <a:pt x="119" y="1422"/>
                </a:lnTo>
                <a:lnTo>
                  <a:pt x="64" y="1367"/>
                </a:lnTo>
                <a:lnTo>
                  <a:pt x="0" y="1339"/>
                </a:lnTo>
                <a:lnTo>
                  <a:pt x="0" y="1230"/>
                </a:lnTo>
                <a:lnTo>
                  <a:pt x="9" y="1129"/>
                </a:lnTo>
                <a:lnTo>
                  <a:pt x="46" y="1029"/>
                </a:lnTo>
                <a:lnTo>
                  <a:pt x="91" y="873"/>
                </a:lnTo>
                <a:lnTo>
                  <a:pt x="128" y="745"/>
                </a:lnTo>
                <a:lnTo>
                  <a:pt x="192" y="645"/>
                </a:lnTo>
                <a:lnTo>
                  <a:pt x="283" y="672"/>
                </a:lnTo>
                <a:lnTo>
                  <a:pt x="384" y="608"/>
                </a:lnTo>
                <a:lnTo>
                  <a:pt x="448" y="690"/>
                </a:lnTo>
                <a:lnTo>
                  <a:pt x="521" y="645"/>
                </a:lnTo>
                <a:lnTo>
                  <a:pt x="631" y="562"/>
                </a:lnTo>
                <a:lnTo>
                  <a:pt x="722" y="562"/>
                </a:lnTo>
                <a:lnTo>
                  <a:pt x="841" y="581"/>
                </a:lnTo>
                <a:lnTo>
                  <a:pt x="932" y="562"/>
                </a:lnTo>
                <a:lnTo>
                  <a:pt x="1006" y="608"/>
                </a:lnTo>
                <a:lnTo>
                  <a:pt x="1060" y="553"/>
                </a:lnTo>
                <a:lnTo>
                  <a:pt x="1060" y="462"/>
                </a:lnTo>
                <a:lnTo>
                  <a:pt x="1179" y="416"/>
                </a:lnTo>
                <a:lnTo>
                  <a:pt x="1262" y="352"/>
                </a:lnTo>
                <a:lnTo>
                  <a:pt x="1326" y="279"/>
                </a:lnTo>
                <a:lnTo>
                  <a:pt x="1417" y="251"/>
                </a:lnTo>
                <a:lnTo>
                  <a:pt x="1490" y="297"/>
                </a:lnTo>
                <a:lnTo>
                  <a:pt x="1554" y="352"/>
                </a:lnTo>
                <a:lnTo>
                  <a:pt x="1627" y="407"/>
                </a:lnTo>
                <a:lnTo>
                  <a:pt x="1673" y="361"/>
                </a:lnTo>
                <a:lnTo>
                  <a:pt x="1646" y="251"/>
                </a:lnTo>
                <a:lnTo>
                  <a:pt x="1719" y="206"/>
                </a:lnTo>
                <a:lnTo>
                  <a:pt x="1774" y="123"/>
                </a:lnTo>
                <a:lnTo>
                  <a:pt x="1828" y="14"/>
                </a:lnTo>
                <a:lnTo>
                  <a:pt x="1879" y="34"/>
                </a:lnTo>
                <a:lnTo>
                  <a:pt x="1930" y="0"/>
                </a:lnTo>
                <a:lnTo>
                  <a:pt x="1943" y="55"/>
                </a:lnTo>
                <a:lnTo>
                  <a:pt x="2009" y="63"/>
                </a:lnTo>
                <a:lnTo>
                  <a:pt x="2081" y="52"/>
                </a:lnTo>
                <a:lnTo>
                  <a:pt x="2114" y="115"/>
                </a:lnTo>
                <a:lnTo>
                  <a:pt x="2045" y="142"/>
                </a:lnTo>
                <a:lnTo>
                  <a:pt x="2059" y="214"/>
                </a:lnTo>
                <a:lnTo>
                  <a:pt x="2105" y="223"/>
                </a:lnTo>
                <a:lnTo>
                  <a:pt x="2128" y="187"/>
                </a:lnTo>
                <a:lnTo>
                  <a:pt x="2204" y="205"/>
                </a:lnTo>
                <a:lnTo>
                  <a:pt x="2285" y="204"/>
                </a:lnTo>
                <a:lnTo>
                  <a:pt x="2296" y="265"/>
                </a:lnTo>
                <a:lnTo>
                  <a:pt x="2356" y="303"/>
                </a:lnTo>
                <a:lnTo>
                  <a:pt x="2420" y="336"/>
                </a:lnTo>
                <a:lnTo>
                  <a:pt x="2501" y="343"/>
                </a:lnTo>
                <a:lnTo>
                  <a:pt x="2578" y="343"/>
                </a:lnTo>
                <a:lnTo>
                  <a:pt x="2674" y="411"/>
                </a:lnTo>
                <a:lnTo>
                  <a:pt x="2750" y="432"/>
                </a:lnTo>
                <a:lnTo>
                  <a:pt x="2798" y="508"/>
                </a:lnTo>
                <a:lnTo>
                  <a:pt x="2861" y="517"/>
                </a:lnTo>
                <a:lnTo>
                  <a:pt x="2930" y="568"/>
                </a:lnTo>
                <a:lnTo>
                  <a:pt x="2930" y="666"/>
                </a:lnTo>
                <a:lnTo>
                  <a:pt x="2953" y="745"/>
                </a:lnTo>
                <a:lnTo>
                  <a:pt x="2897" y="786"/>
                </a:lnTo>
                <a:lnTo>
                  <a:pt x="2873" y="871"/>
                </a:lnTo>
                <a:lnTo>
                  <a:pt x="2899" y="946"/>
                </a:lnTo>
                <a:lnTo>
                  <a:pt x="2881" y="1012"/>
                </a:lnTo>
                <a:lnTo>
                  <a:pt x="2857" y="1087"/>
                </a:lnTo>
                <a:lnTo>
                  <a:pt x="2909" y="1153"/>
                </a:lnTo>
                <a:lnTo>
                  <a:pt x="2833" y="1225"/>
                </a:lnTo>
                <a:lnTo>
                  <a:pt x="2743" y="1230"/>
                </a:lnTo>
                <a:lnTo>
                  <a:pt x="2647" y="1275"/>
                </a:lnTo>
                <a:lnTo>
                  <a:pt x="2593" y="1369"/>
                </a:lnTo>
                <a:lnTo>
                  <a:pt x="2677" y="1368"/>
                </a:lnTo>
                <a:lnTo>
                  <a:pt x="2732" y="1393"/>
                </a:lnTo>
                <a:lnTo>
                  <a:pt x="2675" y="1423"/>
                </a:lnTo>
                <a:lnTo>
                  <a:pt x="2713" y="1480"/>
                </a:lnTo>
                <a:lnTo>
                  <a:pt x="2665" y="1519"/>
                </a:lnTo>
                <a:lnTo>
                  <a:pt x="2695" y="1576"/>
                </a:lnTo>
                <a:lnTo>
                  <a:pt x="2759" y="1590"/>
                </a:lnTo>
                <a:lnTo>
                  <a:pt x="2776" y="1659"/>
                </a:lnTo>
                <a:lnTo>
                  <a:pt x="2753" y="1729"/>
                </a:lnTo>
                <a:lnTo>
                  <a:pt x="2770" y="1794"/>
                </a:lnTo>
                <a:lnTo>
                  <a:pt x="2824" y="1822"/>
                </a:lnTo>
                <a:lnTo>
                  <a:pt x="2816" y="1872"/>
                </a:lnTo>
                <a:lnTo>
                  <a:pt x="2846" y="1924"/>
                </a:lnTo>
                <a:lnTo>
                  <a:pt x="2779" y="1989"/>
                </a:lnTo>
                <a:lnTo>
                  <a:pt x="2834" y="2107"/>
                </a:lnTo>
                <a:lnTo>
                  <a:pt x="2871" y="2190"/>
                </a:lnTo>
                <a:lnTo>
                  <a:pt x="2816" y="2281"/>
                </a:lnTo>
                <a:lnTo>
                  <a:pt x="2852" y="2354"/>
                </a:lnTo>
                <a:lnTo>
                  <a:pt x="2880" y="2455"/>
                </a:lnTo>
                <a:lnTo>
                  <a:pt x="2825" y="2464"/>
                </a:lnTo>
                <a:lnTo>
                  <a:pt x="2825" y="2546"/>
                </a:lnTo>
                <a:lnTo>
                  <a:pt x="2770" y="2555"/>
                </a:lnTo>
                <a:lnTo>
                  <a:pt x="2724" y="2619"/>
                </a:lnTo>
                <a:lnTo>
                  <a:pt x="2752" y="2693"/>
                </a:lnTo>
                <a:lnTo>
                  <a:pt x="2679" y="2738"/>
                </a:lnTo>
                <a:lnTo>
                  <a:pt x="2743" y="2802"/>
                </a:lnTo>
                <a:lnTo>
                  <a:pt x="2651" y="2848"/>
                </a:lnTo>
                <a:lnTo>
                  <a:pt x="2715" y="2967"/>
                </a:lnTo>
                <a:lnTo>
                  <a:pt x="2670" y="3013"/>
                </a:lnTo>
                <a:lnTo>
                  <a:pt x="2670" y="3077"/>
                </a:lnTo>
                <a:lnTo>
                  <a:pt x="2587" y="3122"/>
                </a:lnTo>
                <a:lnTo>
                  <a:pt x="2532" y="3168"/>
                </a:lnTo>
                <a:lnTo>
                  <a:pt x="2441" y="3131"/>
                </a:lnTo>
                <a:lnTo>
                  <a:pt x="2459" y="3241"/>
                </a:lnTo>
                <a:lnTo>
                  <a:pt x="2441" y="3296"/>
                </a:lnTo>
                <a:lnTo>
                  <a:pt x="2468" y="3351"/>
                </a:lnTo>
                <a:lnTo>
                  <a:pt x="2487" y="3415"/>
                </a:lnTo>
                <a:lnTo>
                  <a:pt x="2441" y="3461"/>
                </a:lnTo>
                <a:lnTo>
                  <a:pt x="2377" y="3488"/>
                </a:lnTo>
                <a:lnTo>
                  <a:pt x="2331" y="3653"/>
                </a:lnTo>
                <a:lnTo>
                  <a:pt x="2368" y="3689"/>
                </a:lnTo>
                <a:lnTo>
                  <a:pt x="2414" y="3762"/>
                </a:lnTo>
                <a:lnTo>
                  <a:pt x="2295" y="3744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 sz="1200" kern="0">
              <a:solidFill>
                <a:sysClr val="windowText" lastClr="000000"/>
              </a:solidFill>
            </a:endParaRPr>
          </a:p>
        </p:txBody>
      </p:sp>
      <p:sp>
        <p:nvSpPr>
          <p:cNvPr id="21" name="Freeform 17"/>
          <p:cNvSpPr>
            <a:spLocks/>
          </p:cNvSpPr>
          <p:nvPr/>
        </p:nvSpPr>
        <p:spPr bwMode="auto">
          <a:xfrm>
            <a:off x="4981299" y="3512216"/>
            <a:ext cx="426570" cy="333458"/>
          </a:xfrm>
          <a:custGeom>
            <a:avLst/>
            <a:gdLst/>
            <a:ahLst/>
            <a:cxnLst>
              <a:cxn ang="0">
                <a:pos x="248" y="784"/>
              </a:cxn>
              <a:cxn ang="0">
                <a:pos x="320" y="768"/>
              </a:cxn>
              <a:cxn ang="0">
                <a:pos x="344" y="712"/>
              </a:cxn>
              <a:cxn ang="0">
                <a:pos x="416" y="680"/>
              </a:cxn>
              <a:cxn ang="0">
                <a:pos x="496" y="672"/>
              </a:cxn>
              <a:cxn ang="0">
                <a:pos x="560" y="624"/>
              </a:cxn>
              <a:cxn ang="0">
                <a:pos x="624" y="576"/>
              </a:cxn>
              <a:cxn ang="0">
                <a:pos x="680" y="568"/>
              </a:cxn>
              <a:cxn ang="0">
                <a:pos x="784" y="560"/>
              </a:cxn>
              <a:cxn ang="0">
                <a:pos x="832" y="584"/>
              </a:cxn>
              <a:cxn ang="0">
                <a:pos x="912" y="552"/>
              </a:cxn>
              <a:cxn ang="0">
                <a:pos x="920" y="480"/>
              </a:cxn>
              <a:cxn ang="0">
                <a:pos x="872" y="440"/>
              </a:cxn>
              <a:cxn ang="0">
                <a:pos x="880" y="392"/>
              </a:cxn>
              <a:cxn ang="0">
                <a:pos x="952" y="352"/>
              </a:cxn>
              <a:cxn ang="0">
                <a:pos x="1008" y="352"/>
              </a:cxn>
              <a:cxn ang="0">
                <a:pos x="1024" y="304"/>
              </a:cxn>
              <a:cxn ang="0">
                <a:pos x="984" y="264"/>
              </a:cxn>
              <a:cxn ang="0">
                <a:pos x="920" y="232"/>
              </a:cxn>
              <a:cxn ang="0">
                <a:pos x="896" y="192"/>
              </a:cxn>
              <a:cxn ang="0">
                <a:pos x="800" y="168"/>
              </a:cxn>
              <a:cxn ang="0">
                <a:pos x="752" y="88"/>
              </a:cxn>
              <a:cxn ang="0">
                <a:pos x="664" y="80"/>
              </a:cxn>
              <a:cxn ang="0">
                <a:pos x="640" y="0"/>
              </a:cxn>
              <a:cxn ang="0">
                <a:pos x="576" y="24"/>
              </a:cxn>
              <a:cxn ang="0">
                <a:pos x="496" y="64"/>
              </a:cxn>
              <a:cxn ang="0">
                <a:pos x="432" y="80"/>
              </a:cxn>
              <a:cxn ang="0">
                <a:pos x="376" y="104"/>
              </a:cxn>
              <a:cxn ang="0">
                <a:pos x="288" y="128"/>
              </a:cxn>
              <a:cxn ang="0">
                <a:pos x="248" y="168"/>
              </a:cxn>
              <a:cxn ang="0">
                <a:pos x="232" y="208"/>
              </a:cxn>
              <a:cxn ang="0">
                <a:pos x="169" y="186"/>
              </a:cxn>
              <a:cxn ang="0">
                <a:pos x="105" y="205"/>
              </a:cxn>
              <a:cxn ang="0">
                <a:pos x="14" y="223"/>
              </a:cxn>
              <a:cxn ang="0">
                <a:pos x="0" y="280"/>
              </a:cxn>
              <a:cxn ang="0">
                <a:pos x="48" y="296"/>
              </a:cxn>
              <a:cxn ang="0">
                <a:pos x="104" y="328"/>
              </a:cxn>
              <a:cxn ang="0">
                <a:pos x="32" y="392"/>
              </a:cxn>
              <a:cxn ang="0">
                <a:pos x="88" y="448"/>
              </a:cxn>
              <a:cxn ang="0">
                <a:pos x="120" y="512"/>
              </a:cxn>
              <a:cxn ang="0">
                <a:pos x="168" y="520"/>
              </a:cxn>
              <a:cxn ang="0">
                <a:pos x="152" y="600"/>
              </a:cxn>
              <a:cxn ang="0">
                <a:pos x="208" y="632"/>
              </a:cxn>
              <a:cxn ang="0">
                <a:pos x="240" y="672"/>
              </a:cxn>
              <a:cxn ang="0">
                <a:pos x="184" y="736"/>
              </a:cxn>
              <a:cxn ang="0">
                <a:pos x="248" y="784"/>
              </a:cxn>
            </a:cxnLst>
            <a:rect l="0" t="0" r="r" b="b"/>
            <a:pathLst>
              <a:path w="1024" h="784">
                <a:moveTo>
                  <a:pt x="248" y="784"/>
                </a:moveTo>
                <a:lnTo>
                  <a:pt x="320" y="768"/>
                </a:lnTo>
                <a:lnTo>
                  <a:pt x="344" y="712"/>
                </a:lnTo>
                <a:lnTo>
                  <a:pt x="416" y="680"/>
                </a:lnTo>
                <a:lnTo>
                  <a:pt x="496" y="672"/>
                </a:lnTo>
                <a:lnTo>
                  <a:pt x="560" y="624"/>
                </a:lnTo>
                <a:lnTo>
                  <a:pt x="624" y="576"/>
                </a:lnTo>
                <a:lnTo>
                  <a:pt x="680" y="568"/>
                </a:lnTo>
                <a:lnTo>
                  <a:pt x="784" y="560"/>
                </a:lnTo>
                <a:lnTo>
                  <a:pt x="832" y="584"/>
                </a:lnTo>
                <a:lnTo>
                  <a:pt x="912" y="552"/>
                </a:lnTo>
                <a:lnTo>
                  <a:pt x="920" y="480"/>
                </a:lnTo>
                <a:lnTo>
                  <a:pt x="872" y="440"/>
                </a:lnTo>
                <a:lnTo>
                  <a:pt x="880" y="392"/>
                </a:lnTo>
                <a:lnTo>
                  <a:pt x="952" y="352"/>
                </a:lnTo>
                <a:lnTo>
                  <a:pt x="1008" y="352"/>
                </a:lnTo>
                <a:lnTo>
                  <a:pt x="1024" y="304"/>
                </a:lnTo>
                <a:lnTo>
                  <a:pt x="984" y="264"/>
                </a:lnTo>
                <a:lnTo>
                  <a:pt x="920" y="232"/>
                </a:lnTo>
                <a:lnTo>
                  <a:pt x="896" y="192"/>
                </a:lnTo>
                <a:lnTo>
                  <a:pt x="800" y="168"/>
                </a:lnTo>
                <a:lnTo>
                  <a:pt x="752" y="88"/>
                </a:lnTo>
                <a:lnTo>
                  <a:pt x="664" y="80"/>
                </a:lnTo>
                <a:lnTo>
                  <a:pt x="640" y="0"/>
                </a:lnTo>
                <a:lnTo>
                  <a:pt x="576" y="24"/>
                </a:lnTo>
                <a:lnTo>
                  <a:pt x="496" y="64"/>
                </a:lnTo>
                <a:lnTo>
                  <a:pt x="432" y="80"/>
                </a:lnTo>
                <a:lnTo>
                  <a:pt x="376" y="104"/>
                </a:lnTo>
                <a:lnTo>
                  <a:pt x="288" y="128"/>
                </a:lnTo>
                <a:lnTo>
                  <a:pt x="248" y="168"/>
                </a:lnTo>
                <a:lnTo>
                  <a:pt x="232" y="208"/>
                </a:lnTo>
                <a:lnTo>
                  <a:pt x="169" y="186"/>
                </a:lnTo>
                <a:lnTo>
                  <a:pt x="105" y="205"/>
                </a:lnTo>
                <a:lnTo>
                  <a:pt x="14" y="223"/>
                </a:lnTo>
                <a:lnTo>
                  <a:pt x="0" y="280"/>
                </a:lnTo>
                <a:lnTo>
                  <a:pt x="48" y="296"/>
                </a:lnTo>
                <a:lnTo>
                  <a:pt x="104" y="328"/>
                </a:lnTo>
                <a:lnTo>
                  <a:pt x="32" y="392"/>
                </a:lnTo>
                <a:lnTo>
                  <a:pt x="88" y="448"/>
                </a:lnTo>
                <a:lnTo>
                  <a:pt x="120" y="512"/>
                </a:lnTo>
                <a:lnTo>
                  <a:pt x="168" y="520"/>
                </a:lnTo>
                <a:lnTo>
                  <a:pt x="152" y="600"/>
                </a:lnTo>
                <a:lnTo>
                  <a:pt x="208" y="632"/>
                </a:lnTo>
                <a:lnTo>
                  <a:pt x="240" y="672"/>
                </a:lnTo>
                <a:lnTo>
                  <a:pt x="184" y="736"/>
                </a:lnTo>
                <a:lnTo>
                  <a:pt x="248" y="784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 sz="1200" kern="0">
              <a:solidFill>
                <a:sysClr val="windowText" lastClr="000000"/>
              </a:solidFill>
            </a:endParaRPr>
          </a:p>
        </p:txBody>
      </p:sp>
      <p:sp>
        <p:nvSpPr>
          <p:cNvPr id="22" name="Freeform 18"/>
          <p:cNvSpPr>
            <a:spLocks/>
          </p:cNvSpPr>
          <p:nvPr/>
        </p:nvSpPr>
        <p:spPr bwMode="auto">
          <a:xfrm>
            <a:off x="5074971" y="2313528"/>
            <a:ext cx="1128393" cy="791780"/>
          </a:xfrm>
          <a:custGeom>
            <a:avLst/>
            <a:gdLst/>
            <a:ahLst/>
            <a:cxnLst>
              <a:cxn ang="0">
                <a:pos x="1233" y="503"/>
              </a:cxn>
              <a:cxn ang="0">
                <a:pos x="1389" y="512"/>
              </a:cxn>
              <a:cxn ang="0">
                <a:pos x="1361" y="357"/>
              </a:cxn>
              <a:cxn ang="0">
                <a:pos x="1416" y="229"/>
              </a:cxn>
              <a:cxn ang="0">
                <a:pos x="1404" y="126"/>
              </a:cxn>
              <a:cxn ang="0">
                <a:pos x="1343" y="83"/>
              </a:cxn>
              <a:cxn ang="0">
                <a:pos x="1425" y="0"/>
              </a:cxn>
              <a:cxn ang="0">
                <a:pos x="1544" y="19"/>
              </a:cxn>
              <a:cxn ang="0">
                <a:pos x="1599" y="92"/>
              </a:cxn>
              <a:cxn ang="0">
                <a:pos x="1700" y="64"/>
              </a:cxn>
              <a:cxn ang="0">
                <a:pos x="1791" y="137"/>
              </a:cxn>
              <a:cxn ang="0">
                <a:pos x="1917" y="140"/>
              </a:cxn>
              <a:cxn ang="0">
                <a:pos x="2029" y="220"/>
              </a:cxn>
              <a:cxn ang="0">
                <a:pos x="2001" y="412"/>
              </a:cxn>
              <a:cxn ang="0">
                <a:pos x="2102" y="567"/>
              </a:cxn>
              <a:cxn ang="0">
                <a:pos x="2175" y="732"/>
              </a:cxn>
              <a:cxn ang="0">
                <a:pos x="2276" y="814"/>
              </a:cxn>
              <a:cxn ang="0">
                <a:pos x="2330" y="713"/>
              </a:cxn>
              <a:cxn ang="0">
                <a:pos x="2562" y="990"/>
              </a:cxn>
              <a:cxn ang="0">
                <a:pos x="2551" y="1128"/>
              </a:cxn>
              <a:cxn ang="0">
                <a:pos x="2578" y="1329"/>
              </a:cxn>
              <a:cxn ang="0">
                <a:pos x="2560" y="1502"/>
              </a:cxn>
              <a:cxn ang="0">
                <a:pos x="2706" y="1701"/>
              </a:cxn>
              <a:cxn ang="0">
                <a:pos x="2467" y="1736"/>
              </a:cxn>
              <a:cxn ang="0">
                <a:pos x="2371" y="1677"/>
              </a:cxn>
              <a:cxn ang="0">
                <a:pos x="2302" y="1827"/>
              </a:cxn>
              <a:cxn ang="0">
                <a:pos x="2028" y="1737"/>
              </a:cxn>
              <a:cxn ang="0">
                <a:pos x="1875" y="1823"/>
              </a:cxn>
              <a:cxn ang="0">
                <a:pos x="1702" y="1697"/>
              </a:cxn>
              <a:cxn ang="0">
                <a:pos x="1611" y="1580"/>
              </a:cxn>
              <a:cxn ang="0">
                <a:pos x="1519" y="1509"/>
              </a:cxn>
              <a:cxn ang="0">
                <a:pos x="1336" y="1427"/>
              </a:cxn>
              <a:cxn ang="0">
                <a:pos x="1186" y="1388"/>
              </a:cxn>
              <a:cxn ang="0">
                <a:pos x="1093" y="1530"/>
              </a:cxn>
              <a:cxn ang="0">
                <a:pos x="1024" y="1673"/>
              </a:cxn>
              <a:cxn ang="0">
                <a:pos x="823" y="1721"/>
              </a:cxn>
              <a:cxn ang="0">
                <a:pos x="720" y="1809"/>
              </a:cxn>
              <a:cxn ang="0">
                <a:pos x="529" y="1865"/>
              </a:cxn>
              <a:cxn ang="0">
                <a:pos x="504" y="1734"/>
              </a:cxn>
              <a:cxn ang="0">
                <a:pos x="402" y="1757"/>
              </a:cxn>
              <a:cxn ang="0">
                <a:pos x="283" y="1769"/>
              </a:cxn>
              <a:cxn ang="0">
                <a:pos x="159" y="1617"/>
              </a:cxn>
              <a:cxn ang="0">
                <a:pos x="64" y="1439"/>
              </a:cxn>
              <a:cxn ang="0">
                <a:pos x="0" y="1292"/>
              </a:cxn>
              <a:cxn ang="0">
                <a:pos x="72" y="1142"/>
              </a:cxn>
              <a:cxn ang="0">
                <a:pos x="151" y="1061"/>
              </a:cxn>
              <a:cxn ang="0">
                <a:pos x="175" y="981"/>
              </a:cxn>
              <a:cxn ang="0">
                <a:pos x="240" y="837"/>
              </a:cxn>
              <a:cxn ang="0">
                <a:pos x="312" y="774"/>
              </a:cxn>
              <a:cxn ang="0">
                <a:pos x="421" y="813"/>
              </a:cxn>
              <a:cxn ang="0">
                <a:pos x="501" y="713"/>
              </a:cxn>
              <a:cxn ang="0">
                <a:pos x="618" y="606"/>
              </a:cxn>
              <a:cxn ang="0">
                <a:pos x="889" y="675"/>
              </a:cxn>
              <a:cxn ang="0">
                <a:pos x="1015" y="632"/>
              </a:cxn>
              <a:cxn ang="0">
                <a:pos x="1141" y="510"/>
              </a:cxn>
            </a:cxnLst>
            <a:rect l="0" t="0" r="r" b="b"/>
            <a:pathLst>
              <a:path w="2706" h="1865">
                <a:moveTo>
                  <a:pt x="1141" y="510"/>
                </a:moveTo>
                <a:lnTo>
                  <a:pt x="1233" y="503"/>
                </a:lnTo>
                <a:lnTo>
                  <a:pt x="1297" y="521"/>
                </a:lnTo>
                <a:lnTo>
                  <a:pt x="1389" y="512"/>
                </a:lnTo>
                <a:lnTo>
                  <a:pt x="1398" y="430"/>
                </a:lnTo>
                <a:lnTo>
                  <a:pt x="1361" y="357"/>
                </a:lnTo>
                <a:lnTo>
                  <a:pt x="1416" y="293"/>
                </a:lnTo>
                <a:lnTo>
                  <a:pt x="1416" y="229"/>
                </a:lnTo>
                <a:lnTo>
                  <a:pt x="1433" y="184"/>
                </a:lnTo>
                <a:lnTo>
                  <a:pt x="1404" y="126"/>
                </a:lnTo>
                <a:lnTo>
                  <a:pt x="1361" y="128"/>
                </a:lnTo>
                <a:lnTo>
                  <a:pt x="1343" y="83"/>
                </a:lnTo>
                <a:lnTo>
                  <a:pt x="1407" y="55"/>
                </a:lnTo>
                <a:lnTo>
                  <a:pt x="1425" y="0"/>
                </a:lnTo>
                <a:lnTo>
                  <a:pt x="1480" y="55"/>
                </a:lnTo>
                <a:lnTo>
                  <a:pt x="1544" y="19"/>
                </a:lnTo>
                <a:lnTo>
                  <a:pt x="1608" y="46"/>
                </a:lnTo>
                <a:lnTo>
                  <a:pt x="1599" y="92"/>
                </a:lnTo>
                <a:lnTo>
                  <a:pt x="1663" y="92"/>
                </a:lnTo>
                <a:lnTo>
                  <a:pt x="1700" y="64"/>
                </a:lnTo>
                <a:lnTo>
                  <a:pt x="1764" y="19"/>
                </a:lnTo>
                <a:lnTo>
                  <a:pt x="1791" y="137"/>
                </a:lnTo>
                <a:lnTo>
                  <a:pt x="1903" y="83"/>
                </a:lnTo>
                <a:lnTo>
                  <a:pt x="1917" y="140"/>
                </a:lnTo>
                <a:lnTo>
                  <a:pt x="1980" y="145"/>
                </a:lnTo>
                <a:lnTo>
                  <a:pt x="2029" y="220"/>
                </a:lnTo>
                <a:lnTo>
                  <a:pt x="1965" y="311"/>
                </a:lnTo>
                <a:lnTo>
                  <a:pt x="2001" y="412"/>
                </a:lnTo>
                <a:lnTo>
                  <a:pt x="2020" y="494"/>
                </a:lnTo>
                <a:lnTo>
                  <a:pt x="2102" y="567"/>
                </a:lnTo>
                <a:lnTo>
                  <a:pt x="2175" y="640"/>
                </a:lnTo>
                <a:lnTo>
                  <a:pt x="2175" y="732"/>
                </a:lnTo>
                <a:lnTo>
                  <a:pt x="2193" y="814"/>
                </a:lnTo>
                <a:lnTo>
                  <a:pt x="2276" y="814"/>
                </a:lnTo>
                <a:lnTo>
                  <a:pt x="2303" y="768"/>
                </a:lnTo>
                <a:lnTo>
                  <a:pt x="2330" y="713"/>
                </a:lnTo>
                <a:lnTo>
                  <a:pt x="2473" y="798"/>
                </a:lnTo>
                <a:lnTo>
                  <a:pt x="2562" y="990"/>
                </a:lnTo>
                <a:lnTo>
                  <a:pt x="2520" y="1058"/>
                </a:lnTo>
                <a:lnTo>
                  <a:pt x="2551" y="1128"/>
                </a:lnTo>
                <a:lnTo>
                  <a:pt x="2569" y="1242"/>
                </a:lnTo>
                <a:lnTo>
                  <a:pt x="2578" y="1329"/>
                </a:lnTo>
                <a:lnTo>
                  <a:pt x="2641" y="1401"/>
                </a:lnTo>
                <a:lnTo>
                  <a:pt x="2560" y="1502"/>
                </a:lnTo>
                <a:lnTo>
                  <a:pt x="2644" y="1565"/>
                </a:lnTo>
                <a:lnTo>
                  <a:pt x="2706" y="1701"/>
                </a:lnTo>
                <a:lnTo>
                  <a:pt x="2559" y="1701"/>
                </a:lnTo>
                <a:lnTo>
                  <a:pt x="2467" y="1736"/>
                </a:lnTo>
                <a:lnTo>
                  <a:pt x="2415" y="1644"/>
                </a:lnTo>
                <a:lnTo>
                  <a:pt x="2371" y="1677"/>
                </a:lnTo>
                <a:lnTo>
                  <a:pt x="2305" y="1712"/>
                </a:lnTo>
                <a:lnTo>
                  <a:pt x="2302" y="1827"/>
                </a:lnTo>
                <a:lnTo>
                  <a:pt x="2121" y="1781"/>
                </a:lnTo>
                <a:lnTo>
                  <a:pt x="2028" y="1737"/>
                </a:lnTo>
                <a:lnTo>
                  <a:pt x="1872" y="1719"/>
                </a:lnTo>
                <a:lnTo>
                  <a:pt x="1875" y="1823"/>
                </a:lnTo>
                <a:lnTo>
                  <a:pt x="1773" y="1755"/>
                </a:lnTo>
                <a:lnTo>
                  <a:pt x="1702" y="1697"/>
                </a:lnTo>
                <a:lnTo>
                  <a:pt x="1644" y="1665"/>
                </a:lnTo>
                <a:lnTo>
                  <a:pt x="1611" y="1580"/>
                </a:lnTo>
                <a:lnTo>
                  <a:pt x="1563" y="1568"/>
                </a:lnTo>
                <a:lnTo>
                  <a:pt x="1519" y="1509"/>
                </a:lnTo>
                <a:lnTo>
                  <a:pt x="1426" y="1445"/>
                </a:lnTo>
                <a:lnTo>
                  <a:pt x="1336" y="1427"/>
                </a:lnTo>
                <a:lnTo>
                  <a:pt x="1261" y="1391"/>
                </a:lnTo>
                <a:lnTo>
                  <a:pt x="1186" y="1388"/>
                </a:lnTo>
                <a:lnTo>
                  <a:pt x="1180" y="1481"/>
                </a:lnTo>
                <a:lnTo>
                  <a:pt x="1093" y="1530"/>
                </a:lnTo>
                <a:lnTo>
                  <a:pt x="1068" y="1604"/>
                </a:lnTo>
                <a:lnTo>
                  <a:pt x="1024" y="1673"/>
                </a:lnTo>
                <a:lnTo>
                  <a:pt x="925" y="1703"/>
                </a:lnTo>
                <a:lnTo>
                  <a:pt x="823" y="1721"/>
                </a:lnTo>
                <a:lnTo>
                  <a:pt x="787" y="1773"/>
                </a:lnTo>
                <a:lnTo>
                  <a:pt x="720" y="1809"/>
                </a:lnTo>
                <a:lnTo>
                  <a:pt x="621" y="1820"/>
                </a:lnTo>
                <a:lnTo>
                  <a:pt x="529" y="1865"/>
                </a:lnTo>
                <a:lnTo>
                  <a:pt x="502" y="1796"/>
                </a:lnTo>
                <a:lnTo>
                  <a:pt x="504" y="1734"/>
                </a:lnTo>
                <a:lnTo>
                  <a:pt x="438" y="1793"/>
                </a:lnTo>
                <a:lnTo>
                  <a:pt x="402" y="1757"/>
                </a:lnTo>
                <a:lnTo>
                  <a:pt x="345" y="1785"/>
                </a:lnTo>
                <a:lnTo>
                  <a:pt x="283" y="1769"/>
                </a:lnTo>
                <a:lnTo>
                  <a:pt x="216" y="1749"/>
                </a:lnTo>
                <a:lnTo>
                  <a:pt x="159" y="1617"/>
                </a:lnTo>
                <a:lnTo>
                  <a:pt x="108" y="1533"/>
                </a:lnTo>
                <a:lnTo>
                  <a:pt x="64" y="1439"/>
                </a:lnTo>
                <a:lnTo>
                  <a:pt x="40" y="1350"/>
                </a:lnTo>
                <a:lnTo>
                  <a:pt x="0" y="1292"/>
                </a:lnTo>
                <a:lnTo>
                  <a:pt x="46" y="1230"/>
                </a:lnTo>
                <a:lnTo>
                  <a:pt x="72" y="1142"/>
                </a:lnTo>
                <a:lnTo>
                  <a:pt x="82" y="1070"/>
                </a:lnTo>
                <a:lnTo>
                  <a:pt x="151" y="1061"/>
                </a:lnTo>
                <a:lnTo>
                  <a:pt x="210" y="1023"/>
                </a:lnTo>
                <a:lnTo>
                  <a:pt x="175" y="981"/>
                </a:lnTo>
                <a:lnTo>
                  <a:pt x="228" y="911"/>
                </a:lnTo>
                <a:lnTo>
                  <a:pt x="240" y="837"/>
                </a:lnTo>
                <a:lnTo>
                  <a:pt x="228" y="759"/>
                </a:lnTo>
                <a:lnTo>
                  <a:pt x="312" y="774"/>
                </a:lnTo>
                <a:lnTo>
                  <a:pt x="354" y="815"/>
                </a:lnTo>
                <a:lnTo>
                  <a:pt x="421" y="813"/>
                </a:lnTo>
                <a:lnTo>
                  <a:pt x="472" y="776"/>
                </a:lnTo>
                <a:lnTo>
                  <a:pt x="501" y="713"/>
                </a:lnTo>
                <a:lnTo>
                  <a:pt x="561" y="648"/>
                </a:lnTo>
                <a:lnTo>
                  <a:pt x="618" y="606"/>
                </a:lnTo>
                <a:lnTo>
                  <a:pt x="804" y="648"/>
                </a:lnTo>
                <a:lnTo>
                  <a:pt x="889" y="675"/>
                </a:lnTo>
                <a:lnTo>
                  <a:pt x="967" y="725"/>
                </a:lnTo>
                <a:lnTo>
                  <a:pt x="1015" y="632"/>
                </a:lnTo>
                <a:lnTo>
                  <a:pt x="1023" y="522"/>
                </a:lnTo>
                <a:lnTo>
                  <a:pt x="1141" y="510"/>
                </a:lnTo>
                <a:close/>
              </a:path>
            </a:pathLst>
          </a:custGeom>
          <a:solidFill>
            <a:srgbClr val="C60C30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 anchor="ctr"/>
          <a:lstStyle/>
          <a:p>
            <a:pPr algn="ctr"/>
            <a:r>
              <a:rPr lang="cs-CZ" altLang="zh-CN" sz="800" kern="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Liberecký</a:t>
            </a:r>
            <a:endParaRPr lang="zh-CN" altLang="en-US" sz="800" kern="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51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812885"/>
          </a:xfrm>
        </p:spPr>
        <p:txBody>
          <a:bodyPr>
            <a:noAutofit/>
          </a:bodyPr>
          <a:lstStyle/>
          <a:p>
            <a:r>
              <a:rPr lang="cs-CZ" dirty="0">
                <a:ea typeface="Calibri" panose="020F0502020204030204" pitchFamily="34" charset="0"/>
              </a:rPr>
              <a:t>VZDĚLÁVACÍ ROZDÍLY MEZI ŽÁKY </a:t>
            </a:r>
            <a:br>
              <a:rPr lang="cs-CZ" dirty="0">
                <a:ea typeface="Calibri" panose="020F0502020204030204" pitchFamily="34" charset="0"/>
              </a:rPr>
            </a:br>
            <a:r>
              <a:rPr lang="cs-CZ" dirty="0">
                <a:ea typeface="Calibri" panose="020F0502020204030204" pitchFamily="34" charset="0"/>
              </a:rPr>
              <a:t>PO OBDOBÍ DISTANČNÍHO VZDĚLÁVÁNÍ</a:t>
            </a:r>
            <a:endParaRPr lang="cs-CZ" dirty="0"/>
          </a:p>
        </p:txBody>
      </p:sp>
      <p:sp>
        <p:nvSpPr>
          <p:cNvPr id="6" name="Nadpis 4"/>
          <p:cNvSpPr txBox="1">
            <a:spLocks/>
          </p:cNvSpPr>
          <p:nvPr/>
        </p:nvSpPr>
        <p:spPr>
          <a:xfrm>
            <a:off x="973292" y="1479198"/>
            <a:ext cx="10860534" cy="381709"/>
          </a:xfrm>
          <a:prstGeom prst="rect">
            <a:avLst/>
          </a:prstGeom>
          <a:solidFill>
            <a:srgbClr val="44546A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sz="1800" dirty="0">
                <a:solidFill>
                  <a:schemeClr val="bg1"/>
                </a:solidFill>
              </a:rPr>
              <a:t>Kraje s nejnižším a nejvyšším podílem žáků s rozsáhlými mezerami ve znalostech</a:t>
            </a:r>
            <a:endParaRPr lang="en-GB" sz="1800" b="0" dirty="0">
              <a:solidFill>
                <a:schemeClr val="bg1"/>
              </a:solidFill>
            </a:endParaRPr>
          </a:p>
        </p:txBody>
      </p:sp>
      <p:graphicFrame>
        <p:nvGraphicFramePr>
          <p:cNvPr id="7" name="Graf 6">
            <a:extLst>
              <a:ext uri="{FF2B5EF4-FFF2-40B4-BE49-F238E27FC236}">
                <a16:creationId xmlns:a16="http://schemas.microsoft.com/office/drawing/2014/main" id="{CEE554DF-41EF-43FA-91BF-3EBF40090748}"/>
              </a:ext>
            </a:extLst>
          </p:cNvPr>
          <p:cNvGraphicFramePr>
            <a:graphicFrameLocks/>
          </p:cNvGraphicFramePr>
          <p:nvPr/>
        </p:nvGraphicFramePr>
        <p:xfrm>
          <a:off x="973292" y="1977063"/>
          <a:ext cx="10860534" cy="3895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1018572" y="5958390"/>
            <a:ext cx="10764455" cy="0"/>
          </a:xfrm>
          <a:prstGeom prst="line">
            <a:avLst/>
          </a:prstGeom>
          <a:ln w="19050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116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Volný tvar: obrazec 29">
            <a:extLst>
              <a:ext uri="{FF2B5EF4-FFF2-40B4-BE49-F238E27FC236}">
                <a16:creationId xmlns:a16="http://schemas.microsoft.com/office/drawing/2014/main" id="{FC92B2EA-68A2-48B1-A09E-4011E0E3AF93}"/>
              </a:ext>
            </a:extLst>
          </p:cNvPr>
          <p:cNvSpPr/>
          <p:nvPr/>
        </p:nvSpPr>
        <p:spPr>
          <a:xfrm>
            <a:off x="-15875" y="-372363"/>
            <a:ext cx="12207875" cy="6185934"/>
          </a:xfrm>
          <a:custGeom>
            <a:avLst/>
            <a:gdLst>
              <a:gd name="connsiteX0" fmla="*/ 0 w 12192000"/>
              <a:gd name="connsiteY0" fmla="*/ 0 h 4222623"/>
              <a:gd name="connsiteX1" fmla="*/ 12192000 w 12192000"/>
              <a:gd name="connsiteY1" fmla="*/ 0 h 4222623"/>
              <a:gd name="connsiteX2" fmla="*/ 12192000 w 12192000"/>
              <a:gd name="connsiteY2" fmla="*/ 4222623 h 4222623"/>
              <a:gd name="connsiteX3" fmla="*/ 0 w 12192000"/>
              <a:gd name="connsiteY3" fmla="*/ 4222623 h 4222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222623">
                <a:moveTo>
                  <a:pt x="0" y="0"/>
                </a:moveTo>
                <a:lnTo>
                  <a:pt x="12192000" y="0"/>
                </a:lnTo>
                <a:lnTo>
                  <a:pt x="12192000" y="4222623"/>
                </a:lnTo>
                <a:lnTo>
                  <a:pt x="0" y="4222623"/>
                </a:lnTo>
                <a:close/>
              </a:path>
            </a:pathLst>
          </a:custGeom>
          <a:solidFill>
            <a:srgbClr val="00BFAC"/>
          </a:solidFill>
          <a:ln w="635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-15875" y="3381148"/>
            <a:ext cx="12207875" cy="1163063"/>
          </a:xfrm>
          <a:prstGeom prst="rect">
            <a:avLst/>
          </a:prstGeom>
          <a:solidFill>
            <a:schemeClr val="bg1">
              <a:lumMod val="95000"/>
              <a:alpha val="61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17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i="0" kern="1200">
                <a:solidFill>
                  <a:schemeClr val="tx2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cs-C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ZÁVĚRY A DOPORUČENÍ</a:t>
            </a:r>
          </a:p>
        </p:txBody>
      </p:sp>
      <p:sp>
        <p:nvSpPr>
          <p:cNvPr id="13" name="Triangle 7">
            <a:extLst>
              <a:ext uri="{FF2B5EF4-FFF2-40B4-BE49-F238E27FC236}">
                <a16:creationId xmlns:a16="http://schemas.microsoft.com/office/drawing/2014/main" id="{A62B5974-184A-0F42-ACAC-B27F7CD2C6B1}"/>
              </a:ext>
            </a:extLst>
          </p:cNvPr>
          <p:cNvSpPr/>
          <p:nvPr/>
        </p:nvSpPr>
        <p:spPr>
          <a:xfrm rot="10800000">
            <a:off x="562914" y="2881418"/>
            <a:ext cx="1772523" cy="163953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Segoe"/>
            </a:endParaRPr>
          </a:p>
        </p:txBody>
      </p:sp>
    </p:spTree>
    <p:extLst>
      <p:ext uri="{BB962C8B-B14F-4D97-AF65-F5344CB8AC3E}">
        <p14:creationId xmlns:p14="http://schemas.microsoft.com/office/powerpoint/2010/main" val="108660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50C154-3845-4201-AAEE-FE44C4A9E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1221719" cy="681354"/>
          </a:xfrm>
        </p:spPr>
        <p:txBody>
          <a:bodyPr>
            <a:normAutofit/>
          </a:bodyPr>
          <a:lstStyle/>
          <a:p>
            <a:r>
              <a:rPr lang="cs-CZ" b="1" dirty="0">
                <a:effectLst/>
                <a:ea typeface="Calibri" panose="020F0502020204030204" pitchFamily="34" charset="0"/>
              </a:rPr>
              <a:t>DOPORUČENÍ PRO ŠKOLY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255315-C757-47F2-8E7B-A4C1DC334C3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46480" y="1219200"/>
            <a:ext cx="10732232" cy="4722813"/>
          </a:xfrm>
        </p:spPr>
        <p:txBody>
          <a:bodyPr rIns="144000">
            <a:noAutofit/>
          </a:bodyPr>
          <a:lstStyle/>
          <a:p>
            <a:pPr marL="342900" lvl="0" indent="-342900">
              <a:lnSpc>
                <a:spcPct val="107000"/>
              </a:lnSpc>
              <a:spcBef>
                <a:spcPts val="600"/>
              </a:spcBef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Využívat metodickou podporu </a:t>
            </a:r>
            <a:r>
              <a:rPr lang="cs-CZ" sz="1750" dirty="0">
                <a:effectLst/>
                <a:ea typeface="Calibri" panose="020F0502020204030204" pitchFamily="34" charset="0"/>
              </a:rPr>
              <a:t>ze strany </a:t>
            </a: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MŠMT</a:t>
            </a:r>
            <a:r>
              <a:rPr lang="cs-CZ" sz="1750" dirty="0">
                <a:effectLst/>
                <a:ea typeface="Calibri" panose="020F0502020204030204" pitchFamily="34" charset="0"/>
              </a:rPr>
              <a:t> i </a:t>
            </a: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dalších organizací </a:t>
            </a:r>
            <a:r>
              <a:rPr lang="cs-CZ" sz="1750" dirty="0">
                <a:effectLst/>
                <a:ea typeface="Calibri" panose="020F0502020204030204" pitchFamily="34" charset="0"/>
              </a:rPr>
              <a:t>a institucí tak, aby byly co nejefektivněji odstraněny nejvýraznější nedostatky ve vzdělání žáků způsobené distanční výukou. 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Diskutovat </a:t>
            </a:r>
            <a:r>
              <a:rPr lang="cs-CZ" sz="1750" dirty="0">
                <a:effectLst/>
                <a:ea typeface="Calibri" panose="020F0502020204030204" pitchFamily="34" charset="0"/>
              </a:rPr>
              <a:t>na </a:t>
            </a: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úrovni školy</a:t>
            </a:r>
            <a:r>
              <a:rPr lang="cs-CZ" sz="1750" dirty="0">
                <a:effectLst/>
                <a:ea typeface="Calibri" panose="020F0502020204030204" pitchFamily="34" charset="0"/>
              </a:rPr>
              <a:t> o obsahu, zaměření a míře detailu vlastního </a:t>
            </a: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školního vzdělávacího programu </a:t>
            </a:r>
            <a:r>
              <a:rPr lang="cs-CZ" sz="1750" dirty="0">
                <a:effectLst/>
                <a:ea typeface="Calibri" panose="020F0502020204030204" pitchFamily="34" charset="0"/>
              </a:rPr>
              <a:t>a také o </a:t>
            </a: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možnostech</a:t>
            </a:r>
            <a:r>
              <a:rPr lang="cs-CZ" sz="1750" dirty="0">
                <a:effectLst/>
                <a:ea typeface="Calibri" panose="020F0502020204030204" pitchFamily="34" charset="0"/>
              </a:rPr>
              <a:t> jeho </a:t>
            </a: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úprav</a:t>
            </a:r>
            <a:r>
              <a:rPr lang="cs-CZ" sz="1750" dirty="0">
                <a:effectLst/>
                <a:ea typeface="Calibri" panose="020F0502020204030204" pitchFamily="34" charset="0"/>
              </a:rPr>
              <a:t> s cílem zvýšit relevanci a efektivitu poskytovaného vzdělávání.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cs-CZ" sz="1750" dirty="0">
                <a:effectLst/>
                <a:ea typeface="Calibri" panose="020F0502020204030204" pitchFamily="34" charset="0"/>
              </a:rPr>
              <a:t>Věnovat zvýšenou pozornost kvalitě </a:t>
            </a: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komunikace uvnitř školy</a:t>
            </a:r>
            <a:r>
              <a:rPr lang="cs-CZ" sz="1750" dirty="0">
                <a:effectLst/>
                <a:ea typeface="Calibri" panose="020F0502020204030204" pitchFamily="34" charset="0"/>
              </a:rPr>
              <a:t>, mezi vedením školy </a:t>
            </a:r>
            <a:br>
              <a:rPr lang="cs-CZ" sz="1750" dirty="0">
                <a:effectLst/>
                <a:ea typeface="Calibri" panose="020F0502020204030204" pitchFamily="34" charset="0"/>
              </a:rPr>
            </a:br>
            <a:r>
              <a:rPr lang="cs-CZ" sz="1750" dirty="0">
                <a:effectLst/>
                <a:ea typeface="Calibri" panose="020F0502020204030204" pitchFamily="34" charset="0"/>
              </a:rPr>
              <a:t>a učiteli, mezi učiteli navzájem, mezi učiteli a žáky i mezi školou a rodiči žáků, tak, aby se všechny relevantní informace dostaly ke svým adresátům včas a byly správně pochopeny a správně vyhodnoceny.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Posilovat roli třídních učitelů </a:t>
            </a:r>
            <a:r>
              <a:rPr lang="cs-CZ" sz="1750" dirty="0">
                <a:effectLst/>
                <a:ea typeface="Calibri" panose="020F0502020204030204" pitchFamily="34" charset="0"/>
              </a:rPr>
              <a:t>a vytvářet organizační prostor pro jejich práci se žáky ve třídě.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cs-CZ" sz="1750" dirty="0">
                <a:effectLst/>
                <a:ea typeface="Calibri" panose="020F0502020204030204" pitchFamily="34" charset="0"/>
              </a:rPr>
              <a:t>Využít zkušeností s hodnocením v období distanční výuky a </a:t>
            </a: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zvážit proměnu kritérií pro hodnocení </a:t>
            </a:r>
            <a:r>
              <a:rPr lang="cs-CZ" sz="1750" dirty="0">
                <a:effectLst/>
                <a:ea typeface="Calibri" panose="020F0502020204030204" pitchFamily="34" charset="0"/>
              </a:rPr>
              <a:t>tak, aby odrážela širší spektrum schopností a dovedností než jen účast, plnění povinností a aktivitu </a:t>
            </a:r>
            <a:br>
              <a:rPr lang="cs-CZ" sz="1750" dirty="0">
                <a:effectLst/>
                <a:ea typeface="Calibri" panose="020F0502020204030204" pitchFamily="34" charset="0"/>
              </a:rPr>
            </a:br>
            <a:r>
              <a:rPr lang="cs-CZ" sz="1750" dirty="0">
                <a:effectLst/>
                <a:ea typeface="Calibri" panose="020F0502020204030204" pitchFamily="34" charset="0"/>
              </a:rPr>
              <a:t>v hodině.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Clr>
                <a:schemeClr val="accent3"/>
              </a:buClr>
              <a:buFont typeface="Wingdings" panose="05000000000000000000" pitchFamily="2" charset="2"/>
              <a:buChar char="§"/>
            </a:pP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Systematick</a:t>
            </a:r>
            <a:r>
              <a:rPr lang="cs-CZ" sz="1750" dirty="0">
                <a:effectLst/>
                <a:ea typeface="Calibri" panose="020F0502020204030204" pitchFamily="34" charset="0"/>
              </a:rPr>
              <a:t>y se věnovat </a:t>
            </a:r>
            <a:r>
              <a:rPr lang="cs-CZ" sz="1750" b="1" dirty="0">
                <a:solidFill>
                  <a:srgbClr val="0073CF"/>
                </a:solidFill>
                <a:effectLst/>
                <a:ea typeface="Calibri" panose="020F0502020204030204" pitchFamily="34" charset="0"/>
              </a:rPr>
              <a:t>podpoře žákům</a:t>
            </a:r>
            <a:r>
              <a:rPr lang="cs-CZ" sz="1750" dirty="0">
                <a:effectLst/>
                <a:ea typeface="Calibri" panose="020F0502020204030204" pitchFamily="34" charset="0"/>
              </a:rPr>
              <a:t>, kteří nedosahují dobrých výsledků a současně rozvíjet potenciál žáků nadaných a talentovaných.</a:t>
            </a:r>
          </a:p>
        </p:txBody>
      </p:sp>
    </p:spTree>
    <p:extLst>
      <p:ext uri="{BB962C8B-B14F-4D97-AF65-F5344CB8AC3E}">
        <p14:creationId xmlns:p14="http://schemas.microsoft.com/office/powerpoint/2010/main" val="83202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5C6D38-40F1-49C2-AD3A-74C0F4B46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>
                <a:effectLst/>
                <a:ea typeface="Calibri" panose="020F0502020204030204" pitchFamily="34" charset="0"/>
              </a:rPr>
              <a:t>DOPORUČENÍ PRO MINISTERSTVO ŠKOLSTVÍ, </a:t>
            </a:r>
            <a:br>
              <a:rPr lang="cs-CZ" b="1" dirty="0">
                <a:effectLst/>
                <a:ea typeface="Calibri" panose="020F0502020204030204" pitchFamily="34" charset="0"/>
              </a:rPr>
            </a:br>
            <a:r>
              <a:rPr lang="cs-CZ" b="1" dirty="0">
                <a:effectLst/>
                <a:ea typeface="Calibri" panose="020F0502020204030204" pitchFamily="34" charset="0"/>
              </a:rPr>
              <a:t>MLÁDEŽE A TĚLOVÝCHOVY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8C0F632-F22B-4683-AD27-BBCB3C6FF98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66800" y="1590675"/>
            <a:ext cx="10711912" cy="4351338"/>
          </a:xfrm>
        </p:spPr>
        <p:txBody>
          <a:bodyPr anchor="ctr">
            <a:noAutofit/>
          </a:bodyPr>
          <a:lstStyle/>
          <a:p>
            <a:pPr marL="342900" lvl="0" indent="-342900">
              <a:lnSpc>
                <a:spcPct val="107000"/>
              </a:lnSpc>
              <a:buClr>
                <a:srgbClr val="00BFAC"/>
              </a:buClr>
              <a:buFont typeface="Wingdings" panose="05000000000000000000" pitchFamily="2" charset="2"/>
              <a:buChar char="§"/>
            </a:pPr>
            <a:r>
              <a:rPr lang="cs-CZ" sz="1700" dirty="0">
                <a:effectLst/>
                <a:ea typeface="Calibri" panose="020F0502020204030204" pitchFamily="34" charset="0"/>
              </a:rPr>
              <a:t>I nadále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vytvářet metodická doporučení</a:t>
            </a:r>
            <a:r>
              <a:rPr lang="cs-CZ" sz="1700" dirty="0">
                <a:effectLst/>
                <a:ea typeface="Calibri" panose="020F0502020204030204" pitchFamily="34" charset="0"/>
              </a:rPr>
              <a:t>, která budou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reagovat na potřeby </a:t>
            </a:r>
            <a:r>
              <a:rPr lang="cs-CZ" sz="1700" dirty="0">
                <a:effectLst/>
                <a:ea typeface="Calibri" panose="020F0502020204030204" pitchFamily="34" charset="0"/>
              </a:rPr>
              <a:t>vedení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škol a učitelů</a:t>
            </a:r>
            <a:r>
              <a:rPr lang="cs-CZ" sz="1700" dirty="0">
                <a:effectLst/>
                <a:ea typeface="Calibri" panose="020F0502020204030204" pitchFamily="34" charset="0"/>
              </a:rPr>
              <a:t>.</a:t>
            </a:r>
          </a:p>
          <a:p>
            <a:pPr marL="342900" marR="0" lvl="0" indent="-342900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Clr>
                <a:srgbClr val="00BFAC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Metodicky podporovat ředitele škol </a:t>
            </a:r>
            <a:r>
              <a:rPr kumimoji="0" lang="cs-CZ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libri" panose="020F0502020204030204" pitchFamily="34" charset="0"/>
              </a:rPr>
              <a:t>v efektivních </a:t>
            </a:r>
            <a:r>
              <a:rPr kumimoji="0" lang="cs-CZ" sz="1700" b="1" i="0" u="none" strike="noStrike" kern="1200" cap="none" spc="0" normalizeH="0" baseline="0" noProof="0" dirty="0">
                <a:ln>
                  <a:noFill/>
                </a:ln>
                <a:solidFill>
                  <a:srgbClr val="00BFAC"/>
                </a:solidFill>
                <a:effectLst/>
                <a:uLnTx/>
                <a:uFillTx/>
                <a:ea typeface="Calibri" panose="020F0502020204030204" pitchFamily="34" charset="0"/>
              </a:rPr>
              <a:t>způsobech podpory pedagogů</a:t>
            </a:r>
            <a:r>
              <a:rPr kumimoji="0" lang="cs-CZ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libri" panose="020F0502020204030204" pitchFamily="34" charset="0"/>
              </a:rPr>
              <a:t>, které realizují ve svých školách (co se jim daří, osvědčilo, příp. co zkoušeli a nepřineslo to výsledky).</a:t>
            </a:r>
          </a:p>
          <a:p>
            <a:pPr marL="342900" indent="-342900">
              <a:lnSpc>
                <a:spcPct val="107000"/>
              </a:lnSpc>
              <a:buClr>
                <a:srgbClr val="00BFAC"/>
              </a:buClr>
              <a:buFont typeface="Wingdings" panose="05000000000000000000" pitchFamily="2" charset="2"/>
              <a:buChar char="§"/>
            </a:pP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Vytvářet cílenou podporu </a:t>
            </a:r>
            <a:r>
              <a:rPr lang="cs-CZ" sz="1700" dirty="0">
                <a:effectLst/>
                <a:ea typeface="Calibri" panose="020F0502020204030204" pitchFamily="34" charset="0"/>
              </a:rPr>
              <a:t>ředitelům i učitelům pro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zkvalitnění hodnocení</a:t>
            </a:r>
            <a:r>
              <a:rPr lang="cs-CZ" sz="1700" dirty="0">
                <a:effectLst/>
                <a:ea typeface="Calibri" panose="020F0502020204030204" pitchFamily="34" charset="0"/>
              </a:rPr>
              <a:t> žáků.</a:t>
            </a:r>
          </a:p>
          <a:p>
            <a:pPr marL="342900" indent="-342900">
              <a:lnSpc>
                <a:spcPct val="107000"/>
              </a:lnSpc>
              <a:buClr>
                <a:srgbClr val="00BFAC"/>
              </a:buClr>
              <a:buFont typeface="Wingdings" panose="05000000000000000000" pitchFamily="2" charset="2"/>
              <a:buChar char="§"/>
            </a:pP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Podporovat ředitele </a:t>
            </a:r>
            <a:r>
              <a:rPr lang="cs-CZ" sz="1700" dirty="0">
                <a:effectLst/>
                <a:ea typeface="Calibri" panose="020F0502020204030204" pitchFamily="34" charset="0"/>
              </a:rPr>
              <a:t>škol tak, aby byli schopni vytvářet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efektivní podporu žákům</a:t>
            </a:r>
            <a:r>
              <a:rPr lang="cs-CZ" sz="1700" dirty="0">
                <a:effectLst/>
                <a:ea typeface="Calibri" panose="020F0502020204030204" pitchFamily="34" charset="0"/>
              </a:rPr>
              <a:t>, kteří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nedosahují dobrých výsledků</a:t>
            </a:r>
            <a:r>
              <a:rPr lang="cs-CZ" sz="1700" dirty="0">
                <a:effectLst/>
                <a:ea typeface="Calibri" panose="020F0502020204030204" pitchFamily="34" charset="0"/>
              </a:rPr>
              <a:t> ve vzdělávání.</a:t>
            </a:r>
          </a:p>
          <a:p>
            <a:pPr marL="342900" indent="-342900">
              <a:lnSpc>
                <a:spcPct val="107000"/>
              </a:lnSpc>
              <a:buClr>
                <a:srgbClr val="00BFAC"/>
              </a:buClr>
              <a:buFont typeface="Wingdings" panose="05000000000000000000" pitchFamily="2" charset="2"/>
              <a:buChar char="§"/>
            </a:pPr>
            <a:r>
              <a:rPr lang="cs-CZ" sz="1700" dirty="0">
                <a:effectLst/>
                <a:ea typeface="Calibri" panose="020F0502020204030204" pitchFamily="34" charset="0"/>
              </a:rPr>
              <a:t>Zvýšit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důraz na metodickou podporu činností třídních učite</a:t>
            </a:r>
            <a:r>
              <a:rPr lang="cs-CZ" sz="1700" dirty="0">
                <a:effectLst/>
                <a:ea typeface="Calibri" panose="020F0502020204030204" pitchFamily="34" charset="0"/>
              </a:rPr>
              <a:t>lů s cílem podpořit kontinuální zvyšování kvality jejich práce a zdůrazňovat jejich význam pro úspěšné řešení dopadů distančního vzdělávání.</a:t>
            </a:r>
          </a:p>
          <a:p>
            <a:pPr marL="342900" indent="-342900">
              <a:lnSpc>
                <a:spcPct val="107000"/>
              </a:lnSpc>
              <a:buClr>
                <a:srgbClr val="00BFAC"/>
              </a:buClr>
              <a:buFont typeface="Wingdings" panose="05000000000000000000" pitchFamily="2" charset="2"/>
              <a:buChar char="§"/>
            </a:pPr>
            <a:r>
              <a:rPr lang="cs-CZ" sz="1700" dirty="0">
                <a:effectLst/>
                <a:ea typeface="Calibri" panose="020F0502020204030204" pitchFamily="34" charset="0"/>
              </a:rPr>
              <a:t>Metodicky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podpořit ředitele </a:t>
            </a:r>
            <a:r>
              <a:rPr lang="cs-CZ" sz="1700" dirty="0">
                <a:effectLst/>
                <a:ea typeface="Calibri" panose="020F0502020204030204" pitchFamily="34" charset="0"/>
              </a:rPr>
              <a:t>škol v efektivních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formách komunikace</a:t>
            </a:r>
            <a:r>
              <a:rPr lang="cs-CZ" sz="1700" dirty="0">
                <a:effectLst/>
                <a:ea typeface="Calibri" panose="020F0502020204030204" pitchFamily="34" charset="0"/>
              </a:rPr>
              <a:t> a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spolupráce </a:t>
            </a:r>
            <a:r>
              <a:rPr lang="cs-CZ" sz="1700" dirty="0">
                <a:effectLst/>
                <a:ea typeface="Calibri" panose="020F0502020204030204" pitchFamily="34" charset="0"/>
              </a:rPr>
              <a:t>s</a:t>
            </a:r>
            <a:r>
              <a:rPr lang="cs-CZ" sz="1700" b="1" dirty="0">
                <a:effectLst/>
                <a:ea typeface="Calibri" panose="020F0502020204030204" pitchFamily="34" charset="0"/>
              </a:rPr>
              <a:t> </a:t>
            </a: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rodiči</a:t>
            </a:r>
            <a:r>
              <a:rPr lang="cs-CZ" sz="1700" dirty="0">
                <a:effectLst/>
                <a:ea typeface="Calibri" panose="020F0502020204030204" pitchFamily="34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00BFAC"/>
              </a:buClr>
              <a:buFont typeface="Wingdings" panose="05000000000000000000" pitchFamily="2" charset="2"/>
              <a:buChar char="§"/>
            </a:pPr>
            <a:r>
              <a:rPr lang="cs-CZ" sz="1700" b="1" dirty="0">
                <a:solidFill>
                  <a:srgbClr val="00BFAC"/>
                </a:solidFill>
                <a:effectLst/>
                <a:ea typeface="Calibri" panose="020F0502020204030204" pitchFamily="34" charset="0"/>
              </a:rPr>
              <a:t>Podporovat výměnu zkušeností ředitelů a učitelů </a:t>
            </a:r>
            <a:r>
              <a:rPr lang="cs-CZ" sz="1700" dirty="0">
                <a:effectLst/>
                <a:ea typeface="Calibri" panose="020F0502020204030204" pitchFamily="34" charset="0"/>
              </a:rPr>
              <a:t>ve využívání efektivních forem zlepšování výsledků vzdělávání všech skupin žáků (jak se jim dařilo zkvalitnit výsledků žáků se nedostatky, co se osvědčuje v daných předmětech apod.).</a:t>
            </a:r>
            <a:endParaRPr lang="cs-CZ" sz="1700" dirty="0"/>
          </a:p>
        </p:txBody>
      </p:sp>
    </p:spTree>
    <p:extLst>
      <p:ext uri="{BB962C8B-B14F-4D97-AF65-F5344CB8AC3E}">
        <p14:creationId xmlns:p14="http://schemas.microsoft.com/office/powerpoint/2010/main" val="213573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eme blue">
      <a:dk1>
        <a:srgbClr val="898989"/>
      </a:dk1>
      <a:lt1>
        <a:srgbClr val="FFFFFF"/>
      </a:lt1>
      <a:dk2>
        <a:srgbClr val="272829"/>
      </a:dk2>
      <a:lt2>
        <a:srgbClr val="FFFFFF"/>
      </a:lt2>
      <a:accent1>
        <a:srgbClr val="23C35E"/>
      </a:accent1>
      <a:accent2>
        <a:srgbClr val="159596"/>
      </a:accent2>
      <a:accent3>
        <a:srgbClr val="1264C3"/>
      </a:accent3>
      <a:accent4>
        <a:srgbClr val="0547A3"/>
      </a:accent4>
      <a:accent5>
        <a:srgbClr val="153789"/>
      </a:accent5>
      <a:accent6>
        <a:srgbClr val="A4ACB5"/>
      </a:accent6>
      <a:hlink>
        <a:srgbClr val="32A79F"/>
      </a:hlink>
      <a:folHlink>
        <a:srgbClr val="89E1DE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20" id="{3B8A5A6A-D3E3-4826-AD87-DFF51AF6DAE5}" vid="{CD0912F6-2D1E-48BD-AE07-2E19A752C1DE}"/>
    </a:ext>
  </a:extLst>
</a:theme>
</file>

<file path=ppt/theme/theme2.xml><?xml version="1.0" encoding="utf-8"?>
<a:theme xmlns:a="http://schemas.openxmlformats.org/drawingml/2006/main" name="2_Motiv Office">
  <a:themeElements>
    <a:clrScheme name="Vlastní 107">
      <a:dk1>
        <a:sysClr val="windowText" lastClr="000000"/>
      </a:dk1>
      <a:lt1>
        <a:sysClr val="window" lastClr="FFFFFF"/>
      </a:lt1>
      <a:dk2>
        <a:srgbClr val="0073CF"/>
      </a:dk2>
      <a:lt2>
        <a:srgbClr val="C60C30"/>
      </a:lt2>
      <a:accent1>
        <a:srgbClr val="0073CF"/>
      </a:accent1>
      <a:accent2>
        <a:srgbClr val="C60C30"/>
      </a:accent2>
      <a:accent3>
        <a:srgbClr val="9A9B9C"/>
      </a:accent3>
      <a:accent4>
        <a:srgbClr val="FEB729"/>
      </a:accent4>
      <a:accent5>
        <a:srgbClr val="A3502B"/>
      </a:accent5>
      <a:accent6>
        <a:srgbClr val="00A650"/>
      </a:accent6>
      <a:hlink>
        <a:srgbClr val="0073CF"/>
      </a:hlink>
      <a:folHlink>
        <a:srgbClr val="C60C30"/>
      </a:folHlink>
    </a:clrScheme>
    <a:fontScheme name="Vlastní 209">
      <a:majorFont>
        <a:latin typeface="Crimson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PT nové snímky VZ 17-18_DRAFT 3" id="{0EA9F788-DADC-4F47-9CB5-C48D898E9794}" vid="{790416D6-71A5-4B6C-8FB9-83485F1E2045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Kancelář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Kancelář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0E3CFF4CA0ED648BEE9A245DC1486FF" ma:contentTypeVersion="7" ma:contentTypeDescription="Vytvoří nový dokument" ma:contentTypeScope="" ma:versionID="9065275db6f21f38470488d476af47ea">
  <xsd:schema xmlns:xsd="http://www.w3.org/2001/XMLSchema" xmlns:xs="http://www.w3.org/2001/XMLSchema" xmlns:p="http://schemas.microsoft.com/office/2006/metadata/properties" xmlns:ns3="212cf7cd-16ed-40f9-b1c6-cecb30ef990e" targetNamespace="http://schemas.microsoft.com/office/2006/metadata/properties" ma:root="true" ma:fieldsID="9d32a5071bed020265ff1721db87f519" ns3:_="">
    <xsd:import namespace="212cf7cd-16ed-40f9-b1c6-cecb30ef990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2cf7cd-16ed-40f9-b1c6-cecb30ef99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F3B70B9-C207-4792-A4D5-5C8338B230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2cf7cd-16ed-40f9-b1c6-cecb30ef99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34BFB3F-878A-494A-92A2-8452D8BBD703}">
  <ds:schemaRefs>
    <ds:schemaRef ds:uri="http://purl.org/dc/terms/"/>
    <ds:schemaRef ds:uri="212cf7cd-16ed-40f9-b1c6-cecb30ef990e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AE6F5CC-C78F-49E2-B1B7-A9C01AC2C8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28323</TotalTime>
  <Words>1767</Words>
  <Application>Microsoft Office PowerPoint</Application>
  <PresentationFormat>Širokoúhlá obrazovka</PresentationFormat>
  <Paragraphs>237</Paragraphs>
  <Slides>39</Slides>
  <Notes>33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39</vt:i4>
      </vt:variant>
    </vt:vector>
  </HeadingPairs>
  <TitlesOfParts>
    <vt:vector size="50" baseType="lpstr">
      <vt:lpstr>Arial</vt:lpstr>
      <vt:lpstr>Calibri</vt:lpstr>
      <vt:lpstr>Crimson</vt:lpstr>
      <vt:lpstr>Lato Light</vt:lpstr>
      <vt:lpstr>Poppins</vt:lpstr>
      <vt:lpstr>Poppins Medium</vt:lpstr>
      <vt:lpstr>Segoe</vt:lpstr>
      <vt:lpstr>Segoe UI</vt:lpstr>
      <vt:lpstr>Wingdings</vt:lpstr>
      <vt:lpstr>Office Theme</vt:lpstr>
      <vt:lpstr>2_Motiv Office</vt:lpstr>
      <vt:lpstr>Distanční vzdělávání v ČR  a řešení jeho dopadů</vt:lpstr>
      <vt:lpstr>   PRŮBĚH DISTANČNÍ VÝUKY BYL PO CELOU  JEJÍ DOBU SLEDOVÁN     </vt:lpstr>
      <vt:lpstr>Jaký počet žáků  v 1. pololetí školního roku 2020/2021 zůstal zcela mimo  vzdělávací systém?</vt:lpstr>
      <vt:lpstr>Jaký podíl žáků se nemohl vzdělávat online?</vt:lpstr>
      <vt:lpstr>Porovnání podílu škol s účastí téměř všech žáků na on-line distanční výuce  (situace ve školách navštívených Českou školní inspekcí v lednu a únoru 2021)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VÝZNAMNOU POMOCÍ PŘI DISTANČNÍM VZDĚLÁVÁNÍ ŽÁKŮ SE SVP BYL   ASISTENT PEDAGOGA</vt:lpstr>
      <vt:lpstr>Prezentace aplikace PowerPoint</vt:lpstr>
      <vt:lpstr>Prezentace aplikace PowerPoint</vt:lpstr>
      <vt:lpstr>Prezentace aplikace PowerPoint</vt:lpstr>
      <vt:lpstr>ORGANIZACE VÝUKY</vt:lpstr>
      <vt:lpstr>PRŮMĚRNÝ DENNÍ ROZSAH ON-LINE SYNCHRONNÍ VÝUKY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VYUŽITÍ METODICKÉHO DOPORUČENÍ MŠMT  PRO NÁVRAT ŽÁKŮ</vt:lpstr>
      <vt:lpstr>REALIZACE ADAPTAČNÍHO OBDOBÍ</vt:lpstr>
      <vt:lpstr>REFLEXE A DOPADY DISTANČNÍ VÝUKY Úprava vzdělávacího obsahu po návratu žáků</vt:lpstr>
      <vt:lpstr>REFLEXE A DOPADY DISTANČNÍ VÝUKY Hodnocení žáků po návratu</vt:lpstr>
      <vt:lpstr>REFLEXE A DOPADY DISTANČNÍ VÝUKY Klasifikace žáků po návratu</vt:lpstr>
      <vt:lpstr>Prezentace aplikace PowerPoint</vt:lpstr>
      <vt:lpstr>VZDĚLÁVACÍ ROZDÍLY MEZI ŽÁKY  PO OBDOBÍ DISTANČNÍHO VZDĚLÁVÁNÍ</vt:lpstr>
      <vt:lpstr>VZDĚLÁVACÍ ROZDÍLY MEZI ŽÁKY  PO OBDOBÍ DISTANČNÍHO VZDĚLÁVÁNÍ</vt:lpstr>
      <vt:lpstr>Prezentace aplikace PowerPoint</vt:lpstr>
      <vt:lpstr>DOPORUČENÍ PRO ŠKOLY</vt:lpstr>
      <vt:lpstr>DOPORUČENÍ PRO MINISTERSTVO ŠKOLSTVÍ,  MLÁDEŽE A TĚLOVÝCHOVY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Borkovcová Irena</dc:creator>
  <cp:lastModifiedBy>Andrys Ondřej</cp:lastModifiedBy>
  <cp:revision>548</cp:revision>
  <cp:lastPrinted>2021-03-16T07:57:34Z</cp:lastPrinted>
  <dcterms:created xsi:type="dcterms:W3CDTF">2020-11-09T11:19:18Z</dcterms:created>
  <dcterms:modified xsi:type="dcterms:W3CDTF">2021-09-29T07:05:46Z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0x010100F0E3CFF4CA0ED648BEE9A245DC1486FF</vt:lpwstr>
  </property>
</Properties>
</file>