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56" r:id="rId1"/>
  </p:sldMasterIdLst>
  <p:notesMasterIdLst>
    <p:notesMasterId r:id="rId27"/>
  </p:notesMasterIdLst>
  <p:sldIdLst>
    <p:sldId id="256" r:id="rId2"/>
    <p:sldId id="257" r:id="rId3"/>
    <p:sldId id="275" r:id="rId4"/>
    <p:sldId id="259" r:id="rId5"/>
    <p:sldId id="284" r:id="rId6"/>
    <p:sldId id="671" r:id="rId7"/>
    <p:sldId id="697" r:id="rId8"/>
    <p:sldId id="285" r:id="rId9"/>
    <p:sldId id="286" r:id="rId10"/>
    <p:sldId id="772" r:id="rId11"/>
    <p:sldId id="773" r:id="rId12"/>
    <p:sldId id="281" r:id="rId13"/>
    <p:sldId id="777" r:id="rId14"/>
    <p:sldId id="283" r:id="rId15"/>
    <p:sldId id="279" r:id="rId16"/>
    <p:sldId id="778" r:id="rId17"/>
    <p:sldId id="282" r:id="rId18"/>
    <p:sldId id="775" r:id="rId19"/>
    <p:sldId id="774" r:id="rId20"/>
    <p:sldId id="771" r:id="rId21"/>
    <p:sldId id="780" r:id="rId22"/>
    <p:sldId id="766" r:id="rId23"/>
    <p:sldId id="767" r:id="rId24"/>
    <p:sldId id="776" r:id="rId25"/>
    <p:sldId id="779"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Střední styl 2 – zvýraznění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Střední styl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087" autoAdjust="0"/>
  </p:normalViewPr>
  <p:slideViewPr>
    <p:cSldViewPr>
      <p:cViewPr varScale="1">
        <p:scale>
          <a:sx n="126" d="100"/>
          <a:sy n="126" d="100"/>
        </p:scale>
        <p:origin x="1230" y="12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ří Zajíček" userId="d26f12ba9d4f7bc7" providerId="LiveId" clId="{02571F4D-8F9C-4FC3-AE3D-DE3C432EA33C}"/>
    <pc:docChg chg="custSel addSld modSld">
      <pc:chgData name="Jiří Zajíček" userId="d26f12ba9d4f7bc7" providerId="LiveId" clId="{02571F4D-8F9C-4FC3-AE3D-DE3C432EA33C}" dt="2023-03-20T08:20:35.190" v="5" actId="3626"/>
      <pc:docMkLst>
        <pc:docMk/>
      </pc:docMkLst>
      <pc:sldChg chg="modSp mod">
        <pc:chgData name="Jiří Zajíček" userId="d26f12ba9d4f7bc7" providerId="LiveId" clId="{02571F4D-8F9C-4FC3-AE3D-DE3C432EA33C}" dt="2023-03-20T08:20:35.190" v="5" actId="3626"/>
        <pc:sldMkLst>
          <pc:docMk/>
          <pc:sldMk cId="2931945315" sldId="284"/>
        </pc:sldMkLst>
        <pc:spChg chg="mod">
          <ac:chgData name="Jiří Zajíček" userId="d26f12ba9d4f7bc7" providerId="LiveId" clId="{02571F4D-8F9C-4FC3-AE3D-DE3C432EA33C}" dt="2023-03-20T08:20:35.190" v="5" actId="3626"/>
          <ac:spMkLst>
            <pc:docMk/>
            <pc:sldMk cId="2931945315" sldId="284"/>
            <ac:spMk id="3" creationId="{164F3D40-97D2-99D6-17BB-6B8846505734}"/>
          </ac:spMkLst>
        </pc:spChg>
      </pc:sldChg>
      <pc:sldChg chg="addSp delSp modSp new mod">
        <pc:chgData name="Jiří Zajíček" userId="d26f12ba9d4f7bc7" providerId="LiveId" clId="{02571F4D-8F9C-4FC3-AE3D-DE3C432EA33C}" dt="2023-03-20T08:20:20.061" v="4" actId="931"/>
        <pc:sldMkLst>
          <pc:docMk/>
          <pc:sldMk cId="2695699641" sldId="780"/>
        </pc:sldMkLst>
        <pc:spChg chg="del">
          <ac:chgData name="Jiří Zajíček" userId="d26f12ba9d4f7bc7" providerId="LiveId" clId="{02571F4D-8F9C-4FC3-AE3D-DE3C432EA33C}" dt="2023-03-20T08:19:40.547" v="2" actId="478"/>
          <ac:spMkLst>
            <pc:docMk/>
            <pc:sldMk cId="2695699641" sldId="780"/>
            <ac:spMk id="2" creationId="{4AB81C0D-9CBB-450C-8F5E-02C9ACD6C1A5}"/>
          </ac:spMkLst>
        </pc:spChg>
        <pc:spChg chg="del">
          <ac:chgData name="Jiří Zajíček" userId="d26f12ba9d4f7bc7" providerId="LiveId" clId="{02571F4D-8F9C-4FC3-AE3D-DE3C432EA33C}" dt="2023-03-20T08:19:43.200" v="3" actId="478"/>
          <ac:spMkLst>
            <pc:docMk/>
            <pc:sldMk cId="2695699641" sldId="780"/>
            <ac:spMk id="3" creationId="{C0CA9765-5BEE-4EFB-BAF7-D7CF9CE0363B}"/>
          </ac:spMkLst>
        </pc:spChg>
        <pc:spChg chg="del">
          <ac:chgData name="Jiří Zajíček" userId="d26f12ba9d4f7bc7" providerId="LiveId" clId="{02571F4D-8F9C-4FC3-AE3D-DE3C432EA33C}" dt="2023-03-20T08:19:37.858" v="1" actId="478"/>
          <ac:spMkLst>
            <pc:docMk/>
            <pc:sldMk cId="2695699641" sldId="780"/>
            <ac:spMk id="4" creationId="{0659F85E-98F3-4C98-BF88-5983496DD0D1}"/>
          </ac:spMkLst>
        </pc:spChg>
        <pc:picChg chg="add mod">
          <ac:chgData name="Jiří Zajíček" userId="d26f12ba9d4f7bc7" providerId="LiveId" clId="{02571F4D-8F9C-4FC3-AE3D-DE3C432EA33C}" dt="2023-03-20T08:20:20.061" v="4" actId="931"/>
          <ac:picMkLst>
            <pc:docMk/>
            <pc:sldMk cId="2695699641" sldId="780"/>
            <ac:picMk id="6" creationId="{97F5E1E2-6CF5-4748-8956-1585FB8A7CB1}"/>
          </ac:picMkLst>
        </pc:picChg>
      </pc:sldChg>
    </pc:docChg>
  </pc:docChgLst>
  <pc:docChgLst>
    <pc:chgData name="Jiří Zajíček" userId="d26f12ba9d4f7bc7" providerId="LiveId" clId="{1A46C065-D62C-4352-9B2A-28B0B2BAC095}"/>
    <pc:docChg chg="undo redo custSel addSld delSld modSld sldOrd modMainMaster addSection delSection modSection">
      <pc:chgData name="Jiří Zajíček" userId="d26f12ba9d4f7bc7" providerId="LiveId" clId="{1A46C065-D62C-4352-9B2A-28B0B2BAC095}" dt="2023-03-19T16:41:46.503" v="2262" actId="27636"/>
      <pc:docMkLst>
        <pc:docMk/>
      </pc:docMkLst>
      <pc:sldChg chg="addSp delSp modSp mod setBg">
        <pc:chgData name="Jiří Zajíček" userId="d26f12ba9d4f7bc7" providerId="LiveId" clId="{1A46C065-D62C-4352-9B2A-28B0B2BAC095}" dt="2023-03-16T12:23:52.248" v="1729" actId="20577"/>
        <pc:sldMkLst>
          <pc:docMk/>
          <pc:sldMk cId="2626287732" sldId="256"/>
        </pc:sldMkLst>
        <pc:spChg chg="mod">
          <ac:chgData name="Jiří Zajíček" userId="d26f12ba9d4f7bc7" providerId="LiveId" clId="{1A46C065-D62C-4352-9B2A-28B0B2BAC095}" dt="2023-03-16T12:16:28.958" v="1664" actId="26606"/>
          <ac:spMkLst>
            <pc:docMk/>
            <pc:sldMk cId="2626287732" sldId="256"/>
            <ac:spMk id="2" creationId="{00000000-0000-0000-0000-000000000000}"/>
          </ac:spMkLst>
        </pc:spChg>
        <pc:spChg chg="mod">
          <ac:chgData name="Jiří Zajíček" userId="d26f12ba9d4f7bc7" providerId="LiveId" clId="{1A46C065-D62C-4352-9B2A-28B0B2BAC095}" dt="2023-03-16T12:23:52.248" v="1729" actId="20577"/>
          <ac:spMkLst>
            <pc:docMk/>
            <pc:sldMk cId="2626287732" sldId="256"/>
            <ac:spMk id="3" creationId="{00000000-0000-0000-0000-000000000000}"/>
          </ac:spMkLst>
        </pc:spChg>
        <pc:spChg chg="del mod">
          <ac:chgData name="Jiří Zajíček" userId="d26f12ba9d4f7bc7" providerId="LiveId" clId="{1A46C065-D62C-4352-9B2A-28B0B2BAC095}" dt="2023-03-14T15:19:00.811" v="13" actId="478"/>
          <ac:spMkLst>
            <pc:docMk/>
            <pc:sldMk cId="2626287732" sldId="256"/>
            <ac:spMk id="5" creationId="{51F61C5D-922A-4D69-9279-5C9174373FD8}"/>
          </ac:spMkLst>
        </pc:spChg>
        <pc:spChg chg="add del">
          <ac:chgData name="Jiří Zajíček" userId="d26f12ba9d4f7bc7" providerId="LiveId" clId="{1A46C065-D62C-4352-9B2A-28B0B2BAC095}" dt="2023-03-16T12:23:13.005" v="1699" actId="26606"/>
          <ac:spMkLst>
            <pc:docMk/>
            <pc:sldMk cId="2626287732" sldId="256"/>
            <ac:spMk id="9" creationId="{CE2313CB-AD5A-4ABF-8017-2F3888D07300}"/>
          </ac:spMkLst>
        </pc:spChg>
        <pc:spChg chg="add del">
          <ac:chgData name="Jiří Zajíček" userId="d26f12ba9d4f7bc7" providerId="LiveId" clId="{1A46C065-D62C-4352-9B2A-28B0B2BAC095}" dt="2023-03-16T12:23:13.005" v="1699" actId="26606"/>
          <ac:spMkLst>
            <pc:docMk/>
            <pc:sldMk cId="2626287732" sldId="256"/>
            <ac:spMk id="11" creationId="{FDE009D9-E9CB-4EBB-A0C6-C345F84959D4}"/>
          </ac:spMkLst>
        </pc:spChg>
        <pc:spChg chg="add del">
          <ac:chgData name="Jiří Zajíček" userId="d26f12ba9d4f7bc7" providerId="LiveId" clId="{1A46C065-D62C-4352-9B2A-28B0B2BAC095}" dt="2023-03-16T12:23:13.005" v="1699" actId="26606"/>
          <ac:spMkLst>
            <pc:docMk/>
            <pc:sldMk cId="2626287732" sldId="256"/>
            <ac:spMk id="17" creationId="{EC547D0E-8A87-4725-8224-311D6A772966}"/>
          </ac:spMkLst>
        </pc:spChg>
        <pc:spChg chg="add">
          <ac:chgData name="Jiří Zajíček" userId="d26f12ba9d4f7bc7" providerId="LiveId" clId="{1A46C065-D62C-4352-9B2A-28B0B2BAC095}" dt="2023-03-16T12:23:13.005" v="1699" actId="26606"/>
          <ac:spMkLst>
            <pc:docMk/>
            <pc:sldMk cId="2626287732" sldId="256"/>
            <ac:spMk id="28" creationId="{11587617-1CD9-4BB4-8FDB-02547523FBEA}"/>
          </ac:spMkLst>
        </pc:spChg>
        <pc:spChg chg="add">
          <ac:chgData name="Jiří Zajíček" userId="d26f12ba9d4f7bc7" providerId="LiveId" clId="{1A46C065-D62C-4352-9B2A-28B0B2BAC095}" dt="2023-03-16T12:23:13.005" v="1699" actId="26606"/>
          <ac:spMkLst>
            <pc:docMk/>
            <pc:sldMk cId="2626287732" sldId="256"/>
            <ac:spMk id="30" creationId="{B2359BEA-F467-446B-9ED2-7DE4AE3940C4}"/>
          </ac:spMkLst>
        </pc:spChg>
        <pc:grpChg chg="add del">
          <ac:chgData name="Jiří Zajíček" userId="d26f12ba9d4f7bc7" providerId="LiveId" clId="{1A46C065-D62C-4352-9B2A-28B0B2BAC095}" dt="2023-03-16T12:23:13.005" v="1699" actId="26606"/>
          <ac:grpSpMkLst>
            <pc:docMk/>
            <pc:sldMk cId="2626287732" sldId="256"/>
            <ac:grpSpMk id="13" creationId="{230FFF44-4B6D-47A3-8EF6-EC72DA2A7FFD}"/>
          </ac:grpSpMkLst>
        </pc:grpChg>
        <pc:picChg chg="mod">
          <ac:chgData name="Jiří Zajíček" userId="d26f12ba9d4f7bc7" providerId="LiveId" clId="{1A46C065-D62C-4352-9B2A-28B0B2BAC095}" dt="2023-03-16T12:23:13.005" v="1699" actId="26606"/>
          <ac:picMkLst>
            <pc:docMk/>
            <pc:sldMk cId="2626287732" sldId="256"/>
            <ac:picMk id="4" creationId="{00000000-0000-0000-0000-000000000000}"/>
          </ac:picMkLst>
        </pc:picChg>
        <pc:picChg chg="add del">
          <ac:chgData name="Jiří Zajíček" userId="d26f12ba9d4f7bc7" providerId="LiveId" clId="{1A46C065-D62C-4352-9B2A-28B0B2BAC095}" dt="2023-03-16T12:23:13.005" v="1699" actId="26606"/>
          <ac:picMkLst>
            <pc:docMk/>
            <pc:sldMk cId="2626287732" sldId="256"/>
            <ac:picMk id="21" creationId="{3A580E99-2B1B-4372-A707-20312A9403A1}"/>
          </ac:picMkLst>
        </pc:picChg>
        <pc:picChg chg="add">
          <ac:chgData name="Jiří Zajíček" userId="d26f12ba9d4f7bc7" providerId="LiveId" clId="{1A46C065-D62C-4352-9B2A-28B0B2BAC095}" dt="2023-03-16T12:23:13.005" v="1699" actId="26606"/>
          <ac:picMkLst>
            <pc:docMk/>
            <pc:sldMk cId="2626287732" sldId="256"/>
            <ac:picMk id="34" creationId="{CEF18BD6-B169-4CEE-BB3D-71DFD6A8334C}"/>
          </ac:picMkLst>
        </pc:picChg>
        <pc:cxnChg chg="add del">
          <ac:chgData name="Jiří Zajíček" userId="d26f12ba9d4f7bc7" providerId="LiveId" clId="{1A46C065-D62C-4352-9B2A-28B0B2BAC095}" dt="2023-03-16T12:23:13.005" v="1699" actId="26606"/>
          <ac:cxnSpMkLst>
            <pc:docMk/>
            <pc:sldMk cId="2626287732" sldId="256"/>
            <ac:cxnSpMk id="19" creationId="{3E5C3848-5A58-4B84-AFBB-E7D9B99EB1EA}"/>
          </ac:cxnSpMkLst>
        </pc:cxnChg>
        <pc:cxnChg chg="add del">
          <ac:chgData name="Jiří Zajíček" userId="d26f12ba9d4f7bc7" providerId="LiveId" clId="{1A46C065-D62C-4352-9B2A-28B0B2BAC095}" dt="2023-03-16T12:23:13.005" v="1699" actId="26606"/>
          <ac:cxnSpMkLst>
            <pc:docMk/>
            <pc:sldMk cId="2626287732" sldId="256"/>
            <ac:cxnSpMk id="23" creationId="{63B4A4AA-0179-4AB7-8EED-031600A724D6}"/>
          </ac:cxnSpMkLst>
        </pc:cxnChg>
        <pc:cxnChg chg="add">
          <ac:chgData name="Jiří Zajíček" userId="d26f12ba9d4f7bc7" providerId="LiveId" clId="{1A46C065-D62C-4352-9B2A-28B0B2BAC095}" dt="2023-03-16T12:23:13.005" v="1699" actId="26606"/>
          <ac:cxnSpMkLst>
            <pc:docMk/>
            <pc:sldMk cId="2626287732" sldId="256"/>
            <ac:cxnSpMk id="32" creationId="{07C4A58F-EDCB-42E6-BB21-2D410EF078C9}"/>
          </ac:cxnSpMkLst>
        </pc:cxnChg>
        <pc:cxnChg chg="add">
          <ac:chgData name="Jiří Zajíček" userId="d26f12ba9d4f7bc7" providerId="LiveId" clId="{1A46C065-D62C-4352-9B2A-28B0B2BAC095}" dt="2023-03-16T12:23:13.005" v="1699" actId="26606"/>
          <ac:cxnSpMkLst>
            <pc:docMk/>
            <pc:sldMk cId="2626287732" sldId="256"/>
            <ac:cxnSpMk id="36" creationId="{0C253CD2-F713-407C-B979-22CDBA5319BC}"/>
          </ac:cxnSpMkLst>
        </pc:cxnChg>
      </pc:sldChg>
      <pc:sldChg chg="modSp mod">
        <pc:chgData name="Jiří Zajíček" userId="d26f12ba9d4f7bc7" providerId="LiveId" clId="{1A46C065-D62C-4352-9B2A-28B0B2BAC095}" dt="2023-03-15T11:59:27.982" v="111" actId="20577"/>
        <pc:sldMkLst>
          <pc:docMk/>
          <pc:sldMk cId="2195688908" sldId="257"/>
        </pc:sldMkLst>
        <pc:graphicFrameChg chg="mod modGraphic">
          <ac:chgData name="Jiří Zajíček" userId="d26f12ba9d4f7bc7" providerId="LiveId" clId="{1A46C065-D62C-4352-9B2A-28B0B2BAC095}" dt="2023-03-15T11:59:27.982" v="111" actId="20577"/>
          <ac:graphicFrameMkLst>
            <pc:docMk/>
            <pc:sldMk cId="2195688908" sldId="257"/>
            <ac:graphicFrameMk id="4" creationId="{7B2CE9E4-2011-419D-BAFD-67F146BFAC69}"/>
          </ac:graphicFrameMkLst>
        </pc:graphicFrameChg>
      </pc:sldChg>
      <pc:sldChg chg="addSp delSp modSp mod">
        <pc:chgData name="Jiří Zajíček" userId="d26f12ba9d4f7bc7" providerId="LiveId" clId="{1A46C065-D62C-4352-9B2A-28B0B2BAC095}" dt="2023-03-16T12:11:34.771" v="1639"/>
        <pc:sldMkLst>
          <pc:docMk/>
          <pc:sldMk cId="2310276832" sldId="259"/>
        </pc:sldMkLst>
        <pc:spChg chg="mod">
          <ac:chgData name="Jiří Zajíček" userId="d26f12ba9d4f7bc7" providerId="LiveId" clId="{1A46C065-D62C-4352-9B2A-28B0B2BAC095}" dt="2023-03-16T12:11:34.771" v="1639"/>
          <ac:spMkLst>
            <pc:docMk/>
            <pc:sldMk cId="2310276832" sldId="259"/>
            <ac:spMk id="2" creationId="{00000000-0000-0000-0000-000000000000}"/>
          </ac:spMkLst>
        </pc:spChg>
        <pc:spChg chg="mod">
          <ac:chgData name="Jiří Zajíček" userId="d26f12ba9d4f7bc7" providerId="LiveId" clId="{1A46C065-D62C-4352-9B2A-28B0B2BAC095}" dt="2023-03-15T12:02:14.224" v="130"/>
          <ac:spMkLst>
            <pc:docMk/>
            <pc:sldMk cId="2310276832" sldId="259"/>
            <ac:spMk id="3" creationId="{00000000-0000-0000-0000-000000000000}"/>
          </ac:spMkLst>
        </pc:spChg>
        <pc:spChg chg="add del">
          <ac:chgData name="Jiří Zajíček" userId="d26f12ba9d4f7bc7" providerId="LiveId" clId="{1A46C065-D62C-4352-9B2A-28B0B2BAC095}" dt="2023-03-15T12:02:46.538" v="134" actId="22"/>
          <ac:spMkLst>
            <pc:docMk/>
            <pc:sldMk cId="2310276832" sldId="259"/>
            <ac:spMk id="11" creationId="{A71206AB-C624-47FE-5344-A7A475B3272F}"/>
          </ac:spMkLst>
        </pc:spChg>
        <pc:picChg chg="add mod">
          <ac:chgData name="Jiří Zajíček" userId="d26f12ba9d4f7bc7" providerId="LiveId" clId="{1A46C065-D62C-4352-9B2A-28B0B2BAC095}" dt="2023-03-15T12:10:40.493" v="165" actId="1076"/>
          <ac:picMkLst>
            <pc:docMk/>
            <pc:sldMk cId="2310276832" sldId="259"/>
            <ac:picMk id="5" creationId="{67872EEE-D77A-FB67-942A-A765584302B4}"/>
          </ac:picMkLst>
        </pc:picChg>
        <pc:picChg chg="add mod">
          <ac:chgData name="Jiří Zajíček" userId="d26f12ba9d4f7bc7" providerId="LiveId" clId="{1A46C065-D62C-4352-9B2A-28B0B2BAC095}" dt="2023-03-15T12:10:33.331" v="163" actId="1076"/>
          <ac:picMkLst>
            <pc:docMk/>
            <pc:sldMk cId="2310276832" sldId="259"/>
            <ac:picMk id="7" creationId="{D5140119-FF19-A254-DF5C-E83EA744F7EF}"/>
          </ac:picMkLst>
        </pc:picChg>
        <pc:picChg chg="add mod">
          <ac:chgData name="Jiří Zajíček" userId="d26f12ba9d4f7bc7" providerId="LiveId" clId="{1A46C065-D62C-4352-9B2A-28B0B2BAC095}" dt="2023-03-15T12:10:45.334" v="166" actId="14100"/>
          <ac:picMkLst>
            <pc:docMk/>
            <pc:sldMk cId="2310276832" sldId="259"/>
            <ac:picMk id="9" creationId="{4347E904-2A33-9483-F0F0-0CB7F7447629}"/>
          </ac:picMkLst>
        </pc:picChg>
        <pc:picChg chg="add mod">
          <ac:chgData name="Jiří Zajíček" userId="d26f12ba9d4f7bc7" providerId="LiveId" clId="{1A46C065-D62C-4352-9B2A-28B0B2BAC095}" dt="2023-03-15T12:10:48.982" v="167" actId="14100"/>
          <ac:picMkLst>
            <pc:docMk/>
            <pc:sldMk cId="2310276832" sldId="259"/>
            <ac:picMk id="13" creationId="{EFC62DD0-D7DF-EDA4-7733-F5C790B450C2}"/>
          </ac:picMkLst>
        </pc:picChg>
      </pc:sldChg>
      <pc:sldChg chg="modSp mod">
        <pc:chgData name="Jiří Zajíček" userId="d26f12ba9d4f7bc7" providerId="LiveId" clId="{1A46C065-D62C-4352-9B2A-28B0B2BAC095}" dt="2023-03-16T12:25:02.327" v="1731" actId="108"/>
        <pc:sldMkLst>
          <pc:docMk/>
          <pc:sldMk cId="2598290715" sldId="275"/>
        </pc:sldMkLst>
        <pc:graphicFrameChg chg="mod modGraphic">
          <ac:chgData name="Jiří Zajíček" userId="d26f12ba9d4f7bc7" providerId="LiveId" clId="{1A46C065-D62C-4352-9B2A-28B0B2BAC095}" dt="2023-03-16T12:25:02.327" v="1731" actId="108"/>
          <ac:graphicFrameMkLst>
            <pc:docMk/>
            <pc:sldMk cId="2598290715" sldId="275"/>
            <ac:graphicFrameMk id="4" creationId="{95C0C821-B284-4C63-BE48-985ED948CDB9}"/>
          </ac:graphicFrameMkLst>
        </pc:graphicFrameChg>
      </pc:sldChg>
      <pc:sldChg chg="del">
        <pc:chgData name="Jiří Zajíček" userId="d26f12ba9d4f7bc7" providerId="LiveId" clId="{1A46C065-D62C-4352-9B2A-28B0B2BAC095}" dt="2023-03-15T12:22:59.155" v="467" actId="47"/>
        <pc:sldMkLst>
          <pc:docMk/>
          <pc:sldMk cId="1938128212" sldId="276"/>
        </pc:sldMkLst>
      </pc:sldChg>
      <pc:sldChg chg="del">
        <pc:chgData name="Jiří Zajíček" userId="d26f12ba9d4f7bc7" providerId="LiveId" clId="{1A46C065-D62C-4352-9B2A-28B0B2BAC095}" dt="2023-03-15T12:23:00.412" v="468" actId="47"/>
        <pc:sldMkLst>
          <pc:docMk/>
          <pc:sldMk cId="3199215676" sldId="277"/>
        </pc:sldMkLst>
      </pc:sldChg>
      <pc:sldChg chg="del">
        <pc:chgData name="Jiří Zajíček" userId="d26f12ba9d4f7bc7" providerId="LiveId" clId="{1A46C065-D62C-4352-9B2A-28B0B2BAC095}" dt="2023-03-15T12:23:01.394" v="469" actId="47"/>
        <pc:sldMkLst>
          <pc:docMk/>
          <pc:sldMk cId="4207414498" sldId="278"/>
        </pc:sldMkLst>
      </pc:sldChg>
      <pc:sldChg chg="modSp mod">
        <pc:chgData name="Jiří Zajíček" userId="d26f12ba9d4f7bc7" providerId="LiveId" clId="{1A46C065-D62C-4352-9B2A-28B0B2BAC095}" dt="2023-03-16T12:11:34.771" v="1639"/>
        <pc:sldMkLst>
          <pc:docMk/>
          <pc:sldMk cId="2788153291" sldId="279"/>
        </pc:sldMkLst>
        <pc:spChg chg="mod">
          <ac:chgData name="Jiří Zajíček" userId="d26f12ba9d4f7bc7" providerId="LiveId" clId="{1A46C065-D62C-4352-9B2A-28B0B2BAC095}" dt="2023-03-16T12:11:34.771" v="1639"/>
          <ac:spMkLst>
            <pc:docMk/>
            <pc:sldMk cId="2788153291" sldId="279"/>
            <ac:spMk id="2" creationId="{05D36DC7-871F-49C5-B948-B6BD001E9D99}"/>
          </ac:spMkLst>
        </pc:spChg>
        <pc:spChg chg="mod">
          <ac:chgData name="Jiří Zajíček" userId="d26f12ba9d4f7bc7" providerId="LiveId" clId="{1A46C065-D62C-4352-9B2A-28B0B2BAC095}" dt="2023-03-16T12:11:34.771" v="1639"/>
          <ac:spMkLst>
            <pc:docMk/>
            <pc:sldMk cId="2788153291" sldId="279"/>
            <ac:spMk id="3" creationId="{23E89E43-084D-410E-B09B-5110D4134FB5}"/>
          </ac:spMkLst>
        </pc:spChg>
      </pc:sldChg>
      <pc:sldChg chg="del">
        <pc:chgData name="Jiří Zajíček" userId="d26f12ba9d4f7bc7" providerId="LiveId" clId="{1A46C065-D62C-4352-9B2A-28B0B2BAC095}" dt="2023-03-15T12:22:58.127" v="466" actId="47"/>
        <pc:sldMkLst>
          <pc:docMk/>
          <pc:sldMk cId="3515107936" sldId="280"/>
        </pc:sldMkLst>
      </pc:sldChg>
      <pc:sldChg chg="modSp mod">
        <pc:chgData name="Jiří Zajíček" userId="d26f12ba9d4f7bc7" providerId="LiveId" clId="{1A46C065-D62C-4352-9B2A-28B0B2BAC095}" dt="2023-03-16T12:15:01.967" v="1656" actId="1076"/>
        <pc:sldMkLst>
          <pc:docMk/>
          <pc:sldMk cId="3828552989" sldId="281"/>
        </pc:sldMkLst>
        <pc:spChg chg="mod">
          <ac:chgData name="Jiří Zajíček" userId="d26f12ba9d4f7bc7" providerId="LiveId" clId="{1A46C065-D62C-4352-9B2A-28B0B2BAC095}" dt="2023-03-16T12:15:01.967" v="1656" actId="1076"/>
          <ac:spMkLst>
            <pc:docMk/>
            <pc:sldMk cId="3828552989" sldId="281"/>
            <ac:spMk id="3" creationId="{9AD75EA2-F690-4CE8-B555-1D9243D3DC94}"/>
          </ac:spMkLst>
        </pc:spChg>
      </pc:sldChg>
      <pc:sldChg chg="modSp mod">
        <pc:chgData name="Jiří Zajíček" userId="d26f12ba9d4f7bc7" providerId="LiveId" clId="{1A46C065-D62C-4352-9B2A-28B0B2BAC095}" dt="2023-03-19T16:41:46.503" v="2262" actId="27636"/>
        <pc:sldMkLst>
          <pc:docMk/>
          <pc:sldMk cId="2810707589" sldId="282"/>
        </pc:sldMkLst>
        <pc:spChg chg="mod">
          <ac:chgData name="Jiří Zajíček" userId="d26f12ba9d4f7bc7" providerId="LiveId" clId="{1A46C065-D62C-4352-9B2A-28B0B2BAC095}" dt="2023-03-16T12:39:40.054" v="1916" actId="1076"/>
          <ac:spMkLst>
            <pc:docMk/>
            <pc:sldMk cId="2810707589" sldId="282"/>
            <ac:spMk id="2" creationId="{F3C296A3-10CB-4B6F-BC98-EE7A6E561258}"/>
          </ac:spMkLst>
        </pc:spChg>
        <pc:spChg chg="mod">
          <ac:chgData name="Jiří Zajíček" userId="d26f12ba9d4f7bc7" providerId="LiveId" clId="{1A46C065-D62C-4352-9B2A-28B0B2BAC095}" dt="2023-03-19T16:41:46.503" v="2262" actId="27636"/>
          <ac:spMkLst>
            <pc:docMk/>
            <pc:sldMk cId="2810707589" sldId="282"/>
            <ac:spMk id="3" creationId="{0FA7539D-F9EF-41F0-93A5-0D2B6043E45A}"/>
          </ac:spMkLst>
        </pc:spChg>
      </pc:sldChg>
      <pc:sldChg chg="modSp mod">
        <pc:chgData name="Jiří Zajíček" userId="d26f12ba9d4f7bc7" providerId="LiveId" clId="{1A46C065-D62C-4352-9B2A-28B0B2BAC095}" dt="2023-03-16T12:40:09.255" v="1918" actId="20577"/>
        <pc:sldMkLst>
          <pc:docMk/>
          <pc:sldMk cId="2208735261" sldId="283"/>
        </pc:sldMkLst>
        <pc:spChg chg="mod">
          <ac:chgData name="Jiří Zajíček" userId="d26f12ba9d4f7bc7" providerId="LiveId" clId="{1A46C065-D62C-4352-9B2A-28B0B2BAC095}" dt="2023-03-16T12:11:34.771" v="1639"/>
          <ac:spMkLst>
            <pc:docMk/>
            <pc:sldMk cId="2208735261" sldId="283"/>
            <ac:spMk id="2" creationId="{BB3862F0-DCB7-4BDF-AA33-E189C6F573C5}"/>
          </ac:spMkLst>
        </pc:spChg>
        <pc:spChg chg="mod">
          <ac:chgData name="Jiří Zajíček" userId="d26f12ba9d4f7bc7" providerId="LiveId" clId="{1A46C065-D62C-4352-9B2A-28B0B2BAC095}" dt="2023-03-16T12:40:09.255" v="1918" actId="20577"/>
          <ac:spMkLst>
            <pc:docMk/>
            <pc:sldMk cId="2208735261" sldId="283"/>
            <ac:spMk id="3" creationId="{F0D5D449-F3AA-43D0-8B94-7D90EC694D5D}"/>
          </ac:spMkLst>
        </pc:spChg>
      </pc:sldChg>
      <pc:sldChg chg="modSp add del mod">
        <pc:chgData name="Jiří Zajíček" userId="d26f12ba9d4f7bc7" providerId="LiveId" clId="{1A46C065-D62C-4352-9B2A-28B0B2BAC095}" dt="2023-03-16T12:08:03.623" v="1575"/>
        <pc:sldMkLst>
          <pc:docMk/>
          <pc:sldMk cId="1605562175" sldId="284"/>
        </pc:sldMkLst>
        <pc:spChg chg="mod">
          <ac:chgData name="Jiří Zajíček" userId="d26f12ba9d4f7bc7" providerId="LiveId" clId="{1A46C065-D62C-4352-9B2A-28B0B2BAC095}" dt="2023-03-16T12:08:03.623" v="1575"/>
          <ac:spMkLst>
            <pc:docMk/>
            <pc:sldMk cId="1605562175" sldId="284"/>
            <ac:spMk id="3" creationId="{164F3D40-97D2-99D6-17BB-6B8846505734}"/>
          </ac:spMkLst>
        </pc:spChg>
      </pc:sldChg>
      <pc:sldChg chg="modSp new add del mod">
        <pc:chgData name="Jiří Zajíček" userId="d26f12ba9d4f7bc7" providerId="LiveId" clId="{1A46C065-D62C-4352-9B2A-28B0B2BAC095}" dt="2023-03-16T12:16:58.128" v="1666" actId="20577"/>
        <pc:sldMkLst>
          <pc:docMk/>
          <pc:sldMk cId="2931945315" sldId="284"/>
        </pc:sldMkLst>
        <pc:spChg chg="mod">
          <ac:chgData name="Jiří Zajíček" userId="d26f12ba9d4f7bc7" providerId="LiveId" clId="{1A46C065-D62C-4352-9B2A-28B0B2BAC095}" dt="2023-03-16T12:11:34.771" v="1639"/>
          <ac:spMkLst>
            <pc:docMk/>
            <pc:sldMk cId="2931945315" sldId="284"/>
            <ac:spMk id="2" creationId="{C3C106D0-77D0-DE91-614D-FA8EDE581EE8}"/>
          </ac:spMkLst>
        </pc:spChg>
        <pc:spChg chg="mod">
          <ac:chgData name="Jiří Zajíček" userId="d26f12ba9d4f7bc7" providerId="LiveId" clId="{1A46C065-D62C-4352-9B2A-28B0B2BAC095}" dt="2023-03-16T12:16:58.128" v="1666" actId="20577"/>
          <ac:spMkLst>
            <pc:docMk/>
            <pc:sldMk cId="2931945315" sldId="284"/>
            <ac:spMk id="3" creationId="{164F3D40-97D2-99D6-17BB-6B8846505734}"/>
          </ac:spMkLst>
        </pc:spChg>
      </pc:sldChg>
      <pc:sldChg chg="addSp delSp modSp new mod">
        <pc:chgData name="Jiří Zajíček" userId="d26f12ba9d4f7bc7" providerId="LiveId" clId="{1A46C065-D62C-4352-9B2A-28B0B2BAC095}" dt="2023-03-19T16:39:49.383" v="2249" actId="20577"/>
        <pc:sldMkLst>
          <pc:docMk/>
          <pc:sldMk cId="1759917095" sldId="285"/>
        </pc:sldMkLst>
        <pc:spChg chg="del">
          <ac:chgData name="Jiří Zajíček" userId="d26f12ba9d4f7bc7" providerId="LiveId" clId="{1A46C065-D62C-4352-9B2A-28B0B2BAC095}" dt="2023-03-15T12:05:33.604" v="155" actId="478"/>
          <ac:spMkLst>
            <pc:docMk/>
            <pc:sldMk cId="1759917095" sldId="285"/>
            <ac:spMk id="2" creationId="{89171F24-FFF7-157A-22B8-C86B6D6CF7A2}"/>
          </ac:spMkLst>
        </pc:spChg>
        <pc:spChg chg="mod">
          <ac:chgData name="Jiří Zajíček" userId="d26f12ba9d4f7bc7" providerId="LiveId" clId="{1A46C065-D62C-4352-9B2A-28B0B2BAC095}" dt="2023-03-19T16:39:49.383" v="2249" actId="20577"/>
          <ac:spMkLst>
            <pc:docMk/>
            <pc:sldMk cId="1759917095" sldId="285"/>
            <ac:spMk id="3" creationId="{D92C42CC-B072-9134-B783-F007932759EA}"/>
          </ac:spMkLst>
        </pc:spChg>
        <pc:spChg chg="add mod">
          <ac:chgData name="Jiří Zajíček" userId="d26f12ba9d4f7bc7" providerId="LiveId" clId="{1A46C065-D62C-4352-9B2A-28B0B2BAC095}" dt="2023-03-16T12:11:34.771" v="1639"/>
          <ac:spMkLst>
            <pc:docMk/>
            <pc:sldMk cId="1759917095" sldId="285"/>
            <ac:spMk id="4" creationId="{1BA76D60-C8BB-3E95-5861-C73BB0683FB1}"/>
          </ac:spMkLst>
        </pc:spChg>
      </pc:sldChg>
      <pc:sldChg chg="addSp delSp modSp new mod">
        <pc:chgData name="Jiří Zajíček" userId="d26f12ba9d4f7bc7" providerId="LiveId" clId="{1A46C065-D62C-4352-9B2A-28B0B2BAC095}" dt="2023-03-16T12:19:30.409" v="1681" actId="12"/>
        <pc:sldMkLst>
          <pc:docMk/>
          <pc:sldMk cId="1151204009" sldId="286"/>
        </pc:sldMkLst>
        <pc:spChg chg="mod">
          <ac:chgData name="Jiří Zajíček" userId="d26f12ba9d4f7bc7" providerId="LiveId" clId="{1A46C065-D62C-4352-9B2A-28B0B2BAC095}" dt="2023-03-15T13:04:18.184" v="682" actId="1076"/>
          <ac:spMkLst>
            <pc:docMk/>
            <pc:sldMk cId="1151204009" sldId="286"/>
            <ac:spMk id="2" creationId="{FFE73D56-8C16-7E9C-2DF6-CD50564852CD}"/>
          </ac:spMkLst>
        </pc:spChg>
        <pc:spChg chg="del">
          <ac:chgData name="Jiří Zajíček" userId="d26f12ba9d4f7bc7" providerId="LiveId" clId="{1A46C065-D62C-4352-9B2A-28B0B2BAC095}" dt="2023-03-15T12:45:25.461" v="574"/>
          <ac:spMkLst>
            <pc:docMk/>
            <pc:sldMk cId="1151204009" sldId="286"/>
            <ac:spMk id="3" creationId="{FD096B6F-71E7-EC6F-716C-5E897853238C}"/>
          </ac:spMkLst>
        </pc:spChg>
        <pc:spChg chg="add mod">
          <ac:chgData name="Jiří Zajíček" userId="d26f12ba9d4f7bc7" providerId="LiveId" clId="{1A46C065-D62C-4352-9B2A-28B0B2BAC095}" dt="2023-03-16T12:19:30.409" v="1681" actId="12"/>
          <ac:spMkLst>
            <pc:docMk/>
            <pc:sldMk cId="1151204009" sldId="286"/>
            <ac:spMk id="4" creationId="{691751A3-491D-2EA2-F2E0-9D194225836A}"/>
          </ac:spMkLst>
        </pc:spChg>
        <pc:spChg chg="add mod">
          <ac:chgData name="Jiří Zajíček" userId="d26f12ba9d4f7bc7" providerId="LiveId" clId="{1A46C065-D62C-4352-9B2A-28B0B2BAC095}" dt="2023-03-16T12:18:46.215" v="1675" actId="12"/>
          <ac:spMkLst>
            <pc:docMk/>
            <pc:sldMk cId="1151204009" sldId="286"/>
            <ac:spMk id="5" creationId="{051CBE47-3618-FAC7-B202-BFD6C725B66E}"/>
          </ac:spMkLst>
        </pc:spChg>
        <pc:picChg chg="add mod">
          <ac:chgData name="Jiří Zajíček" userId="d26f12ba9d4f7bc7" providerId="LiveId" clId="{1A46C065-D62C-4352-9B2A-28B0B2BAC095}" dt="2023-03-15T13:04:22.664" v="683" actId="14100"/>
          <ac:picMkLst>
            <pc:docMk/>
            <pc:sldMk cId="1151204009" sldId="286"/>
            <ac:picMk id="1026" creationId="{C4FADB21-510A-4BFA-F039-D54C8BBE4E10}"/>
          </ac:picMkLst>
        </pc:picChg>
      </pc:sldChg>
      <pc:sldChg chg="delSp modSp add del mod">
        <pc:chgData name="Jiří Zajíček" userId="d26f12ba9d4f7bc7" providerId="LiveId" clId="{1A46C065-D62C-4352-9B2A-28B0B2BAC095}" dt="2023-03-16T12:29:18.656" v="1743" actId="115"/>
        <pc:sldMkLst>
          <pc:docMk/>
          <pc:sldMk cId="2098277012" sldId="671"/>
        </pc:sldMkLst>
        <pc:spChg chg="mod">
          <ac:chgData name="Jiří Zajíček" userId="d26f12ba9d4f7bc7" providerId="LiveId" clId="{1A46C065-D62C-4352-9B2A-28B0B2BAC095}" dt="2023-03-15T17:10:05.771" v="1038" actId="1076"/>
          <ac:spMkLst>
            <pc:docMk/>
            <pc:sldMk cId="2098277012" sldId="671"/>
            <ac:spMk id="2" creationId="{0FCBC7F9-5EC3-41BA-907E-295DD95612CD}"/>
          </ac:spMkLst>
        </pc:spChg>
        <pc:spChg chg="mod">
          <ac:chgData name="Jiří Zajíček" userId="d26f12ba9d4f7bc7" providerId="LiveId" clId="{1A46C065-D62C-4352-9B2A-28B0B2BAC095}" dt="2023-03-16T12:29:18.656" v="1743" actId="115"/>
          <ac:spMkLst>
            <pc:docMk/>
            <pc:sldMk cId="2098277012" sldId="671"/>
            <ac:spMk id="3" creationId="{999C3DDA-22C3-402F-A165-0469D5D11375}"/>
          </ac:spMkLst>
        </pc:spChg>
        <pc:spChg chg="del mod">
          <ac:chgData name="Jiří Zajíček" userId="d26f12ba9d4f7bc7" providerId="LiveId" clId="{1A46C065-D62C-4352-9B2A-28B0B2BAC095}" dt="2023-03-16T12:12:29.673" v="1643" actId="478"/>
          <ac:spMkLst>
            <pc:docMk/>
            <pc:sldMk cId="2098277012" sldId="671"/>
            <ac:spMk id="4" creationId="{0B63FCC9-BFED-41BE-9F2D-34E7F916E1B2}"/>
          </ac:spMkLst>
        </pc:spChg>
      </pc:sldChg>
      <pc:sldChg chg="add del">
        <pc:chgData name="Jiří Zajíček" userId="d26f12ba9d4f7bc7" providerId="LiveId" clId="{1A46C065-D62C-4352-9B2A-28B0B2BAC095}" dt="2023-03-16T12:08:03.623" v="1575"/>
        <pc:sldMkLst>
          <pc:docMk/>
          <pc:sldMk cId="3035752740" sldId="671"/>
        </pc:sldMkLst>
      </pc:sldChg>
      <pc:sldChg chg="delSp modSp add mod">
        <pc:chgData name="Jiří Zajíček" userId="d26f12ba9d4f7bc7" providerId="LiveId" clId="{1A46C065-D62C-4352-9B2A-28B0B2BAC095}" dt="2023-03-16T12:13:36.979" v="1649" actId="1076"/>
        <pc:sldMkLst>
          <pc:docMk/>
          <pc:sldMk cId="3958609894" sldId="697"/>
        </pc:sldMkLst>
        <pc:spChg chg="mod">
          <ac:chgData name="Jiří Zajíček" userId="d26f12ba9d4f7bc7" providerId="LiveId" clId="{1A46C065-D62C-4352-9B2A-28B0B2BAC095}" dt="2023-03-16T12:12:59.566" v="1647" actId="1076"/>
          <ac:spMkLst>
            <pc:docMk/>
            <pc:sldMk cId="3958609894" sldId="697"/>
            <ac:spMk id="2" creationId="{5BA08DA8-F51F-F3FD-3591-8A9F1B8CCF74}"/>
          </ac:spMkLst>
        </pc:spChg>
        <pc:spChg chg="mod">
          <ac:chgData name="Jiří Zajíček" userId="d26f12ba9d4f7bc7" providerId="LiveId" clId="{1A46C065-D62C-4352-9B2A-28B0B2BAC095}" dt="2023-03-16T12:13:36.979" v="1649" actId="1076"/>
          <ac:spMkLst>
            <pc:docMk/>
            <pc:sldMk cId="3958609894" sldId="697"/>
            <ac:spMk id="3" creationId="{9D7DFF27-133E-8134-6001-42EC1BF3C6CF}"/>
          </ac:spMkLst>
        </pc:spChg>
        <pc:spChg chg="del mod">
          <ac:chgData name="Jiří Zajíček" userId="d26f12ba9d4f7bc7" providerId="LiveId" clId="{1A46C065-D62C-4352-9B2A-28B0B2BAC095}" dt="2023-03-16T12:12:55.388" v="1646" actId="478"/>
          <ac:spMkLst>
            <pc:docMk/>
            <pc:sldMk cId="3958609894" sldId="697"/>
            <ac:spMk id="4" creationId="{58C46E29-BB15-31F3-53F2-D9AD12AEE2AD}"/>
          </ac:spMkLst>
        </pc:spChg>
      </pc:sldChg>
      <pc:sldChg chg="delSp modSp add mod">
        <pc:chgData name="Jiří Zajíček" userId="d26f12ba9d4f7bc7" providerId="LiveId" clId="{1A46C065-D62C-4352-9B2A-28B0B2BAC095}" dt="2023-03-16T12:15:53.982" v="1662" actId="478"/>
        <pc:sldMkLst>
          <pc:docMk/>
          <pc:sldMk cId="1372682559" sldId="766"/>
        </pc:sldMkLst>
        <pc:spChg chg="mod">
          <ac:chgData name="Jiří Zajíček" userId="d26f12ba9d4f7bc7" providerId="LiveId" clId="{1A46C065-D62C-4352-9B2A-28B0B2BAC095}" dt="2023-03-16T12:11:34.771" v="1639"/>
          <ac:spMkLst>
            <pc:docMk/>
            <pc:sldMk cId="1372682559" sldId="766"/>
            <ac:spMk id="2" creationId="{54D60F55-A40C-481D-6F3A-7CC6793553F2}"/>
          </ac:spMkLst>
        </pc:spChg>
        <pc:spChg chg="mod">
          <ac:chgData name="Jiří Zajíček" userId="d26f12ba9d4f7bc7" providerId="LiveId" clId="{1A46C065-D62C-4352-9B2A-28B0B2BAC095}" dt="2023-03-16T12:11:34.771" v="1639"/>
          <ac:spMkLst>
            <pc:docMk/>
            <pc:sldMk cId="1372682559" sldId="766"/>
            <ac:spMk id="3" creationId="{9446D747-7822-32BF-DAF2-CBB92097E41F}"/>
          </ac:spMkLst>
        </pc:spChg>
        <pc:spChg chg="del mod">
          <ac:chgData name="Jiří Zajíček" userId="d26f12ba9d4f7bc7" providerId="LiveId" clId="{1A46C065-D62C-4352-9B2A-28B0B2BAC095}" dt="2023-03-16T12:15:53.982" v="1662" actId="478"/>
          <ac:spMkLst>
            <pc:docMk/>
            <pc:sldMk cId="1372682559" sldId="766"/>
            <ac:spMk id="4" creationId="{079677F3-BC8D-E357-3231-E08E0B1CBE02}"/>
          </ac:spMkLst>
        </pc:spChg>
      </pc:sldChg>
      <pc:sldChg chg="addSp delSp modSp add mod">
        <pc:chgData name="Jiří Zajíček" userId="d26f12ba9d4f7bc7" providerId="LiveId" clId="{1A46C065-D62C-4352-9B2A-28B0B2BAC095}" dt="2023-03-16T12:22:19.467" v="1696" actId="1076"/>
        <pc:sldMkLst>
          <pc:docMk/>
          <pc:sldMk cId="2569887178" sldId="767"/>
        </pc:sldMkLst>
        <pc:spChg chg="mod">
          <ac:chgData name="Jiří Zajíček" userId="d26f12ba9d4f7bc7" providerId="LiveId" clId="{1A46C065-D62C-4352-9B2A-28B0B2BAC095}" dt="2023-03-15T17:36:12.772" v="1244" actId="1076"/>
          <ac:spMkLst>
            <pc:docMk/>
            <pc:sldMk cId="2569887178" sldId="767"/>
            <ac:spMk id="2" creationId="{92298B06-D52F-F77E-B658-5568F4504ECA}"/>
          </ac:spMkLst>
        </pc:spChg>
        <pc:spChg chg="mod">
          <ac:chgData name="Jiří Zajíček" userId="d26f12ba9d4f7bc7" providerId="LiveId" clId="{1A46C065-D62C-4352-9B2A-28B0B2BAC095}" dt="2023-03-16T12:11:34.771" v="1639"/>
          <ac:spMkLst>
            <pc:docMk/>
            <pc:sldMk cId="2569887178" sldId="767"/>
            <ac:spMk id="3" creationId="{7FAD4681-CA4A-572B-A6EF-F61C59707462}"/>
          </ac:spMkLst>
        </pc:spChg>
        <pc:spChg chg="del mod">
          <ac:chgData name="Jiří Zajíček" userId="d26f12ba9d4f7bc7" providerId="LiveId" clId="{1A46C065-D62C-4352-9B2A-28B0B2BAC095}" dt="2023-03-16T12:16:00.465" v="1663" actId="478"/>
          <ac:spMkLst>
            <pc:docMk/>
            <pc:sldMk cId="2569887178" sldId="767"/>
            <ac:spMk id="4" creationId="{5D11ABEA-7169-2D7B-BF64-CBF71C3C6736}"/>
          </ac:spMkLst>
        </pc:spChg>
        <pc:spChg chg="add mod">
          <ac:chgData name="Jiří Zajíček" userId="d26f12ba9d4f7bc7" providerId="LiveId" clId="{1A46C065-D62C-4352-9B2A-28B0B2BAC095}" dt="2023-03-16T12:22:19.467" v="1696" actId="1076"/>
          <ac:spMkLst>
            <pc:docMk/>
            <pc:sldMk cId="2569887178" sldId="767"/>
            <ac:spMk id="5" creationId="{6667D70E-70AC-6DCB-E9FF-813DC0D3284F}"/>
          </ac:spMkLst>
        </pc:spChg>
      </pc:sldChg>
      <pc:sldChg chg="addSp delSp modSp add del mod">
        <pc:chgData name="Jiří Zajíček" userId="d26f12ba9d4f7bc7" providerId="LiveId" clId="{1A46C065-D62C-4352-9B2A-28B0B2BAC095}" dt="2023-03-16T12:15:37.974" v="1661" actId="1076"/>
        <pc:sldMkLst>
          <pc:docMk/>
          <pc:sldMk cId="2434910445" sldId="771"/>
        </pc:sldMkLst>
        <pc:spChg chg="mod">
          <ac:chgData name="Jiří Zajíček" userId="d26f12ba9d4f7bc7" providerId="LiveId" clId="{1A46C065-D62C-4352-9B2A-28B0B2BAC095}" dt="2023-03-15T17:46:25.750" v="1270" actId="1076"/>
          <ac:spMkLst>
            <pc:docMk/>
            <pc:sldMk cId="2434910445" sldId="771"/>
            <ac:spMk id="2" creationId="{CB2C40C4-EFB5-40A5-83C4-151F8571EC78}"/>
          </ac:spMkLst>
        </pc:spChg>
        <pc:spChg chg="mod">
          <ac:chgData name="Jiří Zajíček" userId="d26f12ba9d4f7bc7" providerId="LiveId" clId="{1A46C065-D62C-4352-9B2A-28B0B2BAC095}" dt="2023-03-16T12:11:34.771" v="1639"/>
          <ac:spMkLst>
            <pc:docMk/>
            <pc:sldMk cId="2434910445" sldId="771"/>
            <ac:spMk id="4" creationId="{0B43E8EF-621E-465E-A7A1-DA1755E88A8E}"/>
          </ac:spMkLst>
        </pc:spChg>
        <pc:spChg chg="add mod">
          <ac:chgData name="Jiří Zajíček" userId="d26f12ba9d4f7bc7" providerId="LiveId" clId="{1A46C065-D62C-4352-9B2A-28B0B2BAC095}" dt="2023-03-16T12:15:37.974" v="1661" actId="1076"/>
          <ac:spMkLst>
            <pc:docMk/>
            <pc:sldMk cId="2434910445" sldId="771"/>
            <ac:spMk id="8" creationId="{94A5835D-A6AE-7284-FFBA-563A73BD1651}"/>
          </ac:spMkLst>
        </pc:spChg>
        <pc:spChg chg="mod">
          <ac:chgData name="Jiří Zajíček" userId="d26f12ba9d4f7bc7" providerId="LiveId" clId="{1A46C065-D62C-4352-9B2A-28B0B2BAC095}" dt="2023-03-15T17:47:26.737" v="1279" actId="14100"/>
          <ac:spMkLst>
            <pc:docMk/>
            <pc:sldMk cId="2434910445" sldId="771"/>
            <ac:spMk id="10" creationId="{E9CC5A5D-CDA8-1324-6049-767A26A5872D}"/>
          </ac:spMkLst>
        </pc:spChg>
        <pc:graphicFrameChg chg="del mod">
          <ac:chgData name="Jiří Zajíček" userId="d26f12ba9d4f7bc7" providerId="LiveId" clId="{1A46C065-D62C-4352-9B2A-28B0B2BAC095}" dt="2023-03-15T12:38:09.031" v="549" actId="478"/>
          <ac:graphicFrameMkLst>
            <pc:docMk/>
            <pc:sldMk cId="2434910445" sldId="771"/>
            <ac:graphicFrameMk id="5" creationId="{455683E3-428A-DB28-FABA-B89C6EDD7CCF}"/>
          </ac:graphicFrameMkLst>
        </pc:graphicFrameChg>
        <pc:graphicFrameChg chg="del mod">
          <ac:chgData name="Jiří Zajíček" userId="d26f12ba9d4f7bc7" providerId="LiveId" clId="{1A46C065-D62C-4352-9B2A-28B0B2BAC095}" dt="2023-03-15T12:38:11.429" v="550" actId="478"/>
          <ac:graphicFrameMkLst>
            <pc:docMk/>
            <pc:sldMk cId="2434910445" sldId="771"/>
            <ac:graphicFrameMk id="6" creationId="{2C8D6085-93D8-3064-8458-CFFCB6240292}"/>
          </ac:graphicFrameMkLst>
        </pc:graphicFrameChg>
        <pc:graphicFrameChg chg="mod">
          <ac:chgData name="Jiří Zajíček" userId="d26f12ba9d4f7bc7" providerId="LiveId" clId="{1A46C065-D62C-4352-9B2A-28B0B2BAC095}" dt="2023-03-15T17:46:39.983" v="1274" actId="1076"/>
          <ac:graphicFrameMkLst>
            <pc:docMk/>
            <pc:sldMk cId="2434910445" sldId="771"/>
            <ac:graphicFrameMk id="7" creationId="{3A8EFED6-41E6-DF37-2FE5-CC7A27C944A3}"/>
          </ac:graphicFrameMkLst>
        </pc:graphicFrameChg>
        <pc:graphicFrameChg chg="mod modGraphic">
          <ac:chgData name="Jiří Zajíček" userId="d26f12ba9d4f7bc7" providerId="LiveId" clId="{1A46C065-D62C-4352-9B2A-28B0B2BAC095}" dt="2023-03-15T17:47:04.471" v="1275" actId="14100"/>
          <ac:graphicFrameMkLst>
            <pc:docMk/>
            <pc:sldMk cId="2434910445" sldId="771"/>
            <ac:graphicFrameMk id="9" creationId="{C41F9D16-9BEF-75D3-A060-9AEB21A3AC1B}"/>
          </ac:graphicFrameMkLst>
        </pc:graphicFrameChg>
      </pc:sldChg>
      <pc:sldChg chg="addSp delSp modSp new mod setBg">
        <pc:chgData name="Jiří Zajíček" userId="d26f12ba9d4f7bc7" providerId="LiveId" clId="{1A46C065-D62C-4352-9B2A-28B0B2BAC095}" dt="2023-03-16T12:20:50.321" v="1693" actId="108"/>
        <pc:sldMkLst>
          <pc:docMk/>
          <pc:sldMk cId="2923650863" sldId="772"/>
        </pc:sldMkLst>
        <pc:spChg chg="mod">
          <ac:chgData name="Jiří Zajíček" userId="d26f12ba9d4f7bc7" providerId="LiveId" clId="{1A46C065-D62C-4352-9B2A-28B0B2BAC095}" dt="2023-03-15T13:05:48.189" v="717" actId="1076"/>
          <ac:spMkLst>
            <pc:docMk/>
            <pc:sldMk cId="2923650863" sldId="772"/>
            <ac:spMk id="2" creationId="{6450C0DB-070D-1865-4789-64633C136B38}"/>
          </ac:spMkLst>
        </pc:spChg>
        <pc:spChg chg="add del">
          <ac:chgData name="Jiří Zajíček" userId="d26f12ba9d4f7bc7" providerId="LiveId" clId="{1A46C065-D62C-4352-9B2A-28B0B2BAC095}" dt="2023-03-15T12:54:08.273" v="631" actId="478"/>
          <ac:spMkLst>
            <pc:docMk/>
            <pc:sldMk cId="2923650863" sldId="772"/>
            <ac:spMk id="3" creationId="{07229129-87BA-083E-6C74-2F80706659CB}"/>
          </ac:spMkLst>
        </pc:spChg>
        <pc:spChg chg="add del">
          <ac:chgData name="Jiří Zajíček" userId="d26f12ba9d4f7bc7" providerId="LiveId" clId="{1A46C065-D62C-4352-9B2A-28B0B2BAC095}" dt="2023-03-15T12:54:00.175" v="629" actId="26606"/>
          <ac:spMkLst>
            <pc:docMk/>
            <pc:sldMk cId="2923650863" sldId="772"/>
            <ac:spMk id="9" creationId="{0E147119-2FF3-4E24-BEAE-12F0711AA97A}"/>
          </ac:spMkLst>
        </pc:spChg>
        <pc:spChg chg="add del">
          <ac:chgData name="Jiří Zajíček" userId="d26f12ba9d4f7bc7" providerId="LiveId" clId="{1A46C065-D62C-4352-9B2A-28B0B2BAC095}" dt="2023-03-15T12:54:00.175" v="629" actId="26606"/>
          <ac:spMkLst>
            <pc:docMk/>
            <pc:sldMk cId="2923650863" sldId="772"/>
            <ac:spMk id="11" creationId="{A474E1CC-1624-4E5E-8E46-07272611AE6B}"/>
          </ac:spMkLst>
        </pc:spChg>
        <pc:spChg chg="add del mod">
          <ac:chgData name="Jiří Zajíček" userId="d26f12ba9d4f7bc7" providerId="LiveId" clId="{1A46C065-D62C-4352-9B2A-28B0B2BAC095}" dt="2023-03-15T12:54:35.613" v="635"/>
          <ac:spMkLst>
            <pc:docMk/>
            <pc:sldMk cId="2923650863" sldId="772"/>
            <ac:spMk id="12" creationId="{4DD7186E-94CA-D44C-7ADB-E83E7E5F816E}"/>
          </ac:spMkLst>
        </pc:spChg>
        <pc:spChg chg="add del mod">
          <ac:chgData name="Jiří Zajíček" userId="d26f12ba9d4f7bc7" providerId="LiveId" clId="{1A46C065-D62C-4352-9B2A-28B0B2BAC095}" dt="2023-03-15T12:55:03.104" v="641" actId="478"/>
          <ac:spMkLst>
            <pc:docMk/>
            <pc:sldMk cId="2923650863" sldId="772"/>
            <ac:spMk id="17" creationId="{F2ADED5A-C372-50D4-7F47-2AF26F84717D}"/>
          </ac:spMkLst>
        </pc:spChg>
        <pc:spChg chg="add del">
          <ac:chgData name="Jiří Zajíček" userId="d26f12ba9d4f7bc7" providerId="LiveId" clId="{1A46C065-D62C-4352-9B2A-28B0B2BAC095}" dt="2023-03-15T13:02:18.958" v="666" actId="26606"/>
          <ac:spMkLst>
            <pc:docMk/>
            <pc:sldMk cId="2923650863" sldId="772"/>
            <ac:spMk id="27" creationId="{6A4FFBBF-1D01-492B-8F2A-31B7572903B3}"/>
          </ac:spMkLst>
        </pc:spChg>
        <pc:graphicFrameChg chg="add del mod modGraphic">
          <ac:chgData name="Jiří Zajíček" userId="d26f12ba9d4f7bc7" providerId="LiveId" clId="{1A46C065-D62C-4352-9B2A-28B0B2BAC095}" dt="2023-03-15T12:54:04.790" v="630"/>
          <ac:graphicFrameMkLst>
            <pc:docMk/>
            <pc:sldMk cId="2923650863" sldId="772"/>
            <ac:graphicFrameMk id="4" creationId="{F54F5FC2-D75A-EDA1-4765-43705E4DC84E}"/>
          </ac:graphicFrameMkLst>
        </pc:graphicFrameChg>
        <pc:graphicFrameChg chg="add del mod">
          <ac:chgData name="Jiří Zajíček" userId="d26f12ba9d4f7bc7" providerId="LiveId" clId="{1A46C065-D62C-4352-9B2A-28B0B2BAC095}" dt="2023-03-15T12:53:46.348" v="624"/>
          <ac:graphicFrameMkLst>
            <pc:docMk/>
            <pc:sldMk cId="2923650863" sldId="772"/>
            <ac:graphicFrameMk id="5" creationId="{0339156B-4DA7-3B5B-BB3D-50D230115E46}"/>
          </ac:graphicFrameMkLst>
        </pc:graphicFrameChg>
        <pc:graphicFrameChg chg="add del mod">
          <ac:chgData name="Jiří Zajíček" userId="d26f12ba9d4f7bc7" providerId="LiveId" clId="{1A46C065-D62C-4352-9B2A-28B0B2BAC095}" dt="2023-03-15T12:53:59.736" v="628"/>
          <ac:graphicFrameMkLst>
            <pc:docMk/>
            <pc:sldMk cId="2923650863" sldId="772"/>
            <ac:graphicFrameMk id="6" creationId="{CCB6C10B-BD05-DB7C-7FC5-5C759C268920}"/>
          </ac:graphicFrameMkLst>
        </pc:graphicFrameChg>
        <pc:graphicFrameChg chg="add del mod">
          <ac:chgData name="Jiří Zajíček" userId="d26f12ba9d4f7bc7" providerId="LiveId" clId="{1A46C065-D62C-4352-9B2A-28B0B2BAC095}" dt="2023-03-15T12:54:35.613" v="635"/>
          <ac:graphicFrameMkLst>
            <pc:docMk/>
            <pc:sldMk cId="2923650863" sldId="772"/>
            <ac:graphicFrameMk id="7" creationId="{0ED3B61A-08FF-01AF-6A2B-1FC9158ED0FE}"/>
          </ac:graphicFrameMkLst>
        </pc:graphicFrameChg>
        <pc:graphicFrameChg chg="add del mod">
          <ac:chgData name="Jiří Zajíček" userId="d26f12ba9d4f7bc7" providerId="LiveId" clId="{1A46C065-D62C-4352-9B2A-28B0B2BAC095}" dt="2023-03-15T12:54:35.613" v="635"/>
          <ac:graphicFrameMkLst>
            <pc:docMk/>
            <pc:sldMk cId="2923650863" sldId="772"/>
            <ac:graphicFrameMk id="8" creationId="{CE1A1B36-15A5-63F7-F3DB-FA0DF4C00915}"/>
          </ac:graphicFrameMkLst>
        </pc:graphicFrameChg>
        <pc:graphicFrameChg chg="add del mod">
          <ac:chgData name="Jiří Zajíček" userId="d26f12ba9d4f7bc7" providerId="LiveId" clId="{1A46C065-D62C-4352-9B2A-28B0B2BAC095}" dt="2023-03-15T12:54:35.613" v="635"/>
          <ac:graphicFrameMkLst>
            <pc:docMk/>
            <pc:sldMk cId="2923650863" sldId="772"/>
            <ac:graphicFrameMk id="10" creationId="{E6685793-1C70-1C3B-C977-5CDA4AC11A3E}"/>
          </ac:graphicFrameMkLst>
        </pc:graphicFrameChg>
        <pc:graphicFrameChg chg="add del mod modGraphic">
          <ac:chgData name="Jiří Zajíček" userId="d26f12ba9d4f7bc7" providerId="LiveId" clId="{1A46C065-D62C-4352-9B2A-28B0B2BAC095}" dt="2023-03-15T13:01:51.784" v="661" actId="478"/>
          <ac:graphicFrameMkLst>
            <pc:docMk/>
            <pc:sldMk cId="2923650863" sldId="772"/>
            <ac:graphicFrameMk id="14" creationId="{357F9E24-821D-9150-A7C5-C221D4402DEE}"/>
          </ac:graphicFrameMkLst>
        </pc:graphicFrameChg>
        <pc:graphicFrameChg chg="add del mod modGraphic">
          <ac:chgData name="Jiří Zajíček" userId="d26f12ba9d4f7bc7" providerId="LiveId" clId="{1A46C065-D62C-4352-9B2A-28B0B2BAC095}" dt="2023-03-15T13:01:59.474" v="662" actId="478"/>
          <ac:graphicFrameMkLst>
            <pc:docMk/>
            <pc:sldMk cId="2923650863" sldId="772"/>
            <ac:graphicFrameMk id="15" creationId="{6D1BCA7A-8E72-6263-FDD8-EC9E6185C538}"/>
          </ac:graphicFrameMkLst>
        </pc:graphicFrameChg>
        <pc:graphicFrameChg chg="add del mod modGraphic">
          <ac:chgData name="Jiří Zajíček" userId="d26f12ba9d4f7bc7" providerId="LiveId" clId="{1A46C065-D62C-4352-9B2A-28B0B2BAC095}" dt="2023-03-15T13:02:06.772" v="663" actId="478"/>
          <ac:graphicFrameMkLst>
            <pc:docMk/>
            <pc:sldMk cId="2923650863" sldId="772"/>
            <ac:graphicFrameMk id="16" creationId="{6D4982E5-0993-6FB2-C3E8-8AD6A0FC2099}"/>
          </ac:graphicFrameMkLst>
        </pc:graphicFrameChg>
        <pc:graphicFrameChg chg="add del mod modGraphic">
          <ac:chgData name="Jiří Zajíček" userId="d26f12ba9d4f7bc7" providerId="LiveId" clId="{1A46C065-D62C-4352-9B2A-28B0B2BAC095}" dt="2023-03-15T13:02:21.870" v="667"/>
          <ac:graphicFrameMkLst>
            <pc:docMk/>
            <pc:sldMk cId="2923650863" sldId="772"/>
            <ac:graphicFrameMk id="18" creationId="{B1987C6E-B4DC-03C3-FF24-09D337561113}"/>
          </ac:graphicFrameMkLst>
        </pc:graphicFrameChg>
        <pc:graphicFrameChg chg="add del mod">
          <ac:chgData name="Jiří Zajíček" userId="d26f12ba9d4f7bc7" providerId="LiveId" clId="{1A46C065-D62C-4352-9B2A-28B0B2BAC095}" dt="2023-03-15T13:02:41.644" v="671"/>
          <ac:graphicFrameMkLst>
            <pc:docMk/>
            <pc:sldMk cId="2923650863" sldId="772"/>
            <ac:graphicFrameMk id="19" creationId="{FFA35C41-88C7-24AB-DE50-1563A1162218}"/>
          </ac:graphicFrameMkLst>
        </pc:graphicFrameChg>
        <pc:graphicFrameChg chg="add mod modGraphic">
          <ac:chgData name="Jiří Zajíček" userId="d26f12ba9d4f7bc7" providerId="LiveId" clId="{1A46C065-D62C-4352-9B2A-28B0B2BAC095}" dt="2023-03-16T12:20:50.321" v="1693" actId="108"/>
          <ac:graphicFrameMkLst>
            <pc:docMk/>
            <pc:sldMk cId="2923650863" sldId="772"/>
            <ac:graphicFrameMk id="20" creationId="{A8699D1C-5700-FC87-3CE6-C2E37F44B8D5}"/>
          </ac:graphicFrameMkLst>
        </pc:graphicFrameChg>
        <pc:picChg chg="add del">
          <ac:chgData name="Jiří Zajíček" userId="d26f12ba9d4f7bc7" providerId="LiveId" clId="{1A46C065-D62C-4352-9B2A-28B0B2BAC095}" dt="2023-03-15T12:54:00.175" v="629" actId="26606"/>
          <ac:picMkLst>
            <pc:docMk/>
            <pc:sldMk cId="2923650863" sldId="772"/>
            <ac:picMk id="13" creationId="{7B881301-ECA9-4403-B094-4172E7905572}"/>
          </ac:picMkLst>
        </pc:picChg>
        <pc:picChg chg="add del">
          <ac:chgData name="Jiří Zajíček" userId="d26f12ba9d4f7bc7" providerId="LiveId" clId="{1A46C065-D62C-4352-9B2A-28B0B2BAC095}" dt="2023-03-15T13:02:18.958" v="666" actId="26606"/>
          <ac:picMkLst>
            <pc:docMk/>
            <pc:sldMk cId="2923650863" sldId="772"/>
            <ac:picMk id="23" creationId="{E43006C0-9CF0-4AD0-9C72-B3F9942A80C0}"/>
          </ac:picMkLst>
        </pc:picChg>
        <pc:picChg chg="add del">
          <ac:chgData name="Jiří Zajíček" userId="d26f12ba9d4f7bc7" providerId="LiveId" clId="{1A46C065-D62C-4352-9B2A-28B0B2BAC095}" dt="2023-03-15T13:02:18.958" v="666" actId="26606"/>
          <ac:picMkLst>
            <pc:docMk/>
            <pc:sldMk cId="2923650863" sldId="772"/>
            <ac:picMk id="25" creationId="{78A20B43-EA35-4D51-8E25-05F8B334E9EC}"/>
          </ac:picMkLst>
        </pc:picChg>
        <pc:picChg chg="add del">
          <ac:chgData name="Jiří Zajíček" userId="d26f12ba9d4f7bc7" providerId="LiveId" clId="{1A46C065-D62C-4352-9B2A-28B0B2BAC095}" dt="2023-03-15T13:02:18.958" v="666" actId="26606"/>
          <ac:picMkLst>
            <pc:docMk/>
            <pc:sldMk cId="2923650863" sldId="772"/>
            <ac:picMk id="29" creationId="{D88ECCEE-6F41-47CE-A15C-7B12D372996A}"/>
          </ac:picMkLst>
        </pc:picChg>
        <pc:picChg chg="add del">
          <ac:chgData name="Jiří Zajíček" userId="d26f12ba9d4f7bc7" providerId="LiveId" clId="{1A46C065-D62C-4352-9B2A-28B0B2BAC095}" dt="2023-03-15T13:02:18.958" v="666" actId="26606"/>
          <ac:picMkLst>
            <pc:docMk/>
            <pc:sldMk cId="2923650863" sldId="772"/>
            <ac:picMk id="31" creationId="{989ED268-5511-46B2-A7DF-A712C99301CF}"/>
          </ac:picMkLst>
        </pc:picChg>
      </pc:sldChg>
      <pc:sldChg chg="addSp delSp modSp new mod setBg">
        <pc:chgData name="Jiří Zajíček" userId="d26f12ba9d4f7bc7" providerId="LiveId" clId="{1A46C065-D62C-4352-9B2A-28B0B2BAC095}" dt="2023-03-19T16:41:03.636" v="2260" actId="255"/>
        <pc:sldMkLst>
          <pc:docMk/>
          <pc:sldMk cId="3248138190" sldId="773"/>
        </pc:sldMkLst>
        <pc:spChg chg="del">
          <ac:chgData name="Jiří Zajíček" userId="d26f12ba9d4f7bc7" providerId="LiveId" clId="{1A46C065-D62C-4352-9B2A-28B0B2BAC095}" dt="2023-03-15T13:08:23.861" v="736" actId="478"/>
          <ac:spMkLst>
            <pc:docMk/>
            <pc:sldMk cId="3248138190" sldId="773"/>
            <ac:spMk id="2" creationId="{5DE9B7CC-8A41-539F-294D-D4354C70CC7C}"/>
          </ac:spMkLst>
        </pc:spChg>
        <pc:spChg chg="del">
          <ac:chgData name="Jiří Zajíček" userId="d26f12ba9d4f7bc7" providerId="LiveId" clId="{1A46C065-D62C-4352-9B2A-28B0B2BAC095}" dt="2023-03-15T13:08:27.343" v="737" actId="478"/>
          <ac:spMkLst>
            <pc:docMk/>
            <pc:sldMk cId="3248138190" sldId="773"/>
            <ac:spMk id="3" creationId="{F289E47F-14A1-7C08-01F8-7C9E0F5BB15A}"/>
          </ac:spMkLst>
        </pc:spChg>
        <pc:spChg chg="add del">
          <ac:chgData name="Jiří Zajíček" userId="d26f12ba9d4f7bc7" providerId="LiveId" clId="{1A46C065-D62C-4352-9B2A-28B0B2BAC095}" dt="2023-03-15T13:09:12.095" v="739" actId="22"/>
          <ac:spMkLst>
            <pc:docMk/>
            <pc:sldMk cId="3248138190" sldId="773"/>
            <ac:spMk id="5" creationId="{0E77EE51-A216-0420-90F3-E4986CE60610}"/>
          </ac:spMkLst>
        </pc:spChg>
        <pc:spChg chg="add del mod ord">
          <ac:chgData name="Jiří Zajíček" userId="d26f12ba9d4f7bc7" providerId="LiveId" clId="{1A46C065-D62C-4352-9B2A-28B0B2BAC095}" dt="2023-03-19T16:41:03.636" v="2260" actId="255"/>
          <ac:spMkLst>
            <pc:docMk/>
            <pc:sldMk cId="3248138190" sldId="773"/>
            <ac:spMk id="7" creationId="{207262D5-AAC5-E824-DD97-13085A098085}"/>
          </ac:spMkLst>
        </pc:spChg>
        <pc:spChg chg="add mod">
          <ac:chgData name="Jiří Zajíček" userId="d26f12ba9d4f7bc7" providerId="LiveId" clId="{1A46C065-D62C-4352-9B2A-28B0B2BAC095}" dt="2023-03-16T12:14:20.423" v="1653" actId="26606"/>
          <ac:spMkLst>
            <pc:docMk/>
            <pc:sldMk cId="3248138190" sldId="773"/>
            <ac:spMk id="8" creationId="{D7EE15D2-5E5C-E55A-6CCC-8BF5D3B421B6}"/>
          </ac:spMkLst>
        </pc:spChg>
        <pc:spChg chg="add">
          <ac:chgData name="Jiří Zajíček" userId="d26f12ba9d4f7bc7" providerId="LiveId" clId="{1A46C065-D62C-4352-9B2A-28B0B2BAC095}" dt="2023-03-16T12:14:20.423" v="1653" actId="26606"/>
          <ac:spMkLst>
            <pc:docMk/>
            <pc:sldMk cId="3248138190" sldId="773"/>
            <ac:spMk id="13" creationId="{29C51009-A09A-4689-8E6C-F8FC99E6A840}"/>
          </ac:spMkLst>
        </pc:spChg>
        <pc:spChg chg="add del">
          <ac:chgData name="Jiří Zajíček" userId="d26f12ba9d4f7bc7" providerId="LiveId" clId="{1A46C065-D62C-4352-9B2A-28B0B2BAC095}" dt="2023-03-16T12:14:17.352" v="1652" actId="26606"/>
          <ac:spMkLst>
            <pc:docMk/>
            <pc:sldMk cId="3248138190" sldId="773"/>
            <ac:spMk id="14" creationId="{32D32A60-013B-47A8-8833-D2424080917B}"/>
          </ac:spMkLst>
        </pc:spChg>
        <pc:spChg chg="add del">
          <ac:chgData name="Jiří Zajíček" userId="d26f12ba9d4f7bc7" providerId="LiveId" clId="{1A46C065-D62C-4352-9B2A-28B0B2BAC095}" dt="2023-03-16T12:14:17.352" v="1652" actId="26606"/>
          <ac:spMkLst>
            <pc:docMk/>
            <pc:sldMk cId="3248138190" sldId="773"/>
            <ac:spMk id="16" creationId="{AE27932B-B694-4C4C-90D7-A0333A7C5876}"/>
          </ac:spMkLst>
        </pc:spChg>
        <pc:spChg chg="add del">
          <ac:chgData name="Jiří Zajíček" userId="d26f12ba9d4f7bc7" providerId="LiveId" clId="{1A46C065-D62C-4352-9B2A-28B0B2BAC095}" dt="2023-03-16T12:14:17.352" v="1652" actId="26606"/>
          <ac:spMkLst>
            <pc:docMk/>
            <pc:sldMk cId="3248138190" sldId="773"/>
            <ac:spMk id="20" creationId="{A9DA474E-6B91-4200-840F-0257B2358A75}"/>
          </ac:spMkLst>
        </pc:spChg>
        <pc:graphicFrameChg chg="add del">
          <ac:chgData name="Jiří Zajíček" userId="d26f12ba9d4f7bc7" providerId="LiveId" clId="{1A46C065-D62C-4352-9B2A-28B0B2BAC095}" dt="2023-03-16T12:14:17.352" v="1652" actId="26606"/>
          <ac:graphicFrameMkLst>
            <pc:docMk/>
            <pc:sldMk cId="3248138190" sldId="773"/>
            <ac:graphicFrameMk id="10" creationId="{CB1E29C0-C300-D0B4-81CE-B62B8FBC1D89}"/>
          </ac:graphicFrameMkLst>
        </pc:graphicFrameChg>
        <pc:picChg chg="add del">
          <ac:chgData name="Jiří Zajíček" userId="d26f12ba9d4f7bc7" providerId="LiveId" clId="{1A46C065-D62C-4352-9B2A-28B0B2BAC095}" dt="2023-03-16T12:14:17.352" v="1652" actId="26606"/>
          <ac:picMkLst>
            <pc:docMk/>
            <pc:sldMk cId="3248138190" sldId="773"/>
            <ac:picMk id="22" creationId="{DF63C9AD-AE6E-4512-8171-91612E84CCFB}"/>
          </ac:picMkLst>
        </pc:picChg>
        <pc:cxnChg chg="add">
          <ac:chgData name="Jiří Zajíček" userId="d26f12ba9d4f7bc7" providerId="LiveId" clId="{1A46C065-D62C-4352-9B2A-28B0B2BAC095}" dt="2023-03-16T12:14:20.423" v="1653" actId="26606"/>
          <ac:cxnSpMkLst>
            <pc:docMk/>
            <pc:sldMk cId="3248138190" sldId="773"/>
            <ac:cxnSpMk id="15" creationId="{9EC65442-F244-409C-BF44-C5D6472E810A}"/>
          </ac:cxnSpMkLst>
        </pc:cxnChg>
        <pc:cxnChg chg="add del">
          <ac:chgData name="Jiří Zajíček" userId="d26f12ba9d4f7bc7" providerId="LiveId" clId="{1A46C065-D62C-4352-9B2A-28B0B2BAC095}" dt="2023-03-16T12:14:17.352" v="1652" actId="26606"/>
          <ac:cxnSpMkLst>
            <pc:docMk/>
            <pc:sldMk cId="3248138190" sldId="773"/>
            <ac:cxnSpMk id="18" creationId="{9EBB0476-5CF0-4F44-8D68-5D42D7AEE43A}"/>
          </ac:cxnSpMkLst>
        </pc:cxnChg>
        <pc:cxnChg chg="add del">
          <ac:chgData name="Jiří Zajíček" userId="d26f12ba9d4f7bc7" providerId="LiveId" clId="{1A46C065-D62C-4352-9B2A-28B0B2BAC095}" dt="2023-03-16T12:14:17.352" v="1652" actId="26606"/>
          <ac:cxnSpMkLst>
            <pc:docMk/>
            <pc:sldMk cId="3248138190" sldId="773"/>
            <ac:cxnSpMk id="24" creationId="{FE1A49CE-B63D-457A-A180-1C883E1A63D2}"/>
          </ac:cxnSpMkLst>
        </pc:cxnChg>
      </pc:sldChg>
      <pc:sldChg chg="addSp delSp modSp new mod ord">
        <pc:chgData name="Jiří Zajíček" userId="d26f12ba9d4f7bc7" providerId="LiveId" clId="{1A46C065-D62C-4352-9B2A-28B0B2BAC095}" dt="2023-03-16T12:22:10.747" v="1695" actId="14100"/>
        <pc:sldMkLst>
          <pc:docMk/>
          <pc:sldMk cId="2857629679" sldId="774"/>
        </pc:sldMkLst>
        <pc:spChg chg="mod">
          <ac:chgData name="Jiří Zajíček" userId="d26f12ba9d4f7bc7" providerId="LiveId" clId="{1A46C065-D62C-4352-9B2A-28B0B2BAC095}" dt="2023-03-15T13:41:48.496" v="956" actId="1076"/>
          <ac:spMkLst>
            <pc:docMk/>
            <pc:sldMk cId="2857629679" sldId="774"/>
            <ac:spMk id="2" creationId="{095A1FA6-6047-A53B-1C35-EB0931504791}"/>
          </ac:spMkLst>
        </pc:spChg>
        <pc:spChg chg="del">
          <ac:chgData name="Jiří Zajíček" userId="d26f12ba9d4f7bc7" providerId="LiveId" clId="{1A46C065-D62C-4352-9B2A-28B0B2BAC095}" dt="2023-03-15T13:41:26.748" v="933" actId="931"/>
          <ac:spMkLst>
            <pc:docMk/>
            <pc:sldMk cId="2857629679" sldId="774"/>
            <ac:spMk id="3" creationId="{A6D4ECF9-FBFA-8F00-2352-17A9F44D5A32}"/>
          </ac:spMkLst>
        </pc:spChg>
        <pc:spChg chg="add mod">
          <ac:chgData name="Jiří Zajíček" userId="d26f12ba9d4f7bc7" providerId="LiveId" clId="{1A46C065-D62C-4352-9B2A-28B0B2BAC095}" dt="2023-03-16T12:22:10.747" v="1695" actId="14100"/>
          <ac:spMkLst>
            <pc:docMk/>
            <pc:sldMk cId="2857629679" sldId="774"/>
            <ac:spMk id="6" creationId="{168ADD16-9985-9E6E-2521-FCBF3B40A84D}"/>
          </ac:spMkLst>
        </pc:spChg>
        <pc:picChg chg="add mod">
          <ac:chgData name="Jiří Zajíček" userId="d26f12ba9d4f7bc7" providerId="LiveId" clId="{1A46C065-D62C-4352-9B2A-28B0B2BAC095}" dt="2023-03-15T13:42:03.818" v="959" actId="14100"/>
          <ac:picMkLst>
            <pc:docMk/>
            <pc:sldMk cId="2857629679" sldId="774"/>
            <ac:picMk id="5" creationId="{A649ED4D-5D79-AA62-4181-466EF3F8D003}"/>
          </ac:picMkLst>
        </pc:picChg>
      </pc:sldChg>
      <pc:sldChg chg="modSp new mod">
        <pc:chgData name="Jiří Zajíček" userId="d26f12ba9d4f7bc7" providerId="LiveId" clId="{1A46C065-D62C-4352-9B2A-28B0B2BAC095}" dt="2023-03-17T18:23:47.758" v="2169" actId="20577"/>
        <pc:sldMkLst>
          <pc:docMk/>
          <pc:sldMk cId="2647133757" sldId="775"/>
        </pc:sldMkLst>
        <pc:spChg chg="mod">
          <ac:chgData name="Jiří Zajíček" userId="d26f12ba9d4f7bc7" providerId="LiveId" clId="{1A46C065-D62C-4352-9B2A-28B0B2BAC095}" dt="2023-03-16T12:22:00.746" v="1694" actId="122"/>
          <ac:spMkLst>
            <pc:docMk/>
            <pc:sldMk cId="2647133757" sldId="775"/>
            <ac:spMk id="2" creationId="{3A20BD2C-A6E6-1B97-D016-156BCF9A64F8}"/>
          </ac:spMkLst>
        </pc:spChg>
        <pc:spChg chg="mod">
          <ac:chgData name="Jiří Zajíček" userId="d26f12ba9d4f7bc7" providerId="LiveId" clId="{1A46C065-D62C-4352-9B2A-28B0B2BAC095}" dt="2023-03-17T18:23:47.758" v="2169" actId="20577"/>
          <ac:spMkLst>
            <pc:docMk/>
            <pc:sldMk cId="2647133757" sldId="775"/>
            <ac:spMk id="3" creationId="{26875CA3-470F-69A0-681C-EFD507582A76}"/>
          </ac:spMkLst>
        </pc:spChg>
      </pc:sldChg>
      <pc:sldChg chg="addSp delSp modSp new mod">
        <pc:chgData name="Jiří Zajíček" userId="d26f12ba9d4f7bc7" providerId="LiveId" clId="{1A46C065-D62C-4352-9B2A-28B0B2BAC095}" dt="2023-03-16T12:22:27.688" v="1698" actId="14100"/>
        <pc:sldMkLst>
          <pc:docMk/>
          <pc:sldMk cId="4011110258" sldId="776"/>
        </pc:sldMkLst>
        <pc:spChg chg="del">
          <ac:chgData name="Jiří Zajíček" userId="d26f12ba9d4f7bc7" providerId="LiveId" clId="{1A46C065-D62C-4352-9B2A-28B0B2BAC095}" dt="2023-03-15T17:40:36.906" v="1246" actId="478"/>
          <ac:spMkLst>
            <pc:docMk/>
            <pc:sldMk cId="4011110258" sldId="776"/>
            <ac:spMk id="2" creationId="{526CB409-5F19-8223-A73A-A6D313CAEC3E}"/>
          </ac:spMkLst>
        </pc:spChg>
        <pc:spChg chg="del">
          <ac:chgData name="Jiří Zajíček" userId="d26f12ba9d4f7bc7" providerId="LiveId" clId="{1A46C065-D62C-4352-9B2A-28B0B2BAC095}" dt="2023-03-15T17:40:38.682" v="1247" actId="478"/>
          <ac:spMkLst>
            <pc:docMk/>
            <pc:sldMk cId="4011110258" sldId="776"/>
            <ac:spMk id="3" creationId="{B565BD25-FEBE-FDE3-CA5F-3E3C386D497A}"/>
          </ac:spMkLst>
        </pc:spChg>
        <pc:spChg chg="del">
          <ac:chgData name="Jiří Zajíček" userId="d26f12ba9d4f7bc7" providerId="LiveId" clId="{1A46C065-D62C-4352-9B2A-28B0B2BAC095}" dt="2023-03-15T17:42:14.335" v="1255" actId="478"/>
          <ac:spMkLst>
            <pc:docMk/>
            <pc:sldMk cId="4011110258" sldId="776"/>
            <ac:spMk id="4" creationId="{EF42231C-C839-DA7B-7C45-FD90C84FB688}"/>
          </ac:spMkLst>
        </pc:spChg>
        <pc:spChg chg="add mod">
          <ac:chgData name="Jiří Zajíček" userId="d26f12ba9d4f7bc7" providerId="LiveId" clId="{1A46C065-D62C-4352-9B2A-28B0B2BAC095}" dt="2023-03-16T12:22:27.688" v="1698" actId="14100"/>
          <ac:spMkLst>
            <pc:docMk/>
            <pc:sldMk cId="4011110258" sldId="776"/>
            <ac:spMk id="9" creationId="{D48D08D5-9679-2B20-2383-80551FF32A94}"/>
          </ac:spMkLst>
        </pc:spChg>
        <pc:picChg chg="add mod">
          <ac:chgData name="Jiří Zajíček" userId="d26f12ba9d4f7bc7" providerId="LiveId" clId="{1A46C065-D62C-4352-9B2A-28B0B2BAC095}" dt="2023-03-15T17:42:34.836" v="1259" actId="1076"/>
          <ac:picMkLst>
            <pc:docMk/>
            <pc:sldMk cId="4011110258" sldId="776"/>
            <ac:picMk id="6" creationId="{855B025C-AE4C-1A8E-09C4-26D8602B3C31}"/>
          </ac:picMkLst>
        </pc:picChg>
        <pc:picChg chg="add mod">
          <ac:chgData name="Jiří Zajíček" userId="d26f12ba9d4f7bc7" providerId="LiveId" clId="{1A46C065-D62C-4352-9B2A-28B0B2BAC095}" dt="2023-03-15T17:42:22.243" v="1256" actId="1076"/>
          <ac:picMkLst>
            <pc:docMk/>
            <pc:sldMk cId="4011110258" sldId="776"/>
            <ac:picMk id="8" creationId="{6F29EFB2-DE6A-AB0A-6798-2978DC52A774}"/>
          </ac:picMkLst>
        </pc:picChg>
      </pc:sldChg>
      <pc:sldChg chg="modSp new mod">
        <pc:chgData name="Jiří Zajíček" userId="d26f12ba9d4f7bc7" providerId="LiveId" clId="{1A46C065-D62C-4352-9B2A-28B0B2BAC095}" dt="2023-03-16T12:15:16.525" v="1659" actId="20577"/>
        <pc:sldMkLst>
          <pc:docMk/>
          <pc:sldMk cId="4078830856" sldId="777"/>
        </pc:sldMkLst>
        <pc:spChg chg="mod">
          <ac:chgData name="Jiří Zajíček" userId="d26f12ba9d4f7bc7" providerId="LiveId" clId="{1A46C065-D62C-4352-9B2A-28B0B2BAC095}" dt="2023-03-16T12:11:34.771" v="1639"/>
          <ac:spMkLst>
            <pc:docMk/>
            <pc:sldMk cId="4078830856" sldId="777"/>
            <ac:spMk id="2" creationId="{27F19620-8F78-FCDB-5C85-C7E90D0FC1EC}"/>
          </ac:spMkLst>
        </pc:spChg>
        <pc:spChg chg="mod">
          <ac:chgData name="Jiří Zajíček" userId="d26f12ba9d4f7bc7" providerId="LiveId" clId="{1A46C065-D62C-4352-9B2A-28B0B2BAC095}" dt="2023-03-16T12:15:16.525" v="1659" actId="20577"/>
          <ac:spMkLst>
            <pc:docMk/>
            <pc:sldMk cId="4078830856" sldId="777"/>
            <ac:spMk id="3" creationId="{156FF306-B089-139D-A2EF-ACDFF80E7596}"/>
          </ac:spMkLst>
        </pc:spChg>
      </pc:sldChg>
      <pc:sldChg chg="addSp delSp modSp new mod">
        <pc:chgData name="Jiří Zajíček" userId="d26f12ba9d4f7bc7" providerId="LiveId" clId="{1A46C065-D62C-4352-9B2A-28B0B2BAC095}" dt="2023-03-17T18:21:19.289" v="2139" actId="20577"/>
        <pc:sldMkLst>
          <pc:docMk/>
          <pc:sldMk cId="3204351277" sldId="778"/>
        </pc:sldMkLst>
        <pc:spChg chg="del">
          <ac:chgData name="Jiří Zajíček" userId="d26f12ba9d4f7bc7" providerId="LiveId" clId="{1A46C065-D62C-4352-9B2A-28B0B2BAC095}" dt="2023-03-17T18:10:36.566" v="1926"/>
          <ac:spMkLst>
            <pc:docMk/>
            <pc:sldMk cId="3204351277" sldId="778"/>
            <ac:spMk id="2" creationId="{23A8FD01-7803-4D52-0C4E-F1898D1C6EF0}"/>
          </ac:spMkLst>
        </pc:spChg>
        <pc:spChg chg="mod">
          <ac:chgData name="Jiří Zajíček" userId="d26f12ba9d4f7bc7" providerId="LiveId" clId="{1A46C065-D62C-4352-9B2A-28B0B2BAC095}" dt="2023-03-17T18:21:19.289" v="2139" actId="20577"/>
          <ac:spMkLst>
            <pc:docMk/>
            <pc:sldMk cId="3204351277" sldId="778"/>
            <ac:spMk id="3" creationId="{30909CB3-A82F-AB2E-910A-F72F93341B97}"/>
          </ac:spMkLst>
        </pc:spChg>
        <pc:spChg chg="add mod">
          <ac:chgData name="Jiří Zajíček" userId="d26f12ba9d4f7bc7" providerId="LiveId" clId="{1A46C065-D62C-4352-9B2A-28B0B2BAC095}" dt="2023-03-17T18:13:00.586" v="1990" actId="1076"/>
          <ac:spMkLst>
            <pc:docMk/>
            <pc:sldMk cId="3204351277" sldId="778"/>
            <ac:spMk id="4" creationId="{BFEE0CB6-01F5-2F56-5B05-D74381D5507D}"/>
          </ac:spMkLst>
        </pc:spChg>
      </pc:sldChg>
      <pc:sldChg chg="addSp delSp modSp new mod setBg">
        <pc:chgData name="Jiří Zajíček" userId="d26f12ba9d4f7bc7" providerId="LiveId" clId="{1A46C065-D62C-4352-9B2A-28B0B2BAC095}" dt="2023-03-17T18:22:48.700" v="2151" actId="14100"/>
        <pc:sldMkLst>
          <pc:docMk/>
          <pc:sldMk cId="706366035" sldId="779"/>
        </pc:sldMkLst>
        <pc:spChg chg="del">
          <ac:chgData name="Jiří Zajíček" userId="d26f12ba9d4f7bc7" providerId="LiveId" clId="{1A46C065-D62C-4352-9B2A-28B0B2BAC095}" dt="2023-03-17T18:16:40.580" v="2079" actId="478"/>
          <ac:spMkLst>
            <pc:docMk/>
            <pc:sldMk cId="706366035" sldId="779"/>
            <ac:spMk id="2" creationId="{C97612B9-2D56-8D14-6FC8-679130E09A67}"/>
          </ac:spMkLst>
        </pc:spChg>
        <pc:spChg chg="del">
          <ac:chgData name="Jiří Zajíček" userId="d26f12ba9d4f7bc7" providerId="LiveId" clId="{1A46C065-D62C-4352-9B2A-28B0B2BAC095}" dt="2023-03-17T18:16:43.913" v="2080" actId="478"/>
          <ac:spMkLst>
            <pc:docMk/>
            <pc:sldMk cId="706366035" sldId="779"/>
            <ac:spMk id="3" creationId="{75ACBA1E-5581-353D-937A-4A577B09C14B}"/>
          </ac:spMkLst>
        </pc:spChg>
        <pc:spChg chg="del">
          <ac:chgData name="Jiří Zajíček" userId="d26f12ba9d4f7bc7" providerId="LiveId" clId="{1A46C065-D62C-4352-9B2A-28B0B2BAC095}" dt="2023-03-17T18:16:32.782" v="2078" actId="478"/>
          <ac:spMkLst>
            <pc:docMk/>
            <pc:sldMk cId="706366035" sldId="779"/>
            <ac:spMk id="4" creationId="{979D62EC-F657-C504-EE98-299965E9366A}"/>
          </ac:spMkLst>
        </pc:spChg>
        <pc:spChg chg="add mod">
          <ac:chgData name="Jiří Zajíček" userId="d26f12ba9d4f7bc7" providerId="LiveId" clId="{1A46C065-D62C-4352-9B2A-28B0B2BAC095}" dt="2023-03-17T18:20:29.382" v="2107" actId="26606"/>
          <ac:spMkLst>
            <pc:docMk/>
            <pc:sldMk cId="706366035" sldId="779"/>
            <ac:spMk id="6" creationId="{A88405AE-72D9-8C36-0A2E-BD7430B2996B}"/>
          </ac:spMkLst>
        </pc:spChg>
        <pc:spChg chg="add mod">
          <ac:chgData name="Jiří Zajíček" userId="d26f12ba9d4f7bc7" providerId="LiveId" clId="{1A46C065-D62C-4352-9B2A-28B0B2BAC095}" dt="2023-03-17T18:22:48.700" v="2151" actId="14100"/>
          <ac:spMkLst>
            <pc:docMk/>
            <pc:sldMk cId="706366035" sldId="779"/>
            <ac:spMk id="7" creationId="{318BD25C-29D9-E162-2A57-58F34F1A4FB2}"/>
          </ac:spMkLst>
        </pc:spChg>
        <pc:spChg chg="add del">
          <ac:chgData name="Jiří Zajíček" userId="d26f12ba9d4f7bc7" providerId="LiveId" clId="{1A46C065-D62C-4352-9B2A-28B0B2BAC095}" dt="2023-03-17T18:18:17.579" v="2086" actId="26606"/>
          <ac:spMkLst>
            <pc:docMk/>
            <pc:sldMk cId="706366035" sldId="779"/>
            <ac:spMk id="11" creationId="{29C51009-A09A-4689-8E6C-F8FC99E6A840}"/>
          </ac:spMkLst>
        </pc:spChg>
        <pc:spChg chg="add del">
          <ac:chgData name="Jiří Zajíček" userId="d26f12ba9d4f7bc7" providerId="LiveId" clId="{1A46C065-D62C-4352-9B2A-28B0B2BAC095}" dt="2023-03-17T18:18:28.125" v="2088" actId="26606"/>
          <ac:spMkLst>
            <pc:docMk/>
            <pc:sldMk cId="706366035" sldId="779"/>
            <ac:spMk id="18" creationId="{08E7A6F0-5CD3-481E-B0F2-E7F99FE675B0}"/>
          </ac:spMkLst>
        </pc:spChg>
        <pc:spChg chg="add del">
          <ac:chgData name="Jiří Zajíček" userId="d26f12ba9d4f7bc7" providerId="LiveId" clId="{1A46C065-D62C-4352-9B2A-28B0B2BAC095}" dt="2023-03-17T18:18:28.125" v="2088" actId="26606"/>
          <ac:spMkLst>
            <pc:docMk/>
            <pc:sldMk cId="706366035" sldId="779"/>
            <ac:spMk id="19" creationId="{D9FE1511-6E1B-4F0E-8FF0-958527181CC9}"/>
          </ac:spMkLst>
        </pc:spChg>
        <pc:spChg chg="add del">
          <ac:chgData name="Jiří Zajíček" userId="d26f12ba9d4f7bc7" providerId="LiveId" clId="{1A46C065-D62C-4352-9B2A-28B0B2BAC095}" dt="2023-03-17T18:18:28.125" v="2088" actId="26606"/>
          <ac:spMkLst>
            <pc:docMk/>
            <pc:sldMk cId="706366035" sldId="779"/>
            <ac:spMk id="20" creationId="{511290DF-4975-4FCD-8B8D-BBC86B836668}"/>
          </ac:spMkLst>
        </pc:spChg>
        <pc:spChg chg="add del">
          <ac:chgData name="Jiří Zajíček" userId="d26f12ba9d4f7bc7" providerId="LiveId" clId="{1A46C065-D62C-4352-9B2A-28B0B2BAC095}" dt="2023-03-17T18:18:50.784" v="2095" actId="26606"/>
          <ac:spMkLst>
            <pc:docMk/>
            <pc:sldMk cId="706366035" sldId="779"/>
            <ac:spMk id="25" creationId="{928AC827-DE41-4D3E-A58A-7459D979E65B}"/>
          </ac:spMkLst>
        </pc:spChg>
        <pc:spChg chg="add del">
          <ac:chgData name="Jiří Zajíček" userId="d26f12ba9d4f7bc7" providerId="LiveId" clId="{1A46C065-D62C-4352-9B2A-28B0B2BAC095}" dt="2023-03-17T18:18:50.784" v="2095" actId="26606"/>
          <ac:spMkLst>
            <pc:docMk/>
            <pc:sldMk cId="706366035" sldId="779"/>
            <ac:spMk id="28" creationId="{4197647C-4C56-4F84-ABC7-9E6F3E67838A}"/>
          </ac:spMkLst>
        </pc:spChg>
        <pc:spChg chg="add del">
          <ac:chgData name="Jiří Zajíček" userId="d26f12ba9d4f7bc7" providerId="LiveId" clId="{1A46C065-D62C-4352-9B2A-28B0B2BAC095}" dt="2023-03-17T18:18:50.770" v="2094" actId="26606"/>
          <ac:spMkLst>
            <pc:docMk/>
            <pc:sldMk cId="706366035" sldId="779"/>
            <ac:spMk id="33" creationId="{08E7A6F0-5CD3-481E-B0F2-E7F99FE675B0}"/>
          </ac:spMkLst>
        </pc:spChg>
        <pc:spChg chg="add del">
          <ac:chgData name="Jiří Zajíček" userId="d26f12ba9d4f7bc7" providerId="LiveId" clId="{1A46C065-D62C-4352-9B2A-28B0B2BAC095}" dt="2023-03-17T18:18:50.770" v="2094" actId="26606"/>
          <ac:spMkLst>
            <pc:docMk/>
            <pc:sldMk cId="706366035" sldId="779"/>
            <ac:spMk id="35" creationId="{511290DF-4975-4FCD-8B8D-BBC86B836668}"/>
          </ac:spMkLst>
        </pc:spChg>
        <pc:spChg chg="add del">
          <ac:chgData name="Jiří Zajíček" userId="d26f12ba9d4f7bc7" providerId="LiveId" clId="{1A46C065-D62C-4352-9B2A-28B0B2BAC095}" dt="2023-03-17T18:18:50.770" v="2094" actId="26606"/>
          <ac:spMkLst>
            <pc:docMk/>
            <pc:sldMk cId="706366035" sldId="779"/>
            <ac:spMk id="41" creationId="{D9FE1511-6E1B-4F0E-8FF0-958527181CC9}"/>
          </ac:spMkLst>
        </pc:spChg>
        <pc:spChg chg="add del">
          <ac:chgData name="Jiří Zajíček" userId="d26f12ba9d4f7bc7" providerId="LiveId" clId="{1A46C065-D62C-4352-9B2A-28B0B2BAC095}" dt="2023-03-17T18:20:29.382" v="2107" actId="26606"/>
          <ac:spMkLst>
            <pc:docMk/>
            <pc:sldMk cId="706366035" sldId="779"/>
            <ac:spMk id="47" creationId="{FD6EDB49-211E-499D-9A08-6C5FF3D060F7}"/>
          </ac:spMkLst>
        </pc:spChg>
        <pc:spChg chg="add del">
          <ac:chgData name="Jiří Zajíček" userId="d26f12ba9d4f7bc7" providerId="LiveId" clId="{1A46C065-D62C-4352-9B2A-28B0B2BAC095}" dt="2023-03-17T18:20:29.382" v="2107" actId="26606"/>
          <ac:spMkLst>
            <pc:docMk/>
            <pc:sldMk cId="706366035" sldId="779"/>
            <ac:spMk id="48" creationId="{38F9F37E-D3CF-4F3D-96C2-25307819DF2D}"/>
          </ac:spMkLst>
        </pc:spChg>
        <pc:spChg chg="add del">
          <ac:chgData name="Jiří Zajíček" userId="d26f12ba9d4f7bc7" providerId="LiveId" clId="{1A46C065-D62C-4352-9B2A-28B0B2BAC095}" dt="2023-03-17T18:20:29.382" v="2107" actId="26606"/>
          <ac:spMkLst>
            <pc:docMk/>
            <pc:sldMk cId="706366035" sldId="779"/>
            <ac:spMk id="49" creationId="{C5FFF17D-767C-40E7-8C89-962F1F54BCD0}"/>
          </ac:spMkLst>
        </pc:spChg>
        <pc:spChg chg="add del">
          <ac:chgData name="Jiří Zajíček" userId="d26f12ba9d4f7bc7" providerId="LiveId" clId="{1A46C065-D62C-4352-9B2A-28B0B2BAC095}" dt="2023-03-17T18:20:29.382" v="2107" actId="26606"/>
          <ac:spMkLst>
            <pc:docMk/>
            <pc:sldMk cId="706366035" sldId="779"/>
            <ac:spMk id="50" creationId="{E69F39E1-619D-4D9E-8823-8BD8CC3206B6}"/>
          </ac:spMkLst>
        </pc:spChg>
        <pc:spChg chg="add del">
          <ac:chgData name="Jiří Zajíček" userId="d26f12ba9d4f7bc7" providerId="LiveId" clId="{1A46C065-D62C-4352-9B2A-28B0B2BAC095}" dt="2023-03-17T18:20:29.382" v="2107" actId="26606"/>
          <ac:spMkLst>
            <pc:docMk/>
            <pc:sldMk cId="706366035" sldId="779"/>
            <ac:spMk id="51" creationId="{C8C53F47-DF50-454F-A5A6-6B969748D972}"/>
          </ac:spMkLst>
        </pc:spChg>
        <pc:spChg chg="add del">
          <ac:chgData name="Jiří Zajíček" userId="d26f12ba9d4f7bc7" providerId="LiveId" clId="{1A46C065-D62C-4352-9B2A-28B0B2BAC095}" dt="2023-03-17T18:20:29.382" v="2107" actId="26606"/>
          <ac:spMkLst>
            <pc:docMk/>
            <pc:sldMk cId="706366035" sldId="779"/>
            <ac:spMk id="57" creationId="{928AC827-DE41-4D3E-A58A-7459D979E65B}"/>
          </ac:spMkLst>
        </pc:spChg>
        <pc:spChg chg="add del">
          <ac:chgData name="Jiří Zajíček" userId="d26f12ba9d4f7bc7" providerId="LiveId" clId="{1A46C065-D62C-4352-9B2A-28B0B2BAC095}" dt="2023-03-17T18:20:29.382" v="2107" actId="26606"/>
          <ac:spMkLst>
            <pc:docMk/>
            <pc:sldMk cId="706366035" sldId="779"/>
            <ac:spMk id="63" creationId="{4197647C-4C56-4F84-ABC7-9E6F3E67838A}"/>
          </ac:spMkLst>
        </pc:spChg>
        <pc:grpChg chg="add del">
          <ac:chgData name="Jiří Zajíček" userId="d26f12ba9d4f7bc7" providerId="LiveId" clId="{1A46C065-D62C-4352-9B2A-28B0B2BAC095}" dt="2023-03-17T18:18:28.125" v="2088" actId="26606"/>
          <ac:grpSpMkLst>
            <pc:docMk/>
            <pc:sldMk cId="706366035" sldId="779"/>
            <ac:grpSpMk id="15" creationId="{357CA18A-A333-4DCB-842B-76827D2ECB24}"/>
          </ac:grpSpMkLst>
        </pc:grpChg>
        <pc:grpChg chg="add del">
          <ac:chgData name="Jiří Zajíček" userId="d26f12ba9d4f7bc7" providerId="LiveId" clId="{1A46C065-D62C-4352-9B2A-28B0B2BAC095}" dt="2023-03-17T18:18:50.784" v="2095" actId="26606"/>
          <ac:grpSpMkLst>
            <pc:docMk/>
            <pc:sldMk cId="706366035" sldId="779"/>
            <ac:grpSpMk id="26" creationId="{1FAD7B33-B27E-4BD4-BE9C-A3698E433CF5}"/>
          </ac:grpSpMkLst>
        </pc:grpChg>
        <pc:grpChg chg="add del">
          <ac:chgData name="Jiří Zajíček" userId="d26f12ba9d4f7bc7" providerId="LiveId" clId="{1A46C065-D62C-4352-9B2A-28B0B2BAC095}" dt="2023-03-17T18:18:50.770" v="2094" actId="26606"/>
          <ac:grpSpMkLst>
            <pc:docMk/>
            <pc:sldMk cId="706366035" sldId="779"/>
            <ac:grpSpMk id="37" creationId="{357CA18A-A333-4DCB-842B-76827D2ECB24}"/>
          </ac:grpSpMkLst>
        </pc:grpChg>
        <pc:grpChg chg="add del">
          <ac:chgData name="Jiří Zajíček" userId="d26f12ba9d4f7bc7" providerId="LiveId" clId="{1A46C065-D62C-4352-9B2A-28B0B2BAC095}" dt="2023-03-17T18:20:29.382" v="2107" actId="26606"/>
          <ac:grpSpMkLst>
            <pc:docMk/>
            <pc:sldMk cId="706366035" sldId="779"/>
            <ac:grpSpMk id="59" creationId="{1FAD7B33-B27E-4BD4-BE9C-A3698E433CF5}"/>
          </ac:grpSpMkLst>
        </pc:grpChg>
        <pc:picChg chg="add del">
          <ac:chgData name="Jiří Zajíček" userId="d26f12ba9d4f7bc7" providerId="LiveId" clId="{1A46C065-D62C-4352-9B2A-28B0B2BAC095}" dt="2023-03-17T18:18:28.125" v="2088" actId="26606"/>
          <ac:picMkLst>
            <pc:docMk/>
            <pc:sldMk cId="706366035" sldId="779"/>
            <ac:picMk id="21" creationId="{025CEF6D-5E98-4B5C-A10F-7459C1EEF10E}"/>
          </ac:picMkLst>
        </pc:picChg>
        <pc:picChg chg="add del">
          <ac:chgData name="Jiří Zajíček" userId="d26f12ba9d4f7bc7" providerId="LiveId" clId="{1A46C065-D62C-4352-9B2A-28B0B2BAC095}" dt="2023-03-17T18:18:50.770" v="2094" actId="26606"/>
          <ac:picMkLst>
            <pc:docMk/>
            <pc:sldMk cId="706366035" sldId="779"/>
            <ac:picMk id="43" creationId="{025CEF6D-5E98-4B5C-A10F-7459C1EEF10E}"/>
          </ac:picMkLst>
        </pc:picChg>
        <pc:picChg chg="add del">
          <ac:chgData name="Jiří Zajíček" userId="d26f12ba9d4f7bc7" providerId="LiveId" clId="{1A46C065-D62C-4352-9B2A-28B0B2BAC095}" dt="2023-03-17T18:20:29.382" v="2107" actId="26606"/>
          <ac:picMkLst>
            <pc:docMk/>
            <pc:sldMk cId="706366035" sldId="779"/>
            <ac:picMk id="52" creationId="{6A26901A-BC62-4A3A-A07A-65E1F3DDDEC6}"/>
          </ac:picMkLst>
        </pc:picChg>
        <pc:cxnChg chg="add del">
          <ac:chgData name="Jiří Zajíček" userId="d26f12ba9d4f7bc7" providerId="LiveId" clId="{1A46C065-D62C-4352-9B2A-28B0B2BAC095}" dt="2023-03-17T18:18:17.579" v="2086" actId="26606"/>
          <ac:cxnSpMkLst>
            <pc:docMk/>
            <pc:sldMk cId="706366035" sldId="779"/>
            <ac:cxnSpMk id="13" creationId="{9EC65442-F244-409C-BF44-C5D6472E810A}"/>
          </ac:cxnSpMkLst>
        </pc:cxnChg>
        <pc:cxnChg chg="add del">
          <ac:chgData name="Jiří Zajíček" userId="d26f12ba9d4f7bc7" providerId="LiveId" clId="{1A46C065-D62C-4352-9B2A-28B0B2BAC095}" dt="2023-03-17T18:18:28.125" v="2088" actId="26606"/>
          <ac:cxnSpMkLst>
            <pc:docMk/>
            <pc:sldMk cId="706366035" sldId="779"/>
            <ac:cxnSpMk id="23" creationId="{05C73161-1E4E-4E6A-91B2-E885CF8FFBA6}"/>
          </ac:cxnSpMkLst>
        </pc:cxnChg>
        <pc:cxnChg chg="add del">
          <ac:chgData name="Jiří Zajíček" userId="d26f12ba9d4f7bc7" providerId="LiveId" clId="{1A46C065-D62C-4352-9B2A-28B0B2BAC095}" dt="2023-03-17T18:18:50.770" v="2094" actId="26606"/>
          <ac:cxnSpMkLst>
            <pc:docMk/>
            <pc:sldMk cId="706366035" sldId="779"/>
            <ac:cxnSpMk id="45" creationId="{05C73161-1E4E-4E6A-91B2-E885CF8FFBA6}"/>
          </ac:cxnSpMkLst>
        </pc:cxnChg>
      </pc:sldChg>
      <pc:sldMasterChg chg="modSldLayout">
        <pc:chgData name="Jiří Zajíček" userId="d26f12ba9d4f7bc7" providerId="LiveId" clId="{1A46C065-D62C-4352-9B2A-28B0B2BAC095}" dt="2023-03-16T12:08:20.545" v="1577"/>
        <pc:sldMasterMkLst>
          <pc:docMk/>
          <pc:sldMasterMk cId="2359454597" sldId="2147483943"/>
        </pc:sldMasterMkLst>
        <pc:sldLayoutChg chg="delSp">
          <pc:chgData name="Jiří Zajíček" userId="d26f12ba9d4f7bc7" providerId="LiveId" clId="{1A46C065-D62C-4352-9B2A-28B0B2BAC095}" dt="2023-03-16T12:08:20.545" v="1577"/>
          <pc:sldLayoutMkLst>
            <pc:docMk/>
            <pc:sldMasterMk cId="2359454597" sldId="2147483943"/>
            <pc:sldLayoutMk cId="4198454183" sldId="2147483955"/>
          </pc:sldLayoutMkLst>
          <pc:picChg chg="del">
            <ac:chgData name="Jiří Zajíček" userId="d26f12ba9d4f7bc7" providerId="LiveId" clId="{1A46C065-D62C-4352-9B2A-28B0B2BAC095}" dt="2023-03-16T12:08:20.545" v="1577"/>
            <ac:picMkLst>
              <pc:docMk/>
              <pc:sldMasterMk cId="2359454597" sldId="2147483943"/>
              <pc:sldLayoutMk cId="4198454183" sldId="2147483955"/>
              <ac:picMk id="7" creationId="{00000000-0000-0000-0000-000000000000}"/>
            </ac:picMkLst>
          </pc:pic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C:\Users\staram\Documents\Data,%20statistick&#233;%20v&#253;stupy\&#344;idi&#269;sk&#225;%20a%20sv&#225;&#345;e&#269;sk&#225;%20opr&#225;vn&#283;n&#237;\podklad_finance%20na%20RP%20a%20SP%202022_2023.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cs-CZ"/>
              <a:t>Porovnání</a:t>
            </a:r>
            <a:r>
              <a:rPr lang="cs-CZ" baseline="0"/>
              <a:t> ONIV rok 2022 a 2023</a:t>
            </a:r>
            <a:endParaRPr lang="cs-CZ"/>
          </a:p>
        </c:rich>
      </c:tx>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cs-CZ"/>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List1!$E$10</c:f>
              <c:strCache>
                <c:ptCount val="1"/>
                <c:pt idx="0">
                  <c:v>ONIV 800,- Kč na žáka</c:v>
                </c:pt>
              </c:strCache>
            </c:strRef>
          </c:tx>
          <c:spPr>
            <a:gradFill rotWithShape="1">
              <a:gsLst>
                <a:gs pos="0">
                  <a:schemeClr val="accent1">
                    <a:tint val="98000"/>
                    <a:satMod val="110000"/>
                    <a:lumMod val="104000"/>
                  </a:schemeClr>
                </a:gs>
                <a:gs pos="69000">
                  <a:schemeClr val="accent1">
                    <a:shade val="88000"/>
                    <a:satMod val="130000"/>
                    <a:lumMod val="92000"/>
                  </a:schemeClr>
                </a:gs>
                <a:gs pos="100000">
                  <a:schemeClr val="accent1">
                    <a:shade val="78000"/>
                    <a:satMod val="130000"/>
                    <a:lumMod val="92000"/>
                  </a:schemeClr>
                </a:gs>
              </a:gsLst>
              <a:lin ang="5400000" scaled="0"/>
            </a:gradFill>
            <a:ln>
              <a:noFill/>
            </a:ln>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c:spPr>
          <c:invertIfNegative val="0"/>
          <c:cat>
            <c:numRef>
              <c:f>List1!$F$9:$G$9</c:f>
              <c:numCache>
                <c:formatCode>General</c:formatCode>
                <c:ptCount val="2"/>
                <c:pt idx="0">
                  <c:v>2022</c:v>
                </c:pt>
                <c:pt idx="1">
                  <c:v>2023</c:v>
                </c:pt>
              </c:numCache>
            </c:numRef>
          </c:cat>
          <c:val>
            <c:numRef>
              <c:f>List1!$F$10:$G$10</c:f>
              <c:numCache>
                <c:formatCode>#\ ##0\ "Kč"</c:formatCode>
                <c:ptCount val="2"/>
                <c:pt idx="0">
                  <c:v>357003200</c:v>
                </c:pt>
                <c:pt idx="1">
                  <c:v>370560000</c:v>
                </c:pt>
              </c:numCache>
            </c:numRef>
          </c:val>
          <c:extLst>
            <c:ext xmlns:c16="http://schemas.microsoft.com/office/drawing/2014/chart" uri="{C3380CC4-5D6E-409C-BE32-E72D297353CC}">
              <c16:uniqueId val="{00000000-F125-40A3-B348-A964CEF7DAF8}"/>
            </c:ext>
          </c:extLst>
        </c:ser>
        <c:ser>
          <c:idx val="1"/>
          <c:order val="1"/>
          <c:tx>
            <c:strRef>
              <c:f>List1!$E$11</c:f>
              <c:strCache>
                <c:ptCount val="1"/>
                <c:pt idx="0">
                  <c:v>řidičský a svářečský průkaz</c:v>
                </c:pt>
              </c:strCache>
            </c:strRef>
          </c:tx>
          <c:spPr>
            <a:gradFill rotWithShape="1">
              <a:gsLst>
                <a:gs pos="0">
                  <a:schemeClr val="accent2">
                    <a:tint val="98000"/>
                    <a:satMod val="110000"/>
                    <a:lumMod val="104000"/>
                  </a:schemeClr>
                </a:gs>
                <a:gs pos="69000">
                  <a:schemeClr val="accent2">
                    <a:shade val="88000"/>
                    <a:satMod val="130000"/>
                    <a:lumMod val="92000"/>
                  </a:schemeClr>
                </a:gs>
                <a:gs pos="100000">
                  <a:schemeClr val="accent2">
                    <a:shade val="78000"/>
                    <a:satMod val="130000"/>
                    <a:lumMod val="92000"/>
                  </a:schemeClr>
                </a:gs>
              </a:gsLst>
              <a:lin ang="5400000" scaled="0"/>
            </a:gradFill>
            <a:ln>
              <a:noFill/>
            </a:ln>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c:spPr>
          <c:invertIfNegative val="0"/>
          <c:cat>
            <c:numRef>
              <c:f>List1!$F$9:$G$9</c:f>
              <c:numCache>
                <c:formatCode>General</c:formatCode>
                <c:ptCount val="2"/>
                <c:pt idx="0">
                  <c:v>2022</c:v>
                </c:pt>
                <c:pt idx="1">
                  <c:v>2023</c:v>
                </c:pt>
              </c:numCache>
            </c:numRef>
          </c:cat>
          <c:val>
            <c:numRef>
              <c:f>List1!$F$11:$G$11</c:f>
              <c:numCache>
                <c:formatCode>#\ ##0\ "Kč"</c:formatCode>
                <c:ptCount val="2"/>
                <c:pt idx="0">
                  <c:v>377316854</c:v>
                </c:pt>
                <c:pt idx="1">
                  <c:v>414218450</c:v>
                </c:pt>
              </c:numCache>
            </c:numRef>
          </c:val>
          <c:extLst>
            <c:ext xmlns:c16="http://schemas.microsoft.com/office/drawing/2014/chart" uri="{C3380CC4-5D6E-409C-BE32-E72D297353CC}">
              <c16:uniqueId val="{00000001-F125-40A3-B348-A964CEF7DAF8}"/>
            </c:ext>
          </c:extLst>
        </c:ser>
        <c:dLbls>
          <c:showLegendKey val="0"/>
          <c:showVal val="0"/>
          <c:showCatName val="0"/>
          <c:showSerName val="0"/>
          <c:showPercent val="0"/>
          <c:showBubbleSize val="0"/>
        </c:dLbls>
        <c:gapWidth val="150"/>
        <c:shape val="box"/>
        <c:axId val="1688579615"/>
        <c:axId val="1688580031"/>
        <c:axId val="1470409663"/>
      </c:bar3DChart>
      <c:catAx>
        <c:axId val="1688579615"/>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cs-CZ"/>
          </a:p>
        </c:txPr>
        <c:crossAx val="1688580031"/>
        <c:crosses val="autoZero"/>
        <c:auto val="1"/>
        <c:lblAlgn val="ctr"/>
        <c:lblOffset val="100"/>
        <c:noMultiLvlLbl val="0"/>
      </c:catAx>
      <c:valAx>
        <c:axId val="1688580031"/>
        <c:scaling>
          <c:orientation val="minMax"/>
        </c:scaling>
        <c:delete val="0"/>
        <c:axPos val="l"/>
        <c:majorGridlines>
          <c:spPr>
            <a:ln w="9525" cap="flat" cmpd="sng" algn="ctr">
              <a:solidFill>
                <a:schemeClr val="tx1">
                  <a:lumMod val="15000"/>
                  <a:lumOff val="85000"/>
                </a:schemeClr>
              </a:solidFill>
              <a:round/>
            </a:ln>
            <a:effectLst/>
          </c:spPr>
        </c:majorGridlines>
        <c:numFmt formatCode="#\ ##0\ &quot;Kč&quot;"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cs-CZ"/>
          </a:p>
        </c:txPr>
        <c:crossAx val="1688579615"/>
        <c:crosses val="autoZero"/>
        <c:crossBetween val="between"/>
      </c:valAx>
      <c:serAx>
        <c:axId val="1470409663"/>
        <c:scaling>
          <c:orientation val="minMax"/>
        </c:scaling>
        <c:delete val="0"/>
        <c:axPos val="b"/>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cs-CZ"/>
          </a:p>
        </c:txPr>
        <c:crossAx val="1688580031"/>
        <c:crosses val="autoZero"/>
      </c:ser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cs-CZ"/>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cs-CZ"/>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232EEB-D839-6349-A07F-A12B544E8564}" type="datetimeFigureOut">
              <a:rPr lang="cs-CZ" smtClean="0"/>
              <a:t>20.03.2023</a:t>
            </a:fld>
            <a:endParaRPr lang="cs-CZ"/>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en-GB"/>
              <a:t>Edit Master text styles
Second level
Third level
Fourth level
Fifth level</a:t>
            </a:r>
            <a:endParaRPr lang="cs-CZ"/>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E99E7B-FA37-924F-A09B-A6AEEE569467}" type="slidenum">
              <a:rPr lang="cs-CZ" smtClean="0"/>
              <a:t>‹#›</a:t>
            </a:fld>
            <a:endParaRPr lang="cs-CZ"/>
          </a:p>
        </p:txBody>
      </p:sp>
    </p:spTree>
    <p:extLst>
      <p:ext uri="{BB962C8B-B14F-4D97-AF65-F5344CB8AC3E}">
        <p14:creationId xmlns:p14="http://schemas.microsoft.com/office/powerpoint/2010/main" val="2620702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Title 1"/>
          <p:cNvSpPr>
            <a:spLocks noGrp="1"/>
          </p:cNvSpPr>
          <p:nvPr>
            <p:ph type="ctrTitle"/>
          </p:nvPr>
        </p:nvSpPr>
        <p:spPr>
          <a:xfrm>
            <a:off x="2396319" y="802299"/>
            <a:ext cx="5618515" cy="2541431"/>
          </a:xfrm>
        </p:spPr>
        <p:txBody>
          <a:bodyPr bIns="0" anchor="b">
            <a:normAutofit/>
          </a:bodyPr>
          <a:lstStyle>
            <a:lvl1pPr algn="l">
              <a:defRPr sz="5400"/>
            </a:lvl1pPr>
          </a:lstStyle>
          <a:p>
            <a:r>
              <a:rPr lang="cs-CZ"/>
              <a:t>Kliknutím lze upravit styl.</a:t>
            </a:r>
            <a:endParaRPr lang="en-US" dirty="0"/>
          </a:p>
        </p:txBody>
      </p:sp>
      <p:sp>
        <p:nvSpPr>
          <p:cNvPr id="3" name="Subtitle 2"/>
          <p:cNvSpPr>
            <a:spLocks noGrp="1"/>
          </p:cNvSpPr>
          <p:nvPr>
            <p:ph type="subTitle" idx="1"/>
          </p:nvPr>
        </p:nvSpPr>
        <p:spPr>
          <a:xfrm>
            <a:off x="2396319" y="3531205"/>
            <a:ext cx="5618515" cy="977621"/>
          </a:xfrm>
        </p:spPr>
        <p:txBody>
          <a:bodyPr tIns="91440" bIns="91440">
            <a:normAutofit/>
          </a:bodyPr>
          <a:lstStyle>
            <a:lvl1pPr marL="0" indent="0" algn="l">
              <a:buNone/>
              <a:defRPr sz="1600" b="0" cap="all" baseline="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cs-CZ"/>
              <a:t>Kliknutím můžete upravit styl předlohy.</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3/20/2023</a:t>
            </a:fld>
            <a:endParaRPr lang="en-US" dirty="0"/>
          </a:p>
        </p:txBody>
      </p:sp>
      <p:sp>
        <p:nvSpPr>
          <p:cNvPr id="5" name="Footer Placeholder 4"/>
          <p:cNvSpPr>
            <a:spLocks noGrp="1"/>
          </p:cNvSpPr>
          <p:nvPr>
            <p:ph type="ftr" sz="quarter" idx="11"/>
          </p:nvPr>
        </p:nvSpPr>
        <p:spPr>
          <a:xfrm>
            <a:off x="2396319" y="329308"/>
            <a:ext cx="3086292" cy="309201"/>
          </a:xfrm>
        </p:spPr>
        <p:txBody>
          <a:bodyPr/>
          <a:lstStyle/>
          <a:p>
            <a:endParaRPr lang="en-US" dirty="0"/>
          </a:p>
        </p:txBody>
      </p:sp>
      <p:sp>
        <p:nvSpPr>
          <p:cNvPr id="6" name="Slide Number Placeholder 5"/>
          <p:cNvSpPr>
            <a:spLocks noGrp="1"/>
          </p:cNvSpPr>
          <p:nvPr>
            <p:ph type="sldNum" sz="quarter" idx="12"/>
          </p:nvPr>
        </p:nvSpPr>
        <p:spPr>
          <a:xfrm>
            <a:off x="1434703" y="798973"/>
            <a:ext cx="802005" cy="503578"/>
          </a:xfrm>
        </p:spPr>
        <p:txBody>
          <a:bodyPr/>
          <a:lstStyle/>
          <a:p>
            <a:fld id="{48F63A3B-78C7-47BE-AE5E-E10140E04643}" type="slidenum">
              <a:rPr lang="en-US" smtClean="0"/>
              <a:t>‹#›</a:t>
            </a:fld>
            <a:endParaRPr lang="en-US" dirty="0"/>
          </a:p>
        </p:txBody>
      </p:sp>
      <p:cxnSp>
        <p:nvCxnSpPr>
          <p:cNvPr id="15" name="Straight Connector 14"/>
          <p:cNvCxnSpPr/>
          <p:nvPr/>
        </p:nvCxnSpPr>
        <p:spPr>
          <a:xfrm>
            <a:off x="2396319" y="3528542"/>
            <a:ext cx="5618515"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2298205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cxnSp>
        <p:nvCxnSpPr>
          <p:cNvPr id="33" name="Straight Connector 32"/>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p:txBody>
          <a:bodyPr/>
          <a:lstStyle/>
          <a:p>
            <a:r>
              <a:rPr lang="cs-CZ"/>
              <a:t>Kliknutím lze upravit styl.</a:t>
            </a:r>
            <a:endParaRPr lang="en-US" dirty="0"/>
          </a:p>
        </p:txBody>
      </p:sp>
      <p:sp>
        <p:nvSpPr>
          <p:cNvPr id="3" name="Vertical Text Placeholder 2"/>
          <p:cNvSpPr>
            <a:spLocks noGrp="1"/>
          </p:cNvSpPr>
          <p:nvPr>
            <p:ph type="body" orient="vert" idx="1"/>
          </p:nvPr>
        </p:nvSpPr>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3/20/2023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23BD8D3-A9DD-40CB-A396-ADCE34852C74}" type="slidenum">
              <a:rPr lang="cs-CZ" smtClean="0"/>
              <a:pPr/>
              <a:t>‹#›</a:t>
            </a:fld>
            <a:endParaRPr lang="cs-CZ" dirty="0"/>
          </a:p>
        </p:txBody>
      </p:sp>
    </p:spTree>
    <p:extLst>
      <p:ext uri="{BB962C8B-B14F-4D97-AF65-F5344CB8AC3E}">
        <p14:creationId xmlns:p14="http://schemas.microsoft.com/office/powerpoint/2010/main" val="3742545982"/>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18028" y="798974"/>
            <a:ext cx="1103027" cy="4659889"/>
          </a:xfrm>
        </p:spPr>
        <p:txBody>
          <a:bodyPr vert="eaVert"/>
          <a:lstStyle>
            <a:lvl1pPr algn="l">
              <a:defRPr/>
            </a:lvl1pPr>
          </a:lstStyle>
          <a:p>
            <a:r>
              <a:rPr lang="cs-CZ"/>
              <a:t>Kliknutím lze upravit styl.</a:t>
            </a:r>
            <a:endParaRPr lang="en-US" dirty="0"/>
          </a:p>
        </p:txBody>
      </p:sp>
      <p:sp>
        <p:nvSpPr>
          <p:cNvPr id="3" name="Vertical Text Placeholder 2"/>
          <p:cNvSpPr>
            <a:spLocks noGrp="1"/>
          </p:cNvSpPr>
          <p:nvPr>
            <p:ph type="body" orient="vert" idx="1"/>
          </p:nvPr>
        </p:nvSpPr>
        <p:spPr>
          <a:xfrm>
            <a:off x="1443491" y="798974"/>
            <a:ext cx="5301095" cy="4659889"/>
          </a:xfrm>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3/20/2023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23BD8D3-A9DD-40CB-A396-ADCE34852C74}" type="slidenum">
              <a:rPr lang="cs-CZ" smtClean="0"/>
              <a:pPr/>
              <a:t>‹#›</a:t>
            </a:fld>
            <a:endParaRPr lang="cs-CZ" dirty="0"/>
          </a:p>
        </p:txBody>
      </p:sp>
      <p:cxnSp>
        <p:nvCxnSpPr>
          <p:cNvPr id="15" name="Straight Connector 14"/>
          <p:cNvCxnSpPr/>
          <p:nvPr/>
        </p:nvCxnSpPr>
        <p:spPr>
          <a:xfrm>
            <a:off x="6918028" y="798974"/>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214008809"/>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12" name="Content Placeholder 2"/>
          <p:cNvSpPr>
            <a:spLocks noGrp="1"/>
          </p:cNvSpPr>
          <p:nvPr>
            <p:ph sz="quarter" idx="13"/>
          </p:nvPr>
        </p:nvSpPr>
        <p:spPr>
          <a:xfrm>
            <a:off x="685330" y="2367093"/>
            <a:ext cx="7772870" cy="3424107"/>
          </a:xfrm>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pPr algn="l" eaLnBrk="1" latinLnBrk="0" hangingPunct="1"/>
            <a:fld id="{74CBEAF9-9E58-4CC8-A6FF-6DD8A58DEEA4}" type="datetimeFigureOut">
              <a:rPr lang="en-US" smtClean="0"/>
              <a:pPr algn="l" eaLnBrk="1" latinLnBrk="0" hangingPunct="1"/>
              <a:t>3/20/2023</a:t>
            </a:fld>
            <a:endParaRPr lang="en-US" dirty="0">
              <a:solidFill>
                <a:schemeClr val="accent1">
                  <a:shade val="75000"/>
                </a:schemeClr>
              </a:solidFill>
            </a:endParaRPr>
          </a:p>
        </p:txBody>
      </p:sp>
      <p:sp>
        <p:nvSpPr>
          <p:cNvPr id="5" name="Footer Placeholder 4"/>
          <p:cNvSpPr>
            <a:spLocks noGrp="1"/>
          </p:cNvSpPr>
          <p:nvPr>
            <p:ph type="ftr" sz="quarter" idx="11"/>
          </p:nvPr>
        </p:nvSpPr>
        <p:spPr/>
        <p:txBody>
          <a:bodyPr/>
          <a:lstStyle/>
          <a:p>
            <a:pPr algn="r" eaLnBrk="1" latinLnBrk="0" hangingPunct="1"/>
            <a:endParaRPr kumimoji="0" lang="en-US" dirty="0">
              <a:solidFill>
                <a:schemeClr val="accent1">
                  <a:shade val="75000"/>
                </a:schemeClr>
              </a:solidFill>
            </a:endParaRPr>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dirty="0">
              <a:solidFill>
                <a:schemeClr val="accent1">
                  <a:shade val="75000"/>
                </a:schemeClr>
              </a:solidFill>
            </a:endParaRPr>
          </a:p>
        </p:txBody>
      </p:sp>
    </p:spTree>
    <p:extLst>
      <p:ext uri="{BB962C8B-B14F-4D97-AF65-F5344CB8AC3E}">
        <p14:creationId xmlns:p14="http://schemas.microsoft.com/office/powerpoint/2010/main" val="7465010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abulka">
    <p:spTree>
      <p:nvGrpSpPr>
        <p:cNvPr id="1" name=""/>
        <p:cNvGrpSpPr/>
        <p:nvPr/>
      </p:nvGrpSpPr>
      <p:grpSpPr>
        <a:xfrm>
          <a:off x="0" y="0"/>
          <a:ext cx="0" cy="0"/>
          <a:chOff x="0" y="0"/>
          <a:chExt cx="0" cy="0"/>
        </a:xfrm>
      </p:grpSpPr>
      <p:sp>
        <p:nvSpPr>
          <p:cNvPr id="2" name="Nadpis 1"/>
          <p:cNvSpPr>
            <a:spLocks noGrp="1"/>
          </p:cNvSpPr>
          <p:nvPr>
            <p:ph type="title"/>
          </p:nvPr>
        </p:nvSpPr>
        <p:spPr>
          <a:xfrm>
            <a:off x="539750" y="944565"/>
            <a:ext cx="7886700" cy="609917"/>
          </a:xfrm>
        </p:spPr>
        <p:txBody>
          <a:bodyPr anchor="t" anchorCtr="0">
            <a:noAutofit/>
          </a:bodyPr>
          <a:lstStyle>
            <a:lvl1pPr>
              <a:lnSpc>
                <a:spcPct val="100000"/>
              </a:lnSpc>
              <a:defRPr sz="1575" baseline="0"/>
            </a:lvl1pPr>
          </a:lstStyle>
          <a:p>
            <a:r>
              <a:rPr lang="cs-CZ" dirty="0"/>
              <a:t>Kliknutím lze upravit styl.</a:t>
            </a:r>
          </a:p>
        </p:txBody>
      </p:sp>
      <p:sp>
        <p:nvSpPr>
          <p:cNvPr id="6" name="Zástupný symbol pro číslo snímku 5"/>
          <p:cNvSpPr>
            <a:spLocks noGrp="1"/>
          </p:cNvSpPr>
          <p:nvPr>
            <p:ph type="sldNum" sz="quarter" idx="12"/>
          </p:nvPr>
        </p:nvSpPr>
        <p:spPr/>
        <p:txBody>
          <a:bodyPr/>
          <a:lstStyle/>
          <a:p>
            <a:fld id="{323BD8D3-A9DD-40CB-A396-ADCE34852C74}" type="slidenum">
              <a:rPr lang="cs-CZ" smtClean="0"/>
              <a:t>‹#›</a:t>
            </a:fld>
            <a:endParaRPr lang="cs-CZ"/>
          </a:p>
        </p:txBody>
      </p:sp>
      <p:graphicFrame>
        <p:nvGraphicFramePr>
          <p:cNvPr id="7" name="Tabulka 6"/>
          <p:cNvGraphicFramePr>
            <a:graphicFrameLocks noGrp="1"/>
          </p:cNvGraphicFramePr>
          <p:nvPr userDrawn="1"/>
        </p:nvGraphicFramePr>
        <p:xfrm>
          <a:off x="547199" y="3546686"/>
          <a:ext cx="7886700" cy="741680"/>
        </p:xfrm>
        <a:graphic>
          <a:graphicData uri="http://schemas.openxmlformats.org/drawingml/2006/table">
            <a:tbl>
              <a:tblPr firstRow="1" bandRow="1">
                <a:tableStyleId>{5C22544A-7EE6-4342-B048-85BDC9FD1C3A}</a:tableStyleId>
              </a:tblPr>
              <a:tblGrid>
                <a:gridCol w="1314450">
                  <a:extLst>
                    <a:ext uri="{9D8B030D-6E8A-4147-A177-3AD203B41FA5}">
                      <a16:colId xmlns:a16="http://schemas.microsoft.com/office/drawing/2014/main" val="3532208531"/>
                    </a:ext>
                  </a:extLst>
                </a:gridCol>
                <a:gridCol w="1314450">
                  <a:extLst>
                    <a:ext uri="{9D8B030D-6E8A-4147-A177-3AD203B41FA5}">
                      <a16:colId xmlns:a16="http://schemas.microsoft.com/office/drawing/2014/main" val="2446159533"/>
                    </a:ext>
                  </a:extLst>
                </a:gridCol>
                <a:gridCol w="1314450">
                  <a:extLst>
                    <a:ext uri="{9D8B030D-6E8A-4147-A177-3AD203B41FA5}">
                      <a16:colId xmlns:a16="http://schemas.microsoft.com/office/drawing/2014/main" val="3828646843"/>
                    </a:ext>
                  </a:extLst>
                </a:gridCol>
                <a:gridCol w="1314450">
                  <a:extLst>
                    <a:ext uri="{9D8B030D-6E8A-4147-A177-3AD203B41FA5}">
                      <a16:colId xmlns:a16="http://schemas.microsoft.com/office/drawing/2014/main" val="2071330293"/>
                    </a:ext>
                  </a:extLst>
                </a:gridCol>
                <a:gridCol w="1314450">
                  <a:extLst>
                    <a:ext uri="{9D8B030D-6E8A-4147-A177-3AD203B41FA5}">
                      <a16:colId xmlns:a16="http://schemas.microsoft.com/office/drawing/2014/main" val="3500415985"/>
                    </a:ext>
                  </a:extLst>
                </a:gridCol>
                <a:gridCol w="1314450">
                  <a:extLst>
                    <a:ext uri="{9D8B030D-6E8A-4147-A177-3AD203B41FA5}">
                      <a16:colId xmlns:a16="http://schemas.microsoft.com/office/drawing/2014/main" val="1800194414"/>
                    </a:ext>
                  </a:extLst>
                </a:gridCol>
              </a:tblGrid>
              <a:tr h="370840">
                <a:tc>
                  <a:txBody>
                    <a:bodyPr/>
                    <a:lstStyle/>
                    <a:p>
                      <a:endParaRPr lang="cs-CZ" dirty="0"/>
                    </a:p>
                  </a:txBody>
                  <a:tcPr/>
                </a:tc>
                <a:tc>
                  <a:txBody>
                    <a:bodyPr/>
                    <a:lstStyle/>
                    <a:p>
                      <a:endParaRPr lang="cs-CZ"/>
                    </a:p>
                  </a:txBody>
                  <a:tcPr/>
                </a:tc>
                <a:tc>
                  <a:txBody>
                    <a:bodyPr/>
                    <a:lstStyle/>
                    <a:p>
                      <a:endParaRPr lang="cs-CZ"/>
                    </a:p>
                  </a:txBody>
                  <a:tcPr/>
                </a:tc>
                <a:tc>
                  <a:txBody>
                    <a:bodyPr/>
                    <a:lstStyle/>
                    <a:p>
                      <a:endParaRPr lang="cs-CZ"/>
                    </a:p>
                  </a:txBody>
                  <a:tcPr/>
                </a:tc>
                <a:tc>
                  <a:txBody>
                    <a:bodyPr/>
                    <a:lstStyle/>
                    <a:p>
                      <a:endParaRPr lang="cs-CZ"/>
                    </a:p>
                  </a:txBody>
                  <a:tcPr/>
                </a:tc>
                <a:tc>
                  <a:txBody>
                    <a:bodyPr/>
                    <a:lstStyle/>
                    <a:p>
                      <a:endParaRPr lang="cs-CZ" dirty="0"/>
                    </a:p>
                  </a:txBody>
                  <a:tcPr/>
                </a:tc>
                <a:extLst>
                  <a:ext uri="{0D108BD9-81ED-4DB2-BD59-A6C34878D82A}">
                    <a16:rowId xmlns:a16="http://schemas.microsoft.com/office/drawing/2014/main" val="1398266416"/>
                  </a:ext>
                </a:extLst>
              </a:tr>
              <a:tr h="370840">
                <a:tc>
                  <a:txBody>
                    <a:bodyPr/>
                    <a:lstStyle/>
                    <a:p>
                      <a:endParaRPr lang="cs-CZ"/>
                    </a:p>
                  </a:txBody>
                  <a:tcPr/>
                </a:tc>
                <a:tc>
                  <a:txBody>
                    <a:bodyPr/>
                    <a:lstStyle/>
                    <a:p>
                      <a:endParaRPr lang="cs-CZ" dirty="0"/>
                    </a:p>
                  </a:txBody>
                  <a:tcPr/>
                </a:tc>
                <a:tc>
                  <a:txBody>
                    <a:bodyPr/>
                    <a:lstStyle/>
                    <a:p>
                      <a:endParaRPr lang="cs-CZ"/>
                    </a:p>
                  </a:txBody>
                  <a:tcPr/>
                </a:tc>
                <a:tc>
                  <a:txBody>
                    <a:bodyPr/>
                    <a:lstStyle/>
                    <a:p>
                      <a:endParaRPr lang="cs-CZ"/>
                    </a:p>
                  </a:txBody>
                  <a:tcPr/>
                </a:tc>
                <a:tc>
                  <a:txBody>
                    <a:bodyPr/>
                    <a:lstStyle/>
                    <a:p>
                      <a:endParaRPr lang="cs-CZ"/>
                    </a:p>
                  </a:txBody>
                  <a:tcPr/>
                </a:tc>
                <a:tc>
                  <a:txBody>
                    <a:bodyPr/>
                    <a:lstStyle/>
                    <a:p>
                      <a:endParaRPr lang="cs-CZ" dirty="0"/>
                    </a:p>
                  </a:txBody>
                  <a:tcPr/>
                </a:tc>
                <a:extLst>
                  <a:ext uri="{0D108BD9-81ED-4DB2-BD59-A6C34878D82A}">
                    <a16:rowId xmlns:a16="http://schemas.microsoft.com/office/drawing/2014/main" val="2215755881"/>
                  </a:ext>
                </a:extLst>
              </a:tr>
            </a:tbl>
          </a:graphicData>
        </a:graphic>
      </p:graphicFrame>
      <p:sp>
        <p:nvSpPr>
          <p:cNvPr id="8" name="Zástupný symbol pro obsah 2"/>
          <p:cNvSpPr>
            <a:spLocks noGrp="1"/>
          </p:cNvSpPr>
          <p:nvPr>
            <p:ph idx="13"/>
          </p:nvPr>
        </p:nvSpPr>
        <p:spPr>
          <a:xfrm>
            <a:off x="547199" y="1825625"/>
            <a:ext cx="8201514" cy="1472776"/>
          </a:xfrm>
        </p:spPr>
        <p:txBody>
          <a:bodyPr>
            <a:noAutofit/>
          </a:bodyPr>
          <a:lstStyle/>
          <a:p>
            <a:pPr lvl="0"/>
            <a:r>
              <a:rPr lang="cs-CZ" dirty="0"/>
              <a:t>Upravte styly předlohy textu.</a:t>
            </a:r>
          </a:p>
          <a:p>
            <a:pPr lvl="1"/>
            <a:r>
              <a:rPr lang="cs-CZ" dirty="0"/>
              <a:t>Druhá úroveň</a:t>
            </a:r>
          </a:p>
          <a:p>
            <a:pPr lvl="2"/>
            <a:r>
              <a:rPr lang="cs-CZ" dirty="0"/>
              <a:t>Třetí úroveň</a:t>
            </a:r>
          </a:p>
          <a:p>
            <a:pPr lvl="3"/>
            <a:r>
              <a:rPr lang="cs-CZ" dirty="0"/>
              <a:t>Čtvrtá úroveň</a:t>
            </a:r>
          </a:p>
          <a:p>
            <a:pPr lvl="4"/>
            <a:r>
              <a:rPr lang="cs-CZ" dirty="0"/>
              <a:t>Pátá úroveň</a:t>
            </a:r>
          </a:p>
        </p:txBody>
      </p:sp>
      <p:sp>
        <p:nvSpPr>
          <p:cNvPr id="9" name="Zástupný symbol pro obsah 2"/>
          <p:cNvSpPr>
            <a:spLocks noGrp="1"/>
          </p:cNvSpPr>
          <p:nvPr>
            <p:ph idx="14"/>
          </p:nvPr>
        </p:nvSpPr>
        <p:spPr>
          <a:xfrm>
            <a:off x="539750" y="4636559"/>
            <a:ext cx="8201514" cy="1472776"/>
          </a:xfrm>
        </p:spPr>
        <p:txBody>
          <a:bodyPr>
            <a:noAutofit/>
          </a:bodyPr>
          <a:lstStyle/>
          <a:p>
            <a:pPr lvl="0"/>
            <a:r>
              <a:rPr lang="cs-CZ" dirty="0"/>
              <a:t>Upravte styly předlohy textu.</a:t>
            </a:r>
          </a:p>
          <a:p>
            <a:pPr lvl="1"/>
            <a:r>
              <a:rPr lang="cs-CZ" dirty="0"/>
              <a:t>Druhá úroveň</a:t>
            </a:r>
          </a:p>
          <a:p>
            <a:pPr lvl="2"/>
            <a:r>
              <a:rPr lang="cs-CZ" dirty="0"/>
              <a:t>Třetí úroveň</a:t>
            </a:r>
          </a:p>
          <a:p>
            <a:pPr lvl="3"/>
            <a:r>
              <a:rPr lang="cs-CZ" dirty="0"/>
              <a:t>Čtvrtá úroveň</a:t>
            </a:r>
          </a:p>
          <a:p>
            <a:pPr lvl="4"/>
            <a:r>
              <a:rPr lang="cs-CZ" dirty="0"/>
              <a:t>Pátá úroveň</a:t>
            </a:r>
          </a:p>
        </p:txBody>
      </p:sp>
    </p:spTree>
    <p:extLst>
      <p:ext uri="{BB962C8B-B14F-4D97-AF65-F5344CB8AC3E}">
        <p14:creationId xmlns:p14="http://schemas.microsoft.com/office/powerpoint/2010/main" val="721844264"/>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slední stránk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64390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Nadpis a obsah / číslo + 2 obrázky V1">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356044" y="2133106"/>
            <a:ext cx="7049417" cy="3993058"/>
          </a:xfrm>
        </p:spPr>
        <p:txBody>
          <a:bodyPr/>
          <a:lstStyle/>
          <a:p>
            <a:pPr lvl="0"/>
            <a:r>
              <a:rPr lang="cs-CZ" dirty="0"/>
              <a:t>Kliknutím lze upravit styly předlohy textu.</a:t>
            </a:r>
          </a:p>
          <a:p>
            <a:pPr lvl="1"/>
            <a:r>
              <a:rPr lang="cs-CZ" dirty="0"/>
              <a:t>Druhá úroveň</a:t>
            </a:r>
          </a:p>
          <a:p>
            <a:pPr lvl="2"/>
            <a:r>
              <a:rPr lang="cs-CZ" dirty="0"/>
              <a:t>Třetí úroveň</a:t>
            </a:r>
          </a:p>
          <a:p>
            <a:pPr lvl="3"/>
            <a:r>
              <a:rPr lang="cs-CZ" dirty="0"/>
              <a:t>Čtvrtá úroveň</a:t>
            </a:r>
          </a:p>
          <a:p>
            <a:pPr lvl="4"/>
            <a:r>
              <a:rPr lang="cs-CZ" dirty="0"/>
              <a:t>Pátá úroveň</a:t>
            </a:r>
          </a:p>
        </p:txBody>
      </p:sp>
      <p:sp>
        <p:nvSpPr>
          <p:cNvPr id="9" name="Zástupný symbol pro datum 8"/>
          <p:cNvSpPr>
            <a:spLocks noGrp="1"/>
          </p:cNvSpPr>
          <p:nvPr>
            <p:ph type="dt" sz="half" idx="10"/>
          </p:nvPr>
        </p:nvSpPr>
        <p:spPr/>
        <p:txBody>
          <a:bodyPr/>
          <a:lstStyle/>
          <a:p>
            <a:fld id="{CAC2EC97-1F6E-4466-B3EA-571BB867B40B}" type="datetimeFigureOut">
              <a:rPr lang="cs-CZ" smtClean="0"/>
              <a:t>20.03.2023</a:t>
            </a:fld>
            <a:endParaRPr lang="cs-CZ" dirty="0"/>
          </a:p>
        </p:txBody>
      </p:sp>
      <p:sp>
        <p:nvSpPr>
          <p:cNvPr id="10" name="Zástupný symbol pro zápatí 9"/>
          <p:cNvSpPr>
            <a:spLocks noGrp="1"/>
          </p:cNvSpPr>
          <p:nvPr>
            <p:ph type="ftr" sz="quarter" idx="11"/>
          </p:nvPr>
        </p:nvSpPr>
        <p:spPr/>
        <p:txBody>
          <a:bodyPr/>
          <a:lstStyle/>
          <a:p>
            <a:endParaRPr lang="cs-CZ" dirty="0"/>
          </a:p>
        </p:txBody>
      </p:sp>
      <p:sp>
        <p:nvSpPr>
          <p:cNvPr id="12" name="Zástupný symbol pro číslo snímku 11"/>
          <p:cNvSpPr>
            <a:spLocks noGrp="1"/>
          </p:cNvSpPr>
          <p:nvPr>
            <p:ph type="sldNum" sz="quarter" idx="12"/>
          </p:nvPr>
        </p:nvSpPr>
        <p:spPr/>
        <p:txBody>
          <a:bodyPr/>
          <a:lstStyle/>
          <a:p>
            <a:fld id="{B54EA301-FF80-4FC0-9DE1-CC913B4C9ECD}" type="slidenum">
              <a:rPr lang="cs-CZ" smtClean="0"/>
              <a:pPr/>
              <a:t>‹#›</a:t>
            </a:fld>
            <a:endParaRPr lang="cs-CZ" dirty="0"/>
          </a:p>
        </p:txBody>
      </p:sp>
      <p:sp>
        <p:nvSpPr>
          <p:cNvPr id="13" name="Nadpis 12"/>
          <p:cNvSpPr>
            <a:spLocks noGrp="1"/>
          </p:cNvSpPr>
          <p:nvPr>
            <p:ph type="title"/>
          </p:nvPr>
        </p:nvSpPr>
        <p:spPr/>
        <p:txBody>
          <a:bodyPr/>
          <a:lstStyle/>
          <a:p>
            <a:r>
              <a:rPr lang="cs-CZ"/>
              <a:t>Kliknutím lze upravit styl.</a:t>
            </a:r>
          </a:p>
        </p:txBody>
      </p:sp>
      <p:sp>
        <p:nvSpPr>
          <p:cNvPr id="7" name="Slza 6"/>
          <p:cNvSpPr/>
          <p:nvPr userDrawn="1"/>
        </p:nvSpPr>
        <p:spPr>
          <a:xfrm rot="10800000">
            <a:off x="7656122" y="410044"/>
            <a:ext cx="1177353" cy="1569237"/>
          </a:xfrm>
          <a:prstGeom prst="teardrop">
            <a:avLst/>
          </a:prstGeom>
          <a:solidFill>
            <a:srgbClr val="5CB9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1350" dirty="0"/>
          </a:p>
        </p:txBody>
      </p:sp>
      <p:pic>
        <p:nvPicPr>
          <p:cNvPr id="1026"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7656194" y="2387560"/>
            <a:ext cx="1177210" cy="156904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7657036" y="4364888"/>
            <a:ext cx="1175525" cy="1569046"/>
          </a:xfrm>
          <a:prstGeom prst="rect">
            <a:avLst/>
          </a:prstGeom>
          <a:noFill/>
          <a:extLst>
            <a:ext uri="{909E8E84-426E-40DD-AFC4-6F175D3DCCD1}">
              <a14:hiddenFill xmlns:a14="http://schemas.microsoft.com/office/drawing/2010/main">
                <a:solidFill>
                  <a:srgbClr val="FFFFFF"/>
                </a:solidFill>
              </a14:hiddenFill>
            </a:ext>
          </a:extLst>
        </p:spPr>
      </p:pic>
      <p:sp>
        <p:nvSpPr>
          <p:cNvPr id="4" name="Zástupný symbol pro text 3"/>
          <p:cNvSpPr>
            <a:spLocks noGrp="1"/>
          </p:cNvSpPr>
          <p:nvPr>
            <p:ph type="body" sz="quarter" idx="13"/>
          </p:nvPr>
        </p:nvSpPr>
        <p:spPr>
          <a:xfrm>
            <a:off x="7758768" y="410042"/>
            <a:ext cx="972235" cy="1569238"/>
          </a:xfrm>
        </p:spPr>
        <p:txBody>
          <a:bodyPr anchor="ctr">
            <a:normAutofit/>
          </a:bodyPr>
          <a:lstStyle>
            <a:lvl1pPr algn="ctr">
              <a:lnSpc>
                <a:spcPct val="100000"/>
              </a:lnSpc>
              <a:spcAft>
                <a:spcPts val="0"/>
              </a:spcAft>
              <a:defRPr sz="5399">
                <a:solidFill>
                  <a:schemeClr val="bg1"/>
                </a:solidFill>
              </a:defRPr>
            </a:lvl1pPr>
            <a:lvl2pPr>
              <a:defRPr sz="5399">
                <a:solidFill>
                  <a:schemeClr val="bg1"/>
                </a:solidFill>
              </a:defRPr>
            </a:lvl2pPr>
            <a:lvl3pPr>
              <a:defRPr sz="5399">
                <a:solidFill>
                  <a:schemeClr val="bg1"/>
                </a:solidFill>
              </a:defRPr>
            </a:lvl3pPr>
            <a:lvl4pPr>
              <a:defRPr sz="5399">
                <a:solidFill>
                  <a:schemeClr val="bg1"/>
                </a:solidFill>
              </a:defRPr>
            </a:lvl4pPr>
            <a:lvl5pPr>
              <a:defRPr sz="5399">
                <a:solidFill>
                  <a:schemeClr val="bg1"/>
                </a:solidFill>
              </a:defRPr>
            </a:lvl5pPr>
          </a:lstStyle>
          <a:p>
            <a:pPr lvl="0"/>
            <a:endParaRPr lang="cs-CZ" dirty="0"/>
          </a:p>
        </p:txBody>
      </p:sp>
    </p:spTree>
    <p:extLst>
      <p:ext uri="{BB962C8B-B14F-4D97-AF65-F5344CB8AC3E}">
        <p14:creationId xmlns:p14="http://schemas.microsoft.com/office/powerpoint/2010/main" val="28939369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Nadpis a obsah / číslo + 2 obrázky V6">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356044" y="2133106"/>
            <a:ext cx="7049417" cy="3993058"/>
          </a:xfrm>
        </p:spPr>
        <p:txBody>
          <a:bodyPr/>
          <a:lstStyle/>
          <a:p>
            <a:pPr lvl="0"/>
            <a:r>
              <a:rPr lang="cs-CZ" dirty="0"/>
              <a:t>Kliknutím lze upravit styly předlohy textu.</a:t>
            </a:r>
          </a:p>
          <a:p>
            <a:pPr lvl="1"/>
            <a:r>
              <a:rPr lang="cs-CZ" dirty="0"/>
              <a:t>Druhá úroveň</a:t>
            </a:r>
          </a:p>
          <a:p>
            <a:pPr lvl="2"/>
            <a:r>
              <a:rPr lang="cs-CZ" dirty="0"/>
              <a:t>Třetí úroveň</a:t>
            </a:r>
          </a:p>
          <a:p>
            <a:pPr lvl="3"/>
            <a:r>
              <a:rPr lang="cs-CZ" dirty="0"/>
              <a:t>Čtvrtá úroveň</a:t>
            </a:r>
          </a:p>
          <a:p>
            <a:pPr lvl="4"/>
            <a:r>
              <a:rPr lang="cs-CZ" dirty="0"/>
              <a:t>Pátá úroveň</a:t>
            </a:r>
          </a:p>
        </p:txBody>
      </p:sp>
      <p:sp>
        <p:nvSpPr>
          <p:cNvPr id="9" name="Zástupný symbol pro datum 8"/>
          <p:cNvSpPr>
            <a:spLocks noGrp="1"/>
          </p:cNvSpPr>
          <p:nvPr>
            <p:ph type="dt" sz="half" idx="10"/>
          </p:nvPr>
        </p:nvSpPr>
        <p:spPr/>
        <p:txBody>
          <a:bodyPr/>
          <a:lstStyle/>
          <a:p>
            <a:fld id="{CAC2EC97-1F6E-4466-B3EA-571BB867B40B}" type="datetimeFigureOut">
              <a:rPr lang="cs-CZ" smtClean="0"/>
              <a:t>20.03.2023</a:t>
            </a:fld>
            <a:endParaRPr lang="cs-CZ" dirty="0"/>
          </a:p>
        </p:txBody>
      </p:sp>
      <p:sp>
        <p:nvSpPr>
          <p:cNvPr id="10" name="Zástupný symbol pro zápatí 9"/>
          <p:cNvSpPr>
            <a:spLocks noGrp="1"/>
          </p:cNvSpPr>
          <p:nvPr>
            <p:ph type="ftr" sz="quarter" idx="11"/>
          </p:nvPr>
        </p:nvSpPr>
        <p:spPr/>
        <p:txBody>
          <a:bodyPr/>
          <a:lstStyle/>
          <a:p>
            <a:endParaRPr lang="cs-CZ" dirty="0"/>
          </a:p>
        </p:txBody>
      </p:sp>
      <p:sp>
        <p:nvSpPr>
          <p:cNvPr id="12" name="Zástupný symbol pro číslo snímku 11"/>
          <p:cNvSpPr>
            <a:spLocks noGrp="1"/>
          </p:cNvSpPr>
          <p:nvPr>
            <p:ph type="sldNum" sz="quarter" idx="12"/>
          </p:nvPr>
        </p:nvSpPr>
        <p:spPr/>
        <p:txBody>
          <a:bodyPr/>
          <a:lstStyle/>
          <a:p>
            <a:fld id="{B54EA301-FF80-4FC0-9DE1-CC913B4C9ECD}" type="slidenum">
              <a:rPr lang="cs-CZ" smtClean="0"/>
              <a:pPr/>
              <a:t>‹#›</a:t>
            </a:fld>
            <a:endParaRPr lang="cs-CZ" dirty="0"/>
          </a:p>
        </p:txBody>
      </p:sp>
      <p:sp>
        <p:nvSpPr>
          <p:cNvPr id="13" name="Nadpis 12"/>
          <p:cNvSpPr>
            <a:spLocks noGrp="1"/>
          </p:cNvSpPr>
          <p:nvPr>
            <p:ph type="title"/>
          </p:nvPr>
        </p:nvSpPr>
        <p:spPr/>
        <p:txBody>
          <a:bodyPr/>
          <a:lstStyle/>
          <a:p>
            <a:r>
              <a:rPr lang="cs-CZ"/>
              <a:t>Kliknutím lze upravit styl.</a:t>
            </a:r>
          </a:p>
        </p:txBody>
      </p:sp>
      <p:sp>
        <p:nvSpPr>
          <p:cNvPr id="7" name="Slza 6"/>
          <p:cNvSpPr/>
          <p:nvPr userDrawn="1"/>
        </p:nvSpPr>
        <p:spPr>
          <a:xfrm rot="10800000">
            <a:off x="7656122" y="410044"/>
            <a:ext cx="1177353" cy="1569237"/>
          </a:xfrm>
          <a:prstGeom prst="teardrop">
            <a:avLst/>
          </a:prstGeom>
          <a:solidFill>
            <a:srgbClr val="5CB9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1350" dirty="0"/>
          </a:p>
        </p:txBody>
      </p:sp>
      <p:pic>
        <p:nvPicPr>
          <p:cNvPr id="1026"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7657877" y="2390922"/>
            <a:ext cx="1173844" cy="156232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7657877" y="4367132"/>
            <a:ext cx="1173844" cy="1564559"/>
          </a:xfrm>
          <a:prstGeom prst="rect">
            <a:avLst/>
          </a:prstGeom>
          <a:noFill/>
          <a:extLst>
            <a:ext uri="{909E8E84-426E-40DD-AFC4-6F175D3DCCD1}">
              <a14:hiddenFill xmlns:a14="http://schemas.microsoft.com/office/drawing/2010/main">
                <a:solidFill>
                  <a:srgbClr val="FFFFFF"/>
                </a:solidFill>
              </a14:hiddenFill>
            </a:ext>
          </a:extLst>
        </p:spPr>
      </p:pic>
      <p:sp>
        <p:nvSpPr>
          <p:cNvPr id="11" name="Zástupný symbol pro text 3"/>
          <p:cNvSpPr>
            <a:spLocks noGrp="1"/>
          </p:cNvSpPr>
          <p:nvPr>
            <p:ph type="body" sz="quarter" idx="13"/>
          </p:nvPr>
        </p:nvSpPr>
        <p:spPr>
          <a:xfrm>
            <a:off x="7758768" y="410042"/>
            <a:ext cx="972235" cy="1569238"/>
          </a:xfrm>
        </p:spPr>
        <p:txBody>
          <a:bodyPr anchor="ctr">
            <a:normAutofit/>
          </a:bodyPr>
          <a:lstStyle>
            <a:lvl1pPr algn="ctr">
              <a:spcAft>
                <a:spcPts val="0"/>
              </a:spcAft>
              <a:defRPr sz="5399">
                <a:solidFill>
                  <a:schemeClr val="bg1"/>
                </a:solidFill>
              </a:defRPr>
            </a:lvl1pPr>
            <a:lvl2pPr>
              <a:defRPr sz="5399">
                <a:solidFill>
                  <a:schemeClr val="bg1"/>
                </a:solidFill>
              </a:defRPr>
            </a:lvl2pPr>
            <a:lvl3pPr>
              <a:defRPr sz="5399">
                <a:solidFill>
                  <a:schemeClr val="bg1"/>
                </a:solidFill>
              </a:defRPr>
            </a:lvl3pPr>
            <a:lvl4pPr>
              <a:defRPr sz="5399">
                <a:solidFill>
                  <a:schemeClr val="bg1"/>
                </a:solidFill>
              </a:defRPr>
            </a:lvl4pPr>
            <a:lvl5pPr>
              <a:defRPr sz="5399">
                <a:solidFill>
                  <a:schemeClr val="bg1"/>
                </a:solidFill>
              </a:defRPr>
            </a:lvl5pPr>
          </a:lstStyle>
          <a:p>
            <a:pPr lvl="0"/>
            <a:endParaRPr lang="cs-CZ" dirty="0"/>
          </a:p>
        </p:txBody>
      </p:sp>
    </p:spTree>
    <p:extLst>
      <p:ext uri="{BB962C8B-B14F-4D97-AF65-F5344CB8AC3E}">
        <p14:creationId xmlns:p14="http://schemas.microsoft.com/office/powerpoint/2010/main" val="34237018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Nadpis a obsah / číslo + 2 obrázky V3">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356044" y="2133106"/>
            <a:ext cx="7049417" cy="3993058"/>
          </a:xfrm>
        </p:spPr>
        <p:txBody>
          <a:bodyPr/>
          <a:lstStyle/>
          <a:p>
            <a:pPr lvl="0"/>
            <a:r>
              <a:rPr lang="cs-CZ" dirty="0"/>
              <a:t>Kliknutím lze upravit styly předlohy textu.</a:t>
            </a:r>
          </a:p>
          <a:p>
            <a:pPr lvl="1"/>
            <a:r>
              <a:rPr lang="cs-CZ" dirty="0"/>
              <a:t>Druhá úroveň</a:t>
            </a:r>
          </a:p>
          <a:p>
            <a:pPr lvl="2"/>
            <a:r>
              <a:rPr lang="cs-CZ" dirty="0"/>
              <a:t>Třetí úroveň</a:t>
            </a:r>
          </a:p>
          <a:p>
            <a:pPr lvl="3"/>
            <a:r>
              <a:rPr lang="cs-CZ" dirty="0"/>
              <a:t>Čtvrtá úroveň</a:t>
            </a:r>
          </a:p>
          <a:p>
            <a:pPr lvl="4"/>
            <a:r>
              <a:rPr lang="cs-CZ" dirty="0"/>
              <a:t>Pátá úroveň</a:t>
            </a:r>
          </a:p>
        </p:txBody>
      </p:sp>
      <p:sp>
        <p:nvSpPr>
          <p:cNvPr id="9" name="Zástupný symbol pro datum 8"/>
          <p:cNvSpPr>
            <a:spLocks noGrp="1"/>
          </p:cNvSpPr>
          <p:nvPr>
            <p:ph type="dt" sz="half" idx="10"/>
          </p:nvPr>
        </p:nvSpPr>
        <p:spPr/>
        <p:txBody>
          <a:bodyPr/>
          <a:lstStyle/>
          <a:p>
            <a:fld id="{CAC2EC97-1F6E-4466-B3EA-571BB867B40B}" type="datetimeFigureOut">
              <a:rPr lang="cs-CZ" smtClean="0"/>
              <a:t>20.03.2023</a:t>
            </a:fld>
            <a:endParaRPr lang="cs-CZ" dirty="0"/>
          </a:p>
        </p:txBody>
      </p:sp>
      <p:sp>
        <p:nvSpPr>
          <p:cNvPr id="10" name="Zástupný symbol pro zápatí 9"/>
          <p:cNvSpPr>
            <a:spLocks noGrp="1"/>
          </p:cNvSpPr>
          <p:nvPr>
            <p:ph type="ftr" sz="quarter" idx="11"/>
          </p:nvPr>
        </p:nvSpPr>
        <p:spPr/>
        <p:txBody>
          <a:bodyPr/>
          <a:lstStyle/>
          <a:p>
            <a:endParaRPr lang="cs-CZ" dirty="0"/>
          </a:p>
        </p:txBody>
      </p:sp>
      <p:sp>
        <p:nvSpPr>
          <p:cNvPr id="12" name="Zástupný symbol pro číslo snímku 11"/>
          <p:cNvSpPr>
            <a:spLocks noGrp="1"/>
          </p:cNvSpPr>
          <p:nvPr>
            <p:ph type="sldNum" sz="quarter" idx="12"/>
          </p:nvPr>
        </p:nvSpPr>
        <p:spPr/>
        <p:txBody>
          <a:bodyPr/>
          <a:lstStyle/>
          <a:p>
            <a:fld id="{B54EA301-FF80-4FC0-9DE1-CC913B4C9ECD}" type="slidenum">
              <a:rPr lang="cs-CZ" smtClean="0"/>
              <a:pPr/>
              <a:t>‹#›</a:t>
            </a:fld>
            <a:endParaRPr lang="cs-CZ" dirty="0"/>
          </a:p>
        </p:txBody>
      </p:sp>
      <p:sp>
        <p:nvSpPr>
          <p:cNvPr id="13" name="Nadpis 12"/>
          <p:cNvSpPr>
            <a:spLocks noGrp="1"/>
          </p:cNvSpPr>
          <p:nvPr>
            <p:ph type="title"/>
          </p:nvPr>
        </p:nvSpPr>
        <p:spPr/>
        <p:txBody>
          <a:bodyPr/>
          <a:lstStyle/>
          <a:p>
            <a:r>
              <a:rPr lang="cs-CZ"/>
              <a:t>Kliknutím lze upravit styl.</a:t>
            </a:r>
          </a:p>
        </p:txBody>
      </p:sp>
      <p:sp>
        <p:nvSpPr>
          <p:cNvPr id="7" name="Slza 6"/>
          <p:cNvSpPr/>
          <p:nvPr userDrawn="1"/>
        </p:nvSpPr>
        <p:spPr>
          <a:xfrm rot="10800000">
            <a:off x="7656122" y="410044"/>
            <a:ext cx="1177353" cy="1569237"/>
          </a:xfrm>
          <a:prstGeom prst="teardrop">
            <a:avLst/>
          </a:prstGeom>
          <a:solidFill>
            <a:srgbClr val="5CB9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1350" dirty="0"/>
          </a:p>
        </p:txBody>
      </p:sp>
      <p:pic>
        <p:nvPicPr>
          <p:cNvPr id="1026"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7657036" y="2388683"/>
            <a:ext cx="1175525" cy="15668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7656194" y="4364888"/>
            <a:ext cx="1177210" cy="1569046"/>
          </a:xfrm>
          <a:prstGeom prst="rect">
            <a:avLst/>
          </a:prstGeom>
          <a:noFill/>
          <a:extLst>
            <a:ext uri="{909E8E84-426E-40DD-AFC4-6F175D3DCCD1}">
              <a14:hiddenFill xmlns:a14="http://schemas.microsoft.com/office/drawing/2010/main">
                <a:solidFill>
                  <a:srgbClr val="FFFFFF"/>
                </a:solidFill>
              </a14:hiddenFill>
            </a:ext>
          </a:extLst>
        </p:spPr>
      </p:pic>
      <p:sp>
        <p:nvSpPr>
          <p:cNvPr id="11" name="Zástupný symbol pro text 3"/>
          <p:cNvSpPr>
            <a:spLocks noGrp="1"/>
          </p:cNvSpPr>
          <p:nvPr>
            <p:ph type="body" sz="quarter" idx="13"/>
          </p:nvPr>
        </p:nvSpPr>
        <p:spPr>
          <a:xfrm>
            <a:off x="7758768" y="410042"/>
            <a:ext cx="972235" cy="1569238"/>
          </a:xfrm>
        </p:spPr>
        <p:txBody>
          <a:bodyPr anchor="ctr">
            <a:normAutofit/>
          </a:bodyPr>
          <a:lstStyle>
            <a:lvl1pPr algn="ctr">
              <a:spcAft>
                <a:spcPts val="0"/>
              </a:spcAft>
              <a:defRPr sz="5399">
                <a:solidFill>
                  <a:schemeClr val="bg1"/>
                </a:solidFill>
              </a:defRPr>
            </a:lvl1pPr>
            <a:lvl2pPr>
              <a:defRPr sz="5399">
                <a:solidFill>
                  <a:schemeClr val="bg1"/>
                </a:solidFill>
              </a:defRPr>
            </a:lvl2pPr>
            <a:lvl3pPr>
              <a:defRPr sz="5399">
                <a:solidFill>
                  <a:schemeClr val="bg1"/>
                </a:solidFill>
              </a:defRPr>
            </a:lvl3pPr>
            <a:lvl4pPr>
              <a:defRPr sz="5399">
                <a:solidFill>
                  <a:schemeClr val="bg1"/>
                </a:solidFill>
              </a:defRPr>
            </a:lvl4pPr>
            <a:lvl5pPr>
              <a:defRPr sz="5399">
                <a:solidFill>
                  <a:schemeClr val="bg1"/>
                </a:solidFill>
              </a:defRPr>
            </a:lvl5pPr>
          </a:lstStyle>
          <a:p>
            <a:pPr lvl="0"/>
            <a:endParaRPr lang="cs-CZ" dirty="0"/>
          </a:p>
        </p:txBody>
      </p:sp>
    </p:spTree>
    <p:extLst>
      <p:ext uri="{BB962C8B-B14F-4D97-AF65-F5344CB8AC3E}">
        <p14:creationId xmlns:p14="http://schemas.microsoft.com/office/powerpoint/2010/main" val="1468970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Content Placeholder 2"/>
          <p:cNvSpPr>
            <a:spLocks noGrp="1"/>
          </p:cNvSpPr>
          <p:nvPr>
            <p:ph idx="1"/>
          </p:nvPr>
        </p:nvSpPr>
        <p:spPr/>
        <p:txBody>
          <a:bodyPr ancho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3/20/2023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23BD8D3-A9DD-40CB-A396-ADCE34852C74}" type="slidenum">
              <a:rPr lang="cs-CZ" smtClean="0"/>
              <a:pPr/>
              <a:t>‹#›</a:t>
            </a:fld>
            <a:endParaRPr lang="cs-CZ" dirty="0"/>
          </a:p>
        </p:txBody>
      </p:sp>
      <p:cxnSp>
        <p:nvCxnSpPr>
          <p:cNvPr id="33" name="Straight Connector 32"/>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428549341"/>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oddílu">
    <p:spTree>
      <p:nvGrpSpPr>
        <p:cNvPr id="1" name=""/>
        <p:cNvGrpSpPr/>
        <p:nvPr/>
      </p:nvGrpSpPr>
      <p:grpSpPr>
        <a:xfrm>
          <a:off x="0" y="0"/>
          <a:ext cx="0" cy="0"/>
          <a:chOff x="0" y="0"/>
          <a:chExt cx="0" cy="0"/>
        </a:xfrm>
      </p:grpSpPr>
      <p:sp>
        <p:nvSpPr>
          <p:cNvPr id="2" name="Title 1"/>
          <p:cNvSpPr>
            <a:spLocks noGrp="1"/>
          </p:cNvSpPr>
          <p:nvPr>
            <p:ph type="title"/>
          </p:nvPr>
        </p:nvSpPr>
        <p:spPr>
          <a:xfrm>
            <a:off x="1443491" y="1756130"/>
            <a:ext cx="5617002" cy="1887950"/>
          </a:xfrm>
        </p:spPr>
        <p:txBody>
          <a:bodyPr anchor="b">
            <a:normAutofit/>
          </a:bodyPr>
          <a:lstStyle>
            <a:lvl1pPr algn="l">
              <a:defRPr sz="3200"/>
            </a:lvl1pPr>
          </a:lstStyle>
          <a:p>
            <a:r>
              <a:rPr lang="cs-CZ"/>
              <a:t>Kliknutím lze upravit styl.</a:t>
            </a:r>
            <a:endParaRPr lang="en-US" dirty="0"/>
          </a:p>
        </p:txBody>
      </p:sp>
      <p:sp>
        <p:nvSpPr>
          <p:cNvPr id="3" name="Text Placeholder 2"/>
          <p:cNvSpPr>
            <a:spLocks noGrp="1"/>
          </p:cNvSpPr>
          <p:nvPr>
            <p:ph type="body" idx="1"/>
          </p:nvPr>
        </p:nvSpPr>
        <p:spPr>
          <a:xfrm>
            <a:off x="1443492" y="3806196"/>
            <a:ext cx="5617002" cy="1012929"/>
          </a:xfrm>
        </p:spPr>
        <p:txBody>
          <a:bodyPr tIns="91440">
            <a:normAutofit/>
          </a:bodyPr>
          <a:lstStyle>
            <a:lvl1pPr marL="0" indent="0" algn="l">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cs-CZ"/>
              <a:t>Po kliknutí můžete upravovat styly textu v předloze.</a:t>
            </a:r>
          </a:p>
        </p:txBody>
      </p:sp>
      <p:sp>
        <p:nvSpPr>
          <p:cNvPr id="4" name="Date Placeholder 3"/>
          <p:cNvSpPr>
            <a:spLocks noGrp="1"/>
          </p:cNvSpPr>
          <p:nvPr>
            <p:ph type="dt" sz="half" idx="10"/>
          </p:nvPr>
        </p:nvSpPr>
        <p:spPr/>
        <p:txBody>
          <a:bodyPr/>
          <a:lstStyle/>
          <a:p>
            <a:fld id="{C764DE79-268F-4C1A-8933-263129D2AF90}" type="datetimeFigureOut">
              <a:rPr lang="en-US" smtClean="0"/>
              <a:t>3/20/2023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23BD8D3-A9DD-40CB-A396-ADCE34852C74}" type="slidenum">
              <a:rPr lang="cs-CZ" smtClean="0"/>
              <a:pPr/>
              <a:t>‹#›</a:t>
            </a:fld>
            <a:endParaRPr lang="cs-CZ" dirty="0"/>
          </a:p>
        </p:txBody>
      </p:sp>
      <p:cxnSp>
        <p:nvCxnSpPr>
          <p:cNvPr id="15" name="Straight Connector 14"/>
          <p:cNvCxnSpPr/>
          <p:nvPr/>
        </p:nvCxnSpPr>
        <p:spPr>
          <a:xfrm>
            <a:off x="1443491" y="3804985"/>
            <a:ext cx="561700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295656837"/>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Title 1"/>
          <p:cNvSpPr>
            <a:spLocks noGrp="1"/>
          </p:cNvSpPr>
          <p:nvPr>
            <p:ph type="title"/>
          </p:nvPr>
        </p:nvSpPr>
        <p:spPr>
          <a:xfrm>
            <a:off x="1443491" y="804890"/>
            <a:ext cx="6571343" cy="1059305"/>
          </a:xfrm>
        </p:spPr>
        <p:txBody>
          <a:bodyPr/>
          <a:lstStyle/>
          <a:p>
            <a:r>
              <a:rPr lang="cs-CZ"/>
              <a:t>Kliknutím lze upravit styl.</a:t>
            </a:r>
            <a:endParaRPr lang="en-US" dirty="0"/>
          </a:p>
        </p:txBody>
      </p:sp>
      <p:sp>
        <p:nvSpPr>
          <p:cNvPr id="3" name="Content Placeholder 2"/>
          <p:cNvSpPr>
            <a:spLocks noGrp="1"/>
          </p:cNvSpPr>
          <p:nvPr>
            <p:ph sz="half" idx="1"/>
          </p:nvPr>
        </p:nvSpPr>
        <p:spPr>
          <a:xfrm>
            <a:off x="1443490" y="2013936"/>
            <a:ext cx="3125871" cy="3437560"/>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Content Placeholder 3"/>
          <p:cNvSpPr>
            <a:spLocks noGrp="1"/>
          </p:cNvSpPr>
          <p:nvPr>
            <p:ph sz="half" idx="2"/>
          </p:nvPr>
        </p:nvSpPr>
        <p:spPr>
          <a:xfrm>
            <a:off x="4889182" y="2013936"/>
            <a:ext cx="3125652" cy="3437559"/>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smtClean="0"/>
              <a:t>3/20/2023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23BD8D3-A9DD-40CB-A396-ADCE34852C74}" type="slidenum">
              <a:rPr lang="cs-CZ" smtClean="0"/>
              <a:t>‹#›</a:t>
            </a:fld>
            <a:endParaRPr lang="cs-CZ"/>
          </a:p>
        </p:txBody>
      </p:sp>
      <p:cxnSp>
        <p:nvCxnSpPr>
          <p:cNvPr id="33" name="Straight Connector 32"/>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5211133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cxnSp>
        <p:nvCxnSpPr>
          <p:cNvPr id="36" name="Straight Connector 35"/>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a:xfrm>
            <a:off x="1443491" y="804164"/>
            <a:ext cx="6571344" cy="1056319"/>
          </a:xfrm>
        </p:spPr>
        <p:txBody>
          <a:bodyPr/>
          <a:lstStyle/>
          <a:p>
            <a:r>
              <a:rPr lang="cs-CZ"/>
              <a:t>Kliknutím lze upravit styl.</a:t>
            </a:r>
            <a:endParaRPr lang="en-US" dirty="0"/>
          </a:p>
        </p:txBody>
      </p:sp>
      <p:sp>
        <p:nvSpPr>
          <p:cNvPr id="3" name="Text Placeholder 2"/>
          <p:cNvSpPr>
            <a:spLocks noGrp="1"/>
          </p:cNvSpPr>
          <p:nvPr>
            <p:ph type="body" idx="1"/>
          </p:nvPr>
        </p:nvSpPr>
        <p:spPr>
          <a:xfrm>
            <a:off x="1443491" y="2019550"/>
            <a:ext cx="3125766" cy="801943"/>
          </a:xfrm>
        </p:spPr>
        <p:txBody>
          <a:bodyPr anchor="b">
            <a:normAutofit/>
          </a:bodyPr>
          <a:lstStyle>
            <a:lvl1pPr marL="0" indent="0">
              <a:lnSpc>
                <a:spcPct val="100000"/>
              </a:lnSpc>
              <a:buNone/>
              <a:defRPr sz="2200" b="0" cap="all" baseline="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cs-CZ"/>
              <a:t>Po kliknutí můžete upravovat styly textu v předloze.</a:t>
            </a:r>
          </a:p>
        </p:txBody>
      </p:sp>
      <p:sp>
        <p:nvSpPr>
          <p:cNvPr id="4" name="Content Placeholder 3"/>
          <p:cNvSpPr>
            <a:spLocks noGrp="1"/>
          </p:cNvSpPr>
          <p:nvPr>
            <p:ph sz="half" idx="2"/>
          </p:nvPr>
        </p:nvSpPr>
        <p:spPr>
          <a:xfrm>
            <a:off x="1443491" y="2824270"/>
            <a:ext cx="3125766" cy="2644457"/>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5" name="Text Placeholder 4"/>
          <p:cNvSpPr>
            <a:spLocks noGrp="1"/>
          </p:cNvSpPr>
          <p:nvPr>
            <p:ph type="body" sz="quarter" idx="3"/>
          </p:nvPr>
        </p:nvSpPr>
        <p:spPr>
          <a:xfrm>
            <a:off x="4889182" y="2023004"/>
            <a:ext cx="3125652" cy="802237"/>
          </a:xfrm>
        </p:spPr>
        <p:txBody>
          <a:bodyPr anchor="b">
            <a:normAutofit/>
          </a:bodyPr>
          <a:lstStyle>
            <a:lvl1pPr marL="0" indent="0">
              <a:lnSpc>
                <a:spcPct val="100000"/>
              </a:lnSpc>
              <a:buNone/>
              <a:defRPr sz="2200" b="0" cap="all" baseline="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cs-CZ"/>
              <a:t>Po kliknutí můžete upravovat styly textu v předloze.</a:t>
            </a:r>
          </a:p>
        </p:txBody>
      </p:sp>
      <p:sp>
        <p:nvSpPr>
          <p:cNvPr id="6" name="Content Placeholder 5"/>
          <p:cNvSpPr>
            <a:spLocks noGrp="1"/>
          </p:cNvSpPr>
          <p:nvPr>
            <p:ph sz="quarter" idx="4"/>
          </p:nvPr>
        </p:nvSpPr>
        <p:spPr>
          <a:xfrm>
            <a:off x="4889182" y="2821491"/>
            <a:ext cx="3125652" cy="2637371"/>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smtClean="0"/>
              <a:t>3/20/2023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23BD8D3-A9DD-40CB-A396-ADCE34852C74}" type="slidenum">
              <a:rPr lang="cs-CZ" smtClean="0"/>
              <a:pPr/>
              <a:t>‹#›</a:t>
            </a:fld>
            <a:endParaRPr lang="cs-CZ" dirty="0"/>
          </a:p>
        </p:txBody>
      </p:sp>
    </p:spTree>
    <p:extLst>
      <p:ext uri="{BB962C8B-B14F-4D97-AF65-F5344CB8AC3E}">
        <p14:creationId xmlns:p14="http://schemas.microsoft.com/office/powerpoint/2010/main" val="2739060672"/>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cxnSp>
        <p:nvCxnSpPr>
          <p:cNvPr id="32" name="Straight Connector 31"/>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p:txBody>
          <a:bodyPr/>
          <a:lstStyle/>
          <a:p>
            <a:r>
              <a:rPr lang="cs-CZ"/>
              <a:t>Kliknutím lze upravit styl.</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smtClean="0"/>
              <a:t>3/20/2023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23BD8D3-A9DD-40CB-A396-ADCE34852C74}" type="slidenum">
              <a:rPr lang="cs-CZ" smtClean="0"/>
              <a:t>‹#›</a:t>
            </a:fld>
            <a:endParaRPr lang="cs-CZ"/>
          </a:p>
        </p:txBody>
      </p:sp>
    </p:spTree>
    <p:extLst>
      <p:ext uri="{BB962C8B-B14F-4D97-AF65-F5344CB8AC3E}">
        <p14:creationId xmlns:p14="http://schemas.microsoft.com/office/powerpoint/2010/main" val="38884137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smtClean="0"/>
              <a:t>3/20/2023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23BD8D3-A9DD-40CB-A396-ADCE34852C74}" type="slidenum">
              <a:rPr lang="cs-CZ" smtClean="0"/>
              <a:t>‹#›</a:t>
            </a:fld>
            <a:endParaRPr lang="cs-CZ"/>
          </a:p>
        </p:txBody>
      </p:sp>
    </p:spTree>
    <p:extLst>
      <p:ext uri="{BB962C8B-B14F-4D97-AF65-F5344CB8AC3E}">
        <p14:creationId xmlns:p14="http://schemas.microsoft.com/office/powerpoint/2010/main" val="508048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Title 1"/>
          <p:cNvSpPr>
            <a:spLocks noGrp="1"/>
          </p:cNvSpPr>
          <p:nvPr>
            <p:ph type="title"/>
          </p:nvPr>
        </p:nvSpPr>
        <p:spPr>
          <a:xfrm>
            <a:off x="1439042" y="798973"/>
            <a:ext cx="2425950" cy="2247117"/>
          </a:xfrm>
        </p:spPr>
        <p:txBody>
          <a:bodyPr anchor="b">
            <a:normAutofit/>
          </a:bodyPr>
          <a:lstStyle>
            <a:lvl1pPr algn="l">
              <a:defRPr sz="2400"/>
            </a:lvl1pPr>
          </a:lstStyle>
          <a:p>
            <a:r>
              <a:rPr lang="cs-CZ"/>
              <a:t>Kliknutím lze upravit styl.</a:t>
            </a:r>
            <a:endParaRPr lang="en-US" dirty="0"/>
          </a:p>
        </p:txBody>
      </p:sp>
      <p:sp>
        <p:nvSpPr>
          <p:cNvPr id="3" name="Content Placeholder 2"/>
          <p:cNvSpPr>
            <a:spLocks noGrp="1"/>
          </p:cNvSpPr>
          <p:nvPr>
            <p:ph idx="1"/>
          </p:nvPr>
        </p:nvSpPr>
        <p:spPr>
          <a:xfrm>
            <a:off x="4186656" y="798974"/>
            <a:ext cx="3828178" cy="4658826"/>
          </a:xfrm>
        </p:spPr>
        <p:txBody>
          <a:bodyPr anchor="ct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Text Placeholder 3"/>
          <p:cNvSpPr>
            <a:spLocks noGrp="1"/>
          </p:cNvSpPr>
          <p:nvPr>
            <p:ph type="body" sz="half" idx="2"/>
          </p:nvPr>
        </p:nvSpPr>
        <p:spPr>
          <a:xfrm>
            <a:off x="1439042" y="3205492"/>
            <a:ext cx="2427369" cy="2248181"/>
          </a:xfrm>
        </p:spPr>
        <p:txBody>
          <a:bodyPr>
            <a:normAutofit/>
          </a:bodyPr>
          <a:lstStyle>
            <a:lvl1pPr marL="0" indent="0" algn="l">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cs-CZ"/>
              <a:t>Po kliknutí můžete upravovat styly textu v předloze.</a:t>
            </a:r>
          </a:p>
        </p:txBody>
      </p:sp>
      <p:sp>
        <p:nvSpPr>
          <p:cNvPr id="5" name="Date Placeholder 4"/>
          <p:cNvSpPr>
            <a:spLocks noGrp="1"/>
          </p:cNvSpPr>
          <p:nvPr>
            <p:ph type="dt" sz="half" idx="10"/>
          </p:nvPr>
        </p:nvSpPr>
        <p:spPr/>
        <p:txBody>
          <a:bodyPr/>
          <a:lstStyle/>
          <a:p>
            <a:fld id="{C764DE79-268F-4C1A-8933-263129D2AF90}" type="datetimeFigureOut">
              <a:rPr lang="en-US" smtClean="0"/>
              <a:t>3/20/2023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23BD8D3-A9DD-40CB-A396-ADCE34852C74}" type="slidenum">
              <a:rPr lang="cs-CZ" smtClean="0"/>
              <a:pPr/>
              <a:t>‹#›</a:t>
            </a:fld>
            <a:endParaRPr lang="cs-CZ" dirty="0"/>
          </a:p>
        </p:txBody>
      </p:sp>
      <p:cxnSp>
        <p:nvCxnSpPr>
          <p:cNvPr id="17" name="Straight Connector 16"/>
          <p:cNvCxnSpPr/>
          <p:nvPr/>
        </p:nvCxnSpPr>
        <p:spPr>
          <a:xfrm>
            <a:off x="1441748" y="3205491"/>
            <a:ext cx="242327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940911478"/>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grpSp>
        <p:nvGrpSpPr>
          <p:cNvPr id="13" name="Group 12"/>
          <p:cNvGrpSpPr/>
          <p:nvPr/>
        </p:nvGrpSpPr>
        <p:grpSpPr>
          <a:xfrm>
            <a:off x="4996501" y="482171"/>
            <a:ext cx="3511387" cy="5149101"/>
            <a:chOff x="6852919" y="583365"/>
            <a:chExt cx="4681849" cy="5181928"/>
          </a:xfrm>
        </p:grpSpPr>
        <p:sp>
          <p:nvSpPr>
            <p:cNvPr id="14" name="Rectangle 13"/>
            <p:cNvSpPr/>
            <p:nvPr/>
          </p:nvSpPr>
          <p:spPr>
            <a:xfrm>
              <a:off x="6852919" y="583365"/>
              <a:ext cx="4681849"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5" name="Rectangle 14"/>
            <p:cNvSpPr/>
            <p:nvPr/>
          </p:nvSpPr>
          <p:spPr>
            <a:xfrm>
              <a:off x="7273787" y="915806"/>
              <a:ext cx="3844017" cy="4507918"/>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44148" y="1129513"/>
            <a:ext cx="3244935" cy="1830584"/>
          </a:xfrm>
        </p:spPr>
        <p:txBody>
          <a:bodyPr anchor="b">
            <a:normAutofit/>
          </a:bodyPr>
          <a:lstStyle>
            <a:lvl1pPr>
              <a:defRPr sz="3200"/>
            </a:lvl1pPr>
          </a:lstStyle>
          <a:p>
            <a:r>
              <a:rPr lang="cs-CZ"/>
              <a:t>Kliknutím lze upravit styl.</a:t>
            </a:r>
            <a:endParaRPr lang="en-US" dirty="0"/>
          </a:p>
        </p:txBody>
      </p:sp>
      <p:sp>
        <p:nvSpPr>
          <p:cNvPr id="3" name="Picture Placeholder 2"/>
          <p:cNvSpPr>
            <a:spLocks noGrp="1" noChangeAspect="1"/>
          </p:cNvSpPr>
          <p:nvPr>
            <p:ph type="pic" idx="1"/>
          </p:nvPr>
        </p:nvSpPr>
        <p:spPr>
          <a:xfrm>
            <a:off x="5640128" y="1122543"/>
            <a:ext cx="2234998" cy="3866327"/>
          </a:xfrm>
          <a:solidFill>
            <a:schemeClr val="bg1">
              <a:lumMod val="85000"/>
            </a:schemeClr>
          </a:solidFill>
          <a:ln w="9525" cap="sq">
            <a:noFill/>
            <a:miter lim="800000"/>
          </a:ln>
          <a:effectLst/>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cs-CZ"/>
              <a:t>Kliknutím na ikonu přidáte obrázek.</a:t>
            </a:r>
            <a:endParaRPr lang="en-US" dirty="0"/>
          </a:p>
        </p:txBody>
      </p:sp>
      <p:sp>
        <p:nvSpPr>
          <p:cNvPr id="4" name="Text Placeholder 3"/>
          <p:cNvSpPr>
            <a:spLocks noGrp="1"/>
          </p:cNvSpPr>
          <p:nvPr>
            <p:ph type="body" sz="half" idx="2"/>
          </p:nvPr>
        </p:nvSpPr>
        <p:spPr>
          <a:xfrm>
            <a:off x="1443492" y="3145992"/>
            <a:ext cx="3240286" cy="2003742"/>
          </a:xfrm>
        </p:spPr>
        <p:txBody>
          <a:bodyPr>
            <a:normAutofit/>
          </a:bodyPr>
          <a:lstStyle>
            <a:lvl1pPr marL="0" indent="0" algn="l">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cs-CZ"/>
              <a:t>Po kliknutí můžete upravovat styly textu v předloze.</a:t>
            </a:r>
          </a:p>
        </p:txBody>
      </p:sp>
      <p:sp>
        <p:nvSpPr>
          <p:cNvPr id="5" name="Date Placeholder 4"/>
          <p:cNvSpPr>
            <a:spLocks noGrp="1"/>
          </p:cNvSpPr>
          <p:nvPr>
            <p:ph type="dt" sz="half" idx="10"/>
          </p:nvPr>
        </p:nvSpPr>
        <p:spPr>
          <a:xfrm>
            <a:off x="1436664" y="5469857"/>
            <a:ext cx="3252420" cy="320123"/>
          </a:xfrm>
        </p:spPr>
        <p:txBody>
          <a:bodyPr/>
          <a:lstStyle>
            <a:lvl1pPr algn="l">
              <a:defRPr/>
            </a:lvl1pPr>
          </a:lstStyle>
          <a:p>
            <a:fld id="{C764DE79-268F-4C1A-8933-263129D2AF90}" type="datetimeFigureOut">
              <a:rPr lang="en-US" smtClean="0"/>
              <a:t>3/20/2023</a:t>
            </a:fld>
            <a:endParaRPr lang="en-US" dirty="0"/>
          </a:p>
        </p:txBody>
      </p:sp>
      <p:sp>
        <p:nvSpPr>
          <p:cNvPr id="6" name="Footer Placeholder 5"/>
          <p:cNvSpPr>
            <a:spLocks noGrp="1"/>
          </p:cNvSpPr>
          <p:nvPr>
            <p:ph type="ftr" sz="quarter" idx="11"/>
          </p:nvPr>
        </p:nvSpPr>
        <p:spPr>
          <a:xfrm>
            <a:off x="1437530" y="318641"/>
            <a:ext cx="3251553" cy="320931"/>
          </a:xfrm>
        </p:spPr>
        <p:txBody>
          <a:bodyPr/>
          <a:lstStyle/>
          <a:p>
            <a:endParaRPr lang="en-US" dirty="0"/>
          </a:p>
        </p:txBody>
      </p:sp>
      <p:sp>
        <p:nvSpPr>
          <p:cNvPr id="7" name="Slide Number Placeholder 6"/>
          <p:cNvSpPr>
            <a:spLocks noGrp="1"/>
          </p:cNvSpPr>
          <p:nvPr>
            <p:ph type="sldNum" sz="quarter" idx="12"/>
          </p:nvPr>
        </p:nvSpPr>
        <p:spPr/>
        <p:txBody>
          <a:bodyPr/>
          <a:lstStyle/>
          <a:p>
            <a:fld id="{323BD8D3-A9DD-40CB-A396-ADCE34852C74}" type="slidenum">
              <a:rPr lang="cs-CZ" smtClean="0"/>
              <a:pPr/>
              <a:t>‹#›</a:t>
            </a:fld>
            <a:endParaRPr lang="cs-CZ" dirty="0"/>
          </a:p>
        </p:txBody>
      </p:sp>
      <p:cxnSp>
        <p:nvCxnSpPr>
          <p:cNvPr id="31" name="Straight Connector 30"/>
          <p:cNvCxnSpPr/>
          <p:nvPr/>
        </p:nvCxnSpPr>
        <p:spPr>
          <a:xfrm>
            <a:off x="1441281" y="3143605"/>
            <a:ext cx="3242014"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136932708"/>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 name="Rectangle 9"/>
          <p:cNvSpPr/>
          <p:nvPr/>
        </p:nvSpPr>
        <p:spPr>
          <a:xfrm>
            <a:off x="0" y="2015734"/>
            <a:ext cx="9144000" cy="4079520"/>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12" name="Picture 11"/>
          <p:cNvPicPr>
            <a:picLocks noChangeAspect="1"/>
          </p:cNvPicPr>
          <p:nvPr/>
        </p:nvPicPr>
        <p:blipFill rotWithShape="1">
          <a:blip r:embed="rId19">
            <a:extLst>
              <a:ext uri="{28A0092B-C50C-407E-A947-70E740481C1C}">
                <a14:useLocalDpi xmlns:a14="http://schemas.microsoft.com/office/drawing/2010/main" val="0"/>
              </a:ext>
            </a:extLst>
          </a:blip>
          <a:srcRect l="12500" t="1538" r="12500" b="-1538"/>
          <a:stretch/>
        </p:blipFill>
        <p:spPr>
          <a:xfrm>
            <a:off x="-1" y="6095253"/>
            <a:ext cx="9144001" cy="774727"/>
          </a:xfrm>
          <a:prstGeom prst="rect">
            <a:avLst/>
          </a:prstGeom>
        </p:spPr>
      </p:pic>
      <p:cxnSp>
        <p:nvCxnSpPr>
          <p:cNvPr id="13" name="Straight Connector 12"/>
          <p:cNvCxnSpPr/>
          <p:nvPr/>
        </p:nvCxnSpPr>
        <p:spPr>
          <a:xfrm>
            <a:off x="0" y="6101127"/>
            <a:ext cx="9144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1443491" y="804520"/>
            <a:ext cx="6571343" cy="1049235"/>
          </a:xfrm>
          <a:prstGeom prst="rect">
            <a:avLst/>
          </a:prstGeom>
        </p:spPr>
        <p:txBody>
          <a:bodyPr vert="horz" lIns="91440" tIns="45720" rIns="91440" bIns="45720" rtlCol="0" anchor="t">
            <a:normAutofit/>
          </a:bodyPr>
          <a:lstStyle/>
          <a:p>
            <a:r>
              <a:rPr lang="cs-CZ"/>
              <a:t>Kliknutím lze upravit styl.</a:t>
            </a:r>
            <a:endParaRPr lang="en-US" dirty="0"/>
          </a:p>
        </p:txBody>
      </p:sp>
      <p:sp>
        <p:nvSpPr>
          <p:cNvPr id="3" name="Text Placeholder 2"/>
          <p:cNvSpPr>
            <a:spLocks noGrp="1"/>
          </p:cNvSpPr>
          <p:nvPr>
            <p:ph type="body" idx="1"/>
          </p:nvPr>
        </p:nvSpPr>
        <p:spPr>
          <a:xfrm>
            <a:off x="1443491" y="2015733"/>
            <a:ext cx="6571343" cy="3450613"/>
          </a:xfrm>
          <a:prstGeom prst="rect">
            <a:avLst/>
          </a:prstGeom>
        </p:spPr>
        <p:txBody>
          <a:bodyPr vert="horz" lIns="91440" tIns="45720" rIns="91440" bIns="45720" rtlCol="0">
            <a:normAutofit/>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2"/>
          </p:nvPr>
        </p:nvSpPr>
        <p:spPr>
          <a:xfrm>
            <a:off x="5646542" y="330370"/>
            <a:ext cx="2368292" cy="309201"/>
          </a:xfrm>
          <a:prstGeom prst="rect">
            <a:avLst/>
          </a:prstGeom>
        </p:spPr>
        <p:txBody>
          <a:bodyPr vert="horz" lIns="91440" tIns="45720" rIns="91440" bIns="45720" rtlCol="0" anchor="ctr"/>
          <a:lstStyle>
            <a:lvl1pPr algn="r">
              <a:defRPr sz="1000">
                <a:solidFill>
                  <a:schemeClr val="tx1">
                    <a:tint val="75000"/>
                  </a:schemeClr>
                </a:solidFill>
              </a:defRPr>
            </a:lvl1pPr>
          </a:lstStyle>
          <a:p>
            <a:pPr algn="l" eaLnBrk="1" latinLnBrk="0" hangingPunct="1"/>
            <a:fld id="{74CBEAF9-9E58-4CC8-A6FF-6DD8A58DEEA4}" type="datetimeFigureOut">
              <a:rPr lang="en-US" smtClean="0"/>
              <a:pPr algn="l" eaLnBrk="1" latinLnBrk="0" hangingPunct="1"/>
              <a:t>3/20/2023</a:t>
            </a:fld>
            <a:endParaRPr lang="en-US" dirty="0">
              <a:solidFill>
                <a:schemeClr val="accent1">
                  <a:shade val="75000"/>
                </a:schemeClr>
              </a:solidFill>
            </a:endParaRPr>
          </a:p>
        </p:txBody>
      </p:sp>
      <p:sp>
        <p:nvSpPr>
          <p:cNvPr id="5" name="Footer Placeholder 4"/>
          <p:cNvSpPr>
            <a:spLocks noGrp="1"/>
          </p:cNvSpPr>
          <p:nvPr>
            <p:ph type="ftr" sz="quarter" idx="3"/>
          </p:nvPr>
        </p:nvSpPr>
        <p:spPr>
          <a:xfrm>
            <a:off x="1443491" y="329308"/>
            <a:ext cx="4034004" cy="309201"/>
          </a:xfrm>
          <a:prstGeom prst="rect">
            <a:avLst/>
          </a:prstGeom>
        </p:spPr>
        <p:txBody>
          <a:bodyPr vert="horz" lIns="91440" tIns="45720" rIns="91440" bIns="45720" rtlCol="0" anchor="ctr"/>
          <a:lstStyle>
            <a:lvl1pPr algn="l">
              <a:defRPr sz="1000">
                <a:solidFill>
                  <a:schemeClr val="tx1">
                    <a:tint val="75000"/>
                  </a:schemeClr>
                </a:solidFill>
              </a:defRPr>
            </a:lvl1pPr>
          </a:lstStyle>
          <a:p>
            <a:pPr algn="r" eaLnBrk="1" latinLnBrk="0" hangingPunct="1"/>
            <a:endParaRPr kumimoji="0" lang="en-US" dirty="0">
              <a:solidFill>
                <a:schemeClr val="accent1">
                  <a:shade val="75000"/>
                </a:schemeClr>
              </a:solidFill>
            </a:endParaRPr>
          </a:p>
        </p:txBody>
      </p:sp>
      <p:sp>
        <p:nvSpPr>
          <p:cNvPr id="6" name="Slide Number Placeholder 5"/>
          <p:cNvSpPr>
            <a:spLocks noGrp="1"/>
          </p:cNvSpPr>
          <p:nvPr>
            <p:ph type="sldNum" sz="quarter" idx="4"/>
          </p:nvPr>
        </p:nvSpPr>
        <p:spPr>
          <a:xfrm>
            <a:off x="487725" y="798973"/>
            <a:ext cx="795746" cy="503578"/>
          </a:xfrm>
          <a:prstGeom prst="rect">
            <a:avLst/>
          </a:prstGeom>
        </p:spPr>
        <p:txBody>
          <a:bodyPr vert="horz" lIns="91440" tIns="45720" rIns="91440" bIns="45720" rtlCol="0" anchor="t"/>
          <a:lstStyle>
            <a:lvl1pPr algn="r">
              <a:defRPr sz="2800">
                <a:solidFill>
                  <a:schemeClr val="accent1"/>
                </a:solidFill>
              </a:defRPr>
            </a:lvl1pPr>
          </a:lstStyle>
          <a:p>
            <a:fld id="{CA15C064-DD44-4CAC-873E-2D1F54821676}" type="slidenum">
              <a:rPr kumimoji="0" lang="en-US" smtClean="0"/>
              <a:pPr eaLnBrk="1" latinLnBrk="0" hangingPunct="1"/>
              <a:t>‹#›</a:t>
            </a:fld>
            <a:endParaRPr kumimoji="0" lang="en-US" dirty="0">
              <a:solidFill>
                <a:schemeClr val="accent1">
                  <a:shade val="75000"/>
                </a:schemeClr>
              </a:solidFill>
            </a:endParaRPr>
          </a:p>
        </p:txBody>
      </p:sp>
    </p:spTree>
    <p:extLst>
      <p:ext uri="{BB962C8B-B14F-4D97-AF65-F5344CB8AC3E}">
        <p14:creationId xmlns:p14="http://schemas.microsoft.com/office/powerpoint/2010/main" val="1036931493"/>
      </p:ext>
    </p:extLst>
  </p:cSld>
  <p:clrMap bg1="lt1" tx1="dk1" bg2="lt2" tx2="dk2" accent1="accent1" accent2="accent2" accent3="accent3" accent4="accent4" accent5="accent5" accent6="accent6" hlink="hlink" folHlink="folHlink"/>
  <p:sldLayoutIdLst>
    <p:sldLayoutId id="2147483957" r:id="rId1"/>
    <p:sldLayoutId id="2147483958" r:id="rId2"/>
    <p:sldLayoutId id="2147483959" r:id="rId3"/>
    <p:sldLayoutId id="2147483960" r:id="rId4"/>
    <p:sldLayoutId id="2147483961" r:id="rId5"/>
    <p:sldLayoutId id="2147483962" r:id="rId6"/>
    <p:sldLayoutId id="2147483963" r:id="rId7"/>
    <p:sldLayoutId id="2147483964" r:id="rId8"/>
    <p:sldLayoutId id="2147483965" r:id="rId9"/>
    <p:sldLayoutId id="2147483966" r:id="rId10"/>
    <p:sldLayoutId id="2147483967" r:id="rId11"/>
    <p:sldLayoutId id="2147483968" r:id="rId12"/>
    <p:sldLayoutId id="2147483933" r:id="rId13"/>
    <p:sldLayoutId id="2147483937" r:id="rId14"/>
    <p:sldLayoutId id="2147483939" r:id="rId15"/>
    <p:sldLayoutId id="2147483940" r:id="rId16"/>
    <p:sldLayoutId id="2147483941" r:id="rId17"/>
  </p:sldLayoutIdLst>
  <p:txStyles>
    <p:titleStyle>
      <a:lvl1pPr algn="l" defTabSz="6858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685800" rtl="0" eaLnBrk="1" latinLnBrk="0" hangingPunct="1">
        <a:lnSpc>
          <a:spcPct val="120000"/>
        </a:lnSpc>
        <a:spcBef>
          <a:spcPts val="1000"/>
        </a:spcBef>
        <a:buClr>
          <a:schemeClr val="accent1"/>
        </a:buClr>
        <a:buSzPct val="100000"/>
        <a:buFont typeface="Arial" panose="020B0604020202020204" pitchFamily="34" charset="0"/>
        <a:buChar char="•"/>
        <a:defRPr sz="2000" kern="1200" cap="none">
          <a:solidFill>
            <a:schemeClr val="tx1"/>
          </a:solidFill>
          <a:effectLst/>
          <a:latin typeface="+mn-lt"/>
          <a:ea typeface="+mn-ea"/>
          <a:cs typeface="+mn-cs"/>
        </a:defRPr>
      </a:lvl1pPr>
      <a:lvl2pPr marL="6858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baseline="0">
          <a:solidFill>
            <a:schemeClr val="tx1"/>
          </a:solidFill>
          <a:effectLst/>
          <a:latin typeface="+mn-lt"/>
          <a:ea typeface="+mn-ea"/>
          <a:cs typeface="+mn-cs"/>
        </a:defRPr>
      </a:lvl2pPr>
      <a:lvl3pPr marL="11430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a:solidFill>
            <a:schemeClr val="tx1"/>
          </a:solidFill>
          <a:effectLst/>
          <a:latin typeface="+mn-lt"/>
          <a:ea typeface="+mn-ea"/>
          <a:cs typeface="+mn-cs"/>
        </a:defRPr>
      </a:lvl3pPr>
      <a:lvl4pPr marL="16002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200" kern="1200" cap="none">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4.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hyperlink" Target="https://chat.openai.com/chat" TargetMode="Externa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hyperlink" Target="https://www.youtube.com/watch?v=bfj7pOrr0zM" TargetMode="External"/><Relationship Id="rId2" Type="http://schemas.openxmlformats.org/officeDocument/2006/relationships/hyperlink" Target="http://www.careermarket.cz/" TargetMode="Externa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15.tmp"/><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tmp"/><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tmp"/><Relationship Id="rId2" Type="http://schemas.openxmlformats.org/officeDocument/2006/relationships/image" Target="../media/image17.tmp"/><Relationship Id="rId1" Type="http://schemas.openxmlformats.org/officeDocument/2006/relationships/slideLayout" Target="../slideLayouts/slideLayout2.xml"/><Relationship Id="rId4" Type="http://schemas.openxmlformats.org/officeDocument/2006/relationships/slide" Target="slide11.xml"/></Relationships>
</file>

<file path=ppt/slides/_rels/slide2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12.xml"/><Relationship Id="rId5" Type="http://schemas.openxmlformats.org/officeDocument/2006/relationships/image" Target="../media/image13.emf"/><Relationship Id="rId4" Type="http://schemas.openxmlformats.org/officeDocument/2006/relationships/image" Target="../media/image12.emf"/></Relationships>
</file>

<file path=ppt/slides/_rels/slide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21.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www.msmt.cz/vzdelavani/kompetencni-ramec-absolventa-ucitelstvi" TargetMode="Externa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28" name="Rectangle 27">
            <a:extLst>
              <a:ext uri="{FF2B5EF4-FFF2-40B4-BE49-F238E27FC236}">
                <a16:creationId xmlns:a16="http://schemas.microsoft.com/office/drawing/2014/main" id="{11587617-1CD9-4BB4-8FDB-02547523FB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914377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B2359BEA-F467-446B-9ED2-7DE4AE3940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9144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 name="Nadpis 1"/>
          <p:cNvSpPr>
            <a:spLocks noGrp="1"/>
          </p:cNvSpPr>
          <p:nvPr>
            <p:ph type="ctrTitle"/>
          </p:nvPr>
        </p:nvSpPr>
        <p:spPr>
          <a:xfrm>
            <a:off x="1332546" y="4459039"/>
            <a:ext cx="6482259" cy="551528"/>
          </a:xfrm>
        </p:spPr>
        <p:txBody>
          <a:bodyPr>
            <a:normAutofit/>
          </a:bodyPr>
          <a:lstStyle/>
          <a:p>
            <a:r>
              <a:rPr lang="cs-CZ" sz="1700"/>
              <a:t>Rada Asociace SPŠ ČR</a:t>
            </a:r>
            <a:br>
              <a:rPr lang="cs-CZ" sz="1700"/>
            </a:br>
            <a:endParaRPr lang="cs-CZ" sz="1700"/>
          </a:p>
        </p:txBody>
      </p:sp>
      <p:sp>
        <p:nvSpPr>
          <p:cNvPr id="3" name="Podnadpis 2"/>
          <p:cNvSpPr>
            <a:spLocks noGrp="1"/>
          </p:cNvSpPr>
          <p:nvPr>
            <p:ph type="subTitle" idx="1"/>
          </p:nvPr>
        </p:nvSpPr>
        <p:spPr>
          <a:xfrm>
            <a:off x="1332546" y="5016709"/>
            <a:ext cx="6482259" cy="457219"/>
          </a:xfrm>
        </p:spPr>
        <p:txBody>
          <a:bodyPr>
            <a:normAutofit/>
          </a:bodyPr>
          <a:lstStyle/>
          <a:p>
            <a:r>
              <a:rPr lang="cs-CZ" sz="1400" dirty="0"/>
              <a:t>MASARYKOVA SŠ CHEMICKÁ, Praha 1			 20. března 2023</a:t>
            </a:r>
          </a:p>
        </p:txBody>
      </p:sp>
      <p:pic>
        <p:nvPicPr>
          <p:cNvPr id="4" name="Obrázek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8352" y="1497131"/>
            <a:ext cx="6486451" cy="1945935"/>
          </a:xfrm>
          <a:prstGeom prst="rect">
            <a:avLst/>
          </a:prstGeom>
        </p:spPr>
      </p:pic>
      <p:cxnSp>
        <p:nvCxnSpPr>
          <p:cNvPr id="32" name="Straight Connector 31">
            <a:extLst>
              <a:ext uri="{FF2B5EF4-FFF2-40B4-BE49-F238E27FC236}">
                <a16:creationId xmlns:a16="http://schemas.microsoft.com/office/drawing/2014/main" id="{07C4A58F-EDCB-42E6-BB21-2D410EF078C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332546" y="5027185"/>
            <a:ext cx="6482258" cy="0"/>
          </a:xfrm>
          <a:prstGeom prst="line">
            <a:avLst/>
          </a:prstGeom>
          <a:ln w="31750"/>
        </p:spPr>
        <p:style>
          <a:lnRef idx="3">
            <a:schemeClr val="accent1"/>
          </a:lnRef>
          <a:fillRef idx="0">
            <a:schemeClr val="accent1"/>
          </a:fillRef>
          <a:effectRef idx="2">
            <a:schemeClr val="accent1"/>
          </a:effectRef>
          <a:fontRef idx="minor">
            <a:schemeClr val="tx1"/>
          </a:fontRef>
        </p:style>
      </p:cxnSp>
      <p:pic>
        <p:nvPicPr>
          <p:cNvPr id="34" name="Picture 33">
            <a:extLst>
              <a:ext uri="{FF2B5EF4-FFF2-40B4-BE49-F238E27FC236}">
                <a16:creationId xmlns:a16="http://schemas.microsoft.com/office/drawing/2014/main" id="{CEF18BD6-B169-4CEE-BB3D-71DFD6A833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9144000" cy="742950"/>
          </a:xfrm>
          <a:prstGeom prst="rect">
            <a:avLst/>
          </a:prstGeom>
        </p:spPr>
      </p:pic>
      <p:cxnSp>
        <p:nvCxnSpPr>
          <p:cNvPr id="36" name="Straight Connector 35">
            <a:extLst>
              <a:ext uri="{FF2B5EF4-FFF2-40B4-BE49-F238E27FC236}">
                <a16:creationId xmlns:a16="http://schemas.microsoft.com/office/drawing/2014/main" id="{0C253CD2-F713-407C-B979-22CDBA5319B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9144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62877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450C0DB-070D-1865-4789-64633C136B38}"/>
              </a:ext>
            </a:extLst>
          </p:cNvPr>
          <p:cNvSpPr>
            <a:spLocks noGrp="1"/>
          </p:cNvSpPr>
          <p:nvPr>
            <p:ph type="title"/>
          </p:nvPr>
        </p:nvSpPr>
        <p:spPr>
          <a:xfrm>
            <a:off x="971600" y="188640"/>
            <a:ext cx="6696744" cy="504056"/>
          </a:xfrm>
        </p:spPr>
        <p:txBody>
          <a:bodyPr>
            <a:noAutofit/>
          </a:bodyPr>
          <a:lstStyle/>
          <a:p>
            <a:r>
              <a:rPr lang="cs-CZ" sz="2400" dirty="0"/>
              <a:t>Nominace zástupců za a SPŠ ČR – 8.12. 2022</a:t>
            </a:r>
          </a:p>
        </p:txBody>
      </p:sp>
      <p:graphicFrame>
        <p:nvGraphicFramePr>
          <p:cNvPr id="20" name="Tabulka 19">
            <a:extLst>
              <a:ext uri="{FF2B5EF4-FFF2-40B4-BE49-F238E27FC236}">
                <a16:creationId xmlns:a16="http://schemas.microsoft.com/office/drawing/2014/main" id="{A8699D1C-5700-FC87-3CE6-C2E37F44B8D5}"/>
              </a:ext>
            </a:extLst>
          </p:cNvPr>
          <p:cNvGraphicFramePr>
            <a:graphicFrameLocks noGrp="1"/>
          </p:cNvGraphicFramePr>
          <p:nvPr>
            <p:extLst>
              <p:ext uri="{D42A27DB-BD31-4B8C-83A1-F6EECF244321}">
                <p14:modId xmlns:p14="http://schemas.microsoft.com/office/powerpoint/2010/main" val="1679844325"/>
              </p:ext>
            </p:extLst>
          </p:nvPr>
        </p:nvGraphicFramePr>
        <p:xfrm>
          <a:off x="827584" y="980728"/>
          <a:ext cx="7056784" cy="5112569"/>
        </p:xfrm>
        <a:graphic>
          <a:graphicData uri="http://schemas.openxmlformats.org/drawingml/2006/table">
            <a:tbl>
              <a:tblPr firstRow="1" firstCol="1" bandRow="1"/>
              <a:tblGrid>
                <a:gridCol w="980853">
                  <a:extLst>
                    <a:ext uri="{9D8B030D-6E8A-4147-A177-3AD203B41FA5}">
                      <a16:colId xmlns:a16="http://schemas.microsoft.com/office/drawing/2014/main" val="3216907968"/>
                    </a:ext>
                  </a:extLst>
                </a:gridCol>
                <a:gridCol w="2056728">
                  <a:extLst>
                    <a:ext uri="{9D8B030D-6E8A-4147-A177-3AD203B41FA5}">
                      <a16:colId xmlns:a16="http://schemas.microsoft.com/office/drawing/2014/main" val="4003381937"/>
                    </a:ext>
                  </a:extLst>
                </a:gridCol>
                <a:gridCol w="4019203">
                  <a:extLst>
                    <a:ext uri="{9D8B030D-6E8A-4147-A177-3AD203B41FA5}">
                      <a16:colId xmlns:a16="http://schemas.microsoft.com/office/drawing/2014/main" val="2191192799"/>
                    </a:ext>
                  </a:extLst>
                </a:gridCol>
              </a:tblGrid>
              <a:tr h="308708">
                <a:tc>
                  <a:txBody>
                    <a:bodyPr/>
                    <a:lstStyle/>
                    <a:p>
                      <a:pPr algn="just">
                        <a:lnSpc>
                          <a:spcPct val="150000"/>
                        </a:lnSpc>
                      </a:pPr>
                      <a:r>
                        <a:rPr lang="cs-CZ" sz="14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Sekce ASPŠ</a:t>
                      </a:r>
                      <a:endParaRPr lang="cs-CZ" sz="1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134" marR="63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cs-CZ" sz="140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Zástupce</a:t>
                      </a:r>
                      <a:endParaRPr lang="cs-CZ" sz="14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134" marR="63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cs-CZ" sz="14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Škola</a:t>
                      </a:r>
                      <a:endParaRPr lang="cs-CZ" sz="1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134" marR="63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22262459"/>
                  </a:ext>
                </a:extLst>
              </a:tr>
              <a:tr h="904738">
                <a:tc>
                  <a:txBody>
                    <a:bodyPr/>
                    <a:lstStyle/>
                    <a:p>
                      <a:pPr algn="just">
                        <a:lnSpc>
                          <a:spcPct val="150000"/>
                        </a:lnSpc>
                      </a:pPr>
                      <a:r>
                        <a:rPr lang="cs-CZ" sz="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Strojírenská</a:t>
                      </a:r>
                      <a:endParaRPr lang="cs-CZ"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134" marR="63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cs-CZ" sz="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Mgr. Martin Tobiáš</a:t>
                      </a:r>
                      <a:endParaRPr lang="cs-CZ"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134" marR="63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pPr>
                      <a:r>
                        <a:rPr lang="cs-CZ" sz="1400"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Střední průmyslová škola, Obchodní akademie a Jazyková škola s právem státní jazykové zkoušky, Frýdek-Místek</a:t>
                      </a:r>
                      <a:endParaRPr lang="cs-CZ"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134" marR="63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0815060"/>
                  </a:ext>
                </a:extLst>
              </a:tr>
              <a:tr h="654334">
                <a:tc>
                  <a:txBody>
                    <a:bodyPr/>
                    <a:lstStyle/>
                    <a:p>
                      <a:pPr algn="just">
                        <a:lnSpc>
                          <a:spcPct val="150000"/>
                        </a:lnSpc>
                      </a:pPr>
                      <a:r>
                        <a:rPr lang="cs-CZ" sz="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IT</a:t>
                      </a:r>
                      <a:endParaRPr lang="cs-CZ"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134" marR="63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cs-CZ" sz="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Ing. Ondřej Mandík</a:t>
                      </a:r>
                      <a:endParaRPr lang="cs-CZ"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134" marR="63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just" defTabSz="685800" rtl="0" eaLnBrk="1" latinLnBrk="0" hangingPunct="1">
                        <a:lnSpc>
                          <a:spcPct val="100000"/>
                        </a:lnSpc>
                      </a:pPr>
                      <a:r>
                        <a:rPr lang="cs-CZ" sz="1400" kern="1200"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Střední průmyslová škola elektrotechnická, Ječná 517, Praha 1</a:t>
                      </a:r>
                    </a:p>
                  </a:txBody>
                  <a:tcPr marL="63134" marR="63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33003701"/>
                  </a:ext>
                </a:extLst>
              </a:tr>
              <a:tr h="999961">
                <a:tc>
                  <a:txBody>
                    <a:bodyPr/>
                    <a:lstStyle/>
                    <a:p>
                      <a:pPr algn="just">
                        <a:lnSpc>
                          <a:spcPct val="150000"/>
                        </a:lnSpc>
                      </a:pPr>
                      <a:r>
                        <a:rPr lang="cs-CZ" sz="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Elektro</a:t>
                      </a:r>
                      <a:endParaRPr lang="cs-CZ"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134" marR="63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cs-CZ" sz="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Ing. Jiří Egrt</a:t>
                      </a:r>
                      <a:endParaRPr lang="cs-CZ"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134" marR="63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just" defTabSz="685800" rtl="0" eaLnBrk="1" latinLnBrk="0" hangingPunct="1">
                        <a:lnSpc>
                          <a:spcPct val="100000"/>
                        </a:lnSpc>
                      </a:pPr>
                      <a:r>
                        <a:rPr lang="cs-CZ" sz="1400" kern="1200"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Vyšší odborná škola informačních studií a Střední škola elektrotechniky, multimédií a informatiky, Novovysočanská 280/48, 190 00, Praha</a:t>
                      </a:r>
                    </a:p>
                  </a:txBody>
                  <a:tcPr marL="63134" marR="63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64393646"/>
                  </a:ext>
                </a:extLst>
              </a:tr>
              <a:tr h="654334">
                <a:tc>
                  <a:txBody>
                    <a:bodyPr/>
                    <a:lstStyle/>
                    <a:p>
                      <a:pPr algn="just">
                        <a:lnSpc>
                          <a:spcPct val="150000"/>
                        </a:lnSpc>
                      </a:pPr>
                      <a:r>
                        <a:rPr lang="cs-CZ" sz="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Stavební</a:t>
                      </a:r>
                      <a:endParaRPr lang="cs-CZ"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134" marR="63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cs-CZ" sz="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RNDr. Vladimír Kostka</a:t>
                      </a:r>
                      <a:endParaRPr lang="cs-CZ"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134" marR="63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just" defTabSz="685800" rtl="0" eaLnBrk="1" latinLnBrk="0" hangingPunct="1">
                        <a:lnSpc>
                          <a:spcPct val="100000"/>
                        </a:lnSpc>
                      </a:pPr>
                      <a:r>
                        <a:rPr lang="cs-CZ" sz="1400" kern="1200"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Střední průmyslová škola stavební, Resslova 2 (č.p. 1579), 372 11 České Budějovice</a:t>
                      </a:r>
                    </a:p>
                  </a:txBody>
                  <a:tcPr marL="63134" marR="63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26446659"/>
                  </a:ext>
                </a:extLst>
              </a:tr>
              <a:tr h="999961">
                <a:tc>
                  <a:txBody>
                    <a:bodyPr/>
                    <a:lstStyle/>
                    <a:p>
                      <a:pPr algn="just">
                        <a:lnSpc>
                          <a:spcPct val="150000"/>
                        </a:lnSpc>
                      </a:pPr>
                      <a:r>
                        <a:rPr lang="cs-CZ" sz="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Dopravní</a:t>
                      </a:r>
                      <a:endParaRPr lang="cs-CZ"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134" marR="63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cs-CZ" sz="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Ing. Jana Vacková</a:t>
                      </a:r>
                      <a:endParaRPr lang="cs-CZ"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134" marR="63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just" defTabSz="685800" rtl="0" eaLnBrk="1" latinLnBrk="0" hangingPunct="1">
                        <a:lnSpc>
                          <a:spcPct val="100000"/>
                        </a:lnSpc>
                      </a:pPr>
                      <a:r>
                        <a:rPr lang="cs-CZ" sz="1400" kern="1200"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Vyšší odborná škola a Střední průmyslová škola strojní, stavební a dopravní, Děčín, Čsl. armády 681/10, 40502 Děčín I-Děčín</a:t>
                      </a:r>
                    </a:p>
                  </a:txBody>
                  <a:tcPr marL="63134" marR="63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48795860"/>
                  </a:ext>
                </a:extLst>
              </a:tr>
              <a:tr h="590533">
                <a:tc>
                  <a:txBody>
                    <a:bodyPr/>
                    <a:lstStyle/>
                    <a:p>
                      <a:pPr algn="just">
                        <a:lnSpc>
                          <a:spcPct val="150000"/>
                        </a:lnSpc>
                      </a:pPr>
                      <a:r>
                        <a:rPr lang="cs-CZ" sz="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Chemická</a:t>
                      </a:r>
                      <a:endParaRPr lang="cs-CZ"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134" marR="63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cs-CZ" sz="14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Ing. Vilém Koutník, CSc.</a:t>
                      </a:r>
                    </a:p>
                  </a:txBody>
                  <a:tcPr marL="63134" marR="63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just" defTabSz="685800" rtl="0" eaLnBrk="1" latinLnBrk="0" hangingPunct="1">
                        <a:lnSpc>
                          <a:spcPct val="100000"/>
                        </a:lnSpc>
                      </a:pPr>
                      <a:r>
                        <a:rPr lang="cs-CZ" sz="1400" kern="1200"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Střední průmyslová škola chemická Brno, Vranovská 65, Brno</a:t>
                      </a:r>
                    </a:p>
                  </a:txBody>
                  <a:tcPr marL="63134" marR="63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0418975"/>
                  </a:ext>
                </a:extLst>
              </a:tr>
            </a:tbl>
          </a:graphicData>
        </a:graphic>
      </p:graphicFrame>
    </p:spTree>
    <p:extLst>
      <p:ext uri="{BB962C8B-B14F-4D97-AF65-F5344CB8AC3E}">
        <p14:creationId xmlns:p14="http://schemas.microsoft.com/office/powerpoint/2010/main" val="29236508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50000" t="50000" r="50000" b="50000"/>
          </a:path>
        </a:gra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29C51009-A09A-4689-8E6C-F8FC99E6A8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914377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ovéPole 7">
            <a:extLst>
              <a:ext uri="{FF2B5EF4-FFF2-40B4-BE49-F238E27FC236}">
                <a16:creationId xmlns:a16="http://schemas.microsoft.com/office/drawing/2014/main" id="{D7EE15D2-5E5C-E55A-6CCC-8BF5D3B421B6}"/>
              </a:ext>
            </a:extLst>
          </p:cNvPr>
          <p:cNvSpPr txBox="1"/>
          <p:nvPr/>
        </p:nvSpPr>
        <p:spPr>
          <a:xfrm>
            <a:off x="633357" y="1600199"/>
            <a:ext cx="2654449" cy="4297680"/>
          </a:xfrm>
          <a:prstGeom prst="rect">
            <a:avLst/>
          </a:prstGeom>
        </p:spPr>
        <p:txBody>
          <a:bodyPr vert="horz" lIns="91440" tIns="45720" rIns="91440" bIns="45720" rtlCol="0" anchor="ctr">
            <a:normAutofit/>
          </a:bodyPr>
          <a:lstStyle/>
          <a:p>
            <a:pPr defTabSz="914400">
              <a:lnSpc>
                <a:spcPct val="90000"/>
              </a:lnSpc>
              <a:spcBef>
                <a:spcPct val="0"/>
              </a:spcBef>
              <a:spcAft>
                <a:spcPts val="600"/>
              </a:spcAft>
            </a:pPr>
            <a:r>
              <a:rPr lang="en-US" sz="3200" b="0" i="0" kern="1200" cap="all" dirty="0">
                <a:solidFill>
                  <a:schemeClr val="tx1"/>
                </a:solidFill>
                <a:effectLst/>
                <a:latin typeface="+mj-lt"/>
                <a:ea typeface="+mj-ea"/>
                <a:cs typeface="+mj-cs"/>
              </a:rPr>
              <a:t>Diskuse k tématům:</a:t>
            </a:r>
          </a:p>
        </p:txBody>
      </p:sp>
      <p:cxnSp>
        <p:nvCxnSpPr>
          <p:cNvPr id="15" name="Straight Connector 14">
            <a:extLst>
              <a:ext uri="{FF2B5EF4-FFF2-40B4-BE49-F238E27FC236}">
                <a16:creationId xmlns:a16="http://schemas.microsoft.com/office/drawing/2014/main" id="{9EC65442-F244-409C-BF44-C5D6472E810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722" y="2148839"/>
            <a:ext cx="0" cy="3200400"/>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7" name="TextovéPole 6">
            <a:extLst>
              <a:ext uri="{FF2B5EF4-FFF2-40B4-BE49-F238E27FC236}">
                <a16:creationId xmlns:a16="http://schemas.microsoft.com/office/drawing/2014/main" id="{207262D5-AAC5-E824-DD97-13085A098085}"/>
              </a:ext>
            </a:extLst>
          </p:cNvPr>
          <p:cNvSpPr txBox="1"/>
          <p:nvPr/>
        </p:nvSpPr>
        <p:spPr>
          <a:xfrm>
            <a:off x="3661644" y="620688"/>
            <a:ext cx="5302843" cy="5781247"/>
          </a:xfrm>
          <a:prstGeom prst="rect">
            <a:avLst/>
          </a:prstGeom>
        </p:spPr>
        <p:txBody>
          <a:bodyPr vert="horz" lIns="91440" tIns="45720" rIns="91440" bIns="45720" rtlCol="0" anchor="ctr">
            <a:noAutofit/>
          </a:bodyPr>
          <a:lstStyle/>
          <a:p>
            <a:pPr marL="285750" indent="-228600" defTabSz="914400">
              <a:lnSpc>
                <a:spcPct val="110000"/>
              </a:lnSpc>
              <a:spcAft>
                <a:spcPts val="600"/>
              </a:spcAft>
              <a:buClr>
                <a:schemeClr val="accent1"/>
              </a:buClr>
              <a:buSzPct val="100000"/>
              <a:buFont typeface="Arial" panose="020B0604020202020204" pitchFamily="34" charset="0"/>
              <a:buChar char="•"/>
            </a:pPr>
            <a:r>
              <a:rPr lang="en-US" sz="2000" dirty="0" err="1"/>
              <a:t>Zkušenosti</a:t>
            </a:r>
            <a:r>
              <a:rPr lang="en-US" sz="2000" dirty="0"/>
              <a:t> s </a:t>
            </a:r>
            <a:r>
              <a:rPr lang="en-US" sz="2000" dirty="0" err="1"/>
              <a:t>výukou</a:t>
            </a:r>
            <a:r>
              <a:rPr lang="en-US" sz="2000" dirty="0"/>
              <a:t> </a:t>
            </a:r>
            <a:r>
              <a:rPr lang="en-US" sz="2000" dirty="0" err="1"/>
              <a:t>žáků</a:t>
            </a:r>
            <a:r>
              <a:rPr lang="en-US" sz="2000" dirty="0"/>
              <a:t> z </a:t>
            </a:r>
            <a:r>
              <a:rPr lang="en-US" sz="2000" dirty="0" err="1"/>
              <a:t>Ukrajiny</a:t>
            </a:r>
            <a:endParaRPr lang="en-US" sz="2000" dirty="0"/>
          </a:p>
          <a:p>
            <a:pPr marL="285750" indent="-228600" defTabSz="914400">
              <a:lnSpc>
                <a:spcPct val="110000"/>
              </a:lnSpc>
              <a:spcAft>
                <a:spcPts val="600"/>
              </a:spcAft>
              <a:buClr>
                <a:schemeClr val="accent1"/>
              </a:buClr>
              <a:buSzPct val="100000"/>
              <a:buFont typeface="Arial" panose="020B0604020202020204" pitchFamily="34" charset="0"/>
              <a:buChar char="•"/>
            </a:pPr>
            <a:r>
              <a:rPr lang="en-US" sz="2000" dirty="0" err="1"/>
              <a:t>Možné</a:t>
            </a:r>
            <a:r>
              <a:rPr lang="en-US" sz="2000" dirty="0"/>
              <a:t> </a:t>
            </a:r>
            <a:r>
              <a:rPr lang="en-US" sz="2000" dirty="0" err="1"/>
              <a:t>změny</a:t>
            </a:r>
            <a:r>
              <a:rPr lang="en-US" sz="2000" dirty="0"/>
              <a:t> v </a:t>
            </a:r>
            <a:r>
              <a:rPr lang="en-US" sz="2000" dirty="0" err="1"/>
              <a:t>podobě</a:t>
            </a:r>
            <a:r>
              <a:rPr lang="en-US" sz="2000" dirty="0"/>
              <a:t> </a:t>
            </a:r>
            <a:r>
              <a:rPr lang="en-US" sz="2000" dirty="0" err="1"/>
              <a:t>maturitních</a:t>
            </a:r>
            <a:r>
              <a:rPr lang="en-US" sz="2000" dirty="0"/>
              <a:t> a </a:t>
            </a:r>
            <a:r>
              <a:rPr lang="en-US" sz="2000" dirty="0" err="1"/>
              <a:t>přijímacích</a:t>
            </a:r>
            <a:r>
              <a:rPr lang="en-US" sz="2000" dirty="0"/>
              <a:t> </a:t>
            </a:r>
            <a:r>
              <a:rPr lang="en-US" sz="2000" dirty="0" err="1"/>
              <a:t>zkoušek</a:t>
            </a:r>
            <a:endParaRPr lang="en-US" sz="2000" dirty="0"/>
          </a:p>
          <a:p>
            <a:pPr marL="285750" indent="-228600" defTabSz="914400">
              <a:lnSpc>
                <a:spcPct val="110000"/>
              </a:lnSpc>
              <a:spcAft>
                <a:spcPts val="600"/>
              </a:spcAft>
              <a:buClr>
                <a:schemeClr val="accent1"/>
              </a:buClr>
              <a:buSzPct val="100000"/>
              <a:buFont typeface="Arial" panose="020B0604020202020204" pitchFamily="34" charset="0"/>
              <a:buChar char="•"/>
            </a:pPr>
            <a:r>
              <a:rPr lang="en-US" sz="2000" dirty="0" err="1"/>
              <a:t>Novela</a:t>
            </a:r>
            <a:r>
              <a:rPr lang="en-US" sz="2000" dirty="0"/>
              <a:t> </a:t>
            </a:r>
            <a:r>
              <a:rPr lang="en-US" sz="2000" dirty="0" err="1"/>
              <a:t>zákona</a:t>
            </a:r>
            <a:r>
              <a:rPr lang="en-US" sz="2000" dirty="0"/>
              <a:t> o </a:t>
            </a:r>
            <a:r>
              <a:rPr lang="en-US" sz="2000" dirty="0" err="1"/>
              <a:t>pedagogických</a:t>
            </a:r>
            <a:r>
              <a:rPr lang="en-US" sz="2000" dirty="0"/>
              <a:t> </a:t>
            </a:r>
            <a:r>
              <a:rPr lang="en-US" sz="2000" dirty="0" err="1"/>
              <a:t>pracovnících</a:t>
            </a:r>
            <a:endParaRPr lang="en-US" sz="2000" dirty="0"/>
          </a:p>
          <a:p>
            <a:pPr marL="285750" indent="-228600" defTabSz="914400">
              <a:lnSpc>
                <a:spcPct val="110000"/>
              </a:lnSpc>
              <a:spcAft>
                <a:spcPts val="600"/>
              </a:spcAft>
              <a:buClr>
                <a:schemeClr val="accent1"/>
              </a:buClr>
              <a:buSzPct val="100000"/>
              <a:buFont typeface="Arial" panose="020B0604020202020204" pitchFamily="34" charset="0"/>
              <a:buChar char="•"/>
            </a:pPr>
            <a:r>
              <a:rPr lang="en-US" sz="2000" dirty="0" err="1"/>
              <a:t>Změny</a:t>
            </a:r>
            <a:r>
              <a:rPr lang="en-US" sz="2000" dirty="0"/>
              <a:t> v </a:t>
            </a:r>
            <a:r>
              <a:rPr lang="en-US" sz="2000" dirty="0" err="1"/>
              <a:t>pregraduální</a:t>
            </a:r>
            <a:r>
              <a:rPr lang="en-US" sz="2000" dirty="0"/>
              <a:t> </a:t>
            </a:r>
            <a:r>
              <a:rPr lang="en-US" sz="2000" dirty="0" err="1"/>
              <a:t>přípravě</a:t>
            </a:r>
            <a:r>
              <a:rPr lang="en-US" sz="2000" dirty="0"/>
              <a:t> </a:t>
            </a:r>
            <a:r>
              <a:rPr lang="en-US" sz="2000" dirty="0" err="1"/>
              <a:t>učitelů</a:t>
            </a:r>
            <a:r>
              <a:rPr lang="en-US" sz="2000" dirty="0"/>
              <a:t> (</a:t>
            </a:r>
            <a:r>
              <a:rPr lang="en-US" sz="2000" dirty="0" err="1"/>
              <a:t>navýšení</a:t>
            </a:r>
            <a:r>
              <a:rPr lang="en-US" sz="2000" dirty="0"/>
              <a:t> ped. </a:t>
            </a:r>
            <a:r>
              <a:rPr lang="en-US" sz="2000" dirty="0" err="1"/>
              <a:t>praxí</a:t>
            </a:r>
            <a:r>
              <a:rPr lang="en-US" sz="2000" dirty="0"/>
              <a:t>)</a:t>
            </a:r>
          </a:p>
          <a:p>
            <a:pPr marL="285750" indent="-228600" defTabSz="914400">
              <a:lnSpc>
                <a:spcPct val="110000"/>
              </a:lnSpc>
              <a:spcAft>
                <a:spcPts val="600"/>
              </a:spcAft>
              <a:buClr>
                <a:schemeClr val="accent1"/>
              </a:buClr>
              <a:buSzPct val="100000"/>
              <a:buFont typeface="Arial" panose="020B0604020202020204" pitchFamily="34" charset="0"/>
              <a:buChar char="•"/>
            </a:pPr>
            <a:r>
              <a:rPr lang="en-US" sz="2000" dirty="0" err="1">
                <a:hlinkClick r:id="rId2" action="ppaction://hlinksldjump"/>
              </a:rPr>
              <a:t>Využití</a:t>
            </a:r>
            <a:r>
              <a:rPr lang="en-US" sz="2000" dirty="0">
                <a:hlinkClick r:id="rId2" action="ppaction://hlinksldjump"/>
              </a:rPr>
              <a:t> </a:t>
            </a:r>
            <a:r>
              <a:rPr lang="en-US" sz="2000" dirty="0" err="1">
                <a:hlinkClick r:id="rId2" action="ppaction://hlinksldjump"/>
              </a:rPr>
              <a:t>prostředků</a:t>
            </a:r>
            <a:r>
              <a:rPr lang="en-US" sz="2000" dirty="0">
                <a:hlinkClick r:id="rId2" action="ppaction://hlinksldjump"/>
              </a:rPr>
              <a:t> NPO </a:t>
            </a:r>
            <a:r>
              <a:rPr lang="en-US" sz="2000" dirty="0" err="1"/>
              <a:t>na</a:t>
            </a:r>
            <a:r>
              <a:rPr lang="en-US" sz="2000" dirty="0"/>
              <a:t> </a:t>
            </a:r>
            <a:r>
              <a:rPr lang="en-US" sz="2000" dirty="0" err="1"/>
              <a:t>nákup</a:t>
            </a:r>
            <a:r>
              <a:rPr lang="en-US" sz="2000" dirty="0"/>
              <a:t> </a:t>
            </a:r>
            <a:r>
              <a:rPr lang="en-US" sz="2000" dirty="0" err="1"/>
              <a:t>pokročilých</a:t>
            </a:r>
            <a:r>
              <a:rPr lang="en-US" sz="2000" dirty="0"/>
              <a:t> </a:t>
            </a:r>
            <a:r>
              <a:rPr lang="en-US" sz="2000" dirty="0" err="1"/>
              <a:t>digitálních</a:t>
            </a:r>
            <a:r>
              <a:rPr lang="en-US" sz="2000" dirty="0"/>
              <a:t> </a:t>
            </a:r>
            <a:r>
              <a:rPr lang="en-US" sz="2000" dirty="0" err="1"/>
              <a:t>technologií</a:t>
            </a:r>
            <a:endParaRPr lang="en-US" sz="2000" dirty="0"/>
          </a:p>
          <a:p>
            <a:pPr marL="285750" indent="-228600" defTabSz="914400">
              <a:lnSpc>
                <a:spcPct val="110000"/>
              </a:lnSpc>
              <a:spcAft>
                <a:spcPts val="600"/>
              </a:spcAft>
              <a:buClr>
                <a:schemeClr val="accent1"/>
              </a:buClr>
              <a:buSzPct val="100000"/>
              <a:buFont typeface="Arial" panose="020B0604020202020204" pitchFamily="34" charset="0"/>
              <a:buChar char="•"/>
            </a:pPr>
            <a:r>
              <a:rPr lang="en-US" sz="2000" dirty="0" err="1"/>
              <a:t>Platové</a:t>
            </a:r>
            <a:r>
              <a:rPr lang="en-US" sz="2000" dirty="0"/>
              <a:t> </a:t>
            </a:r>
            <a:r>
              <a:rPr lang="en-US" sz="2000" dirty="0" err="1"/>
              <a:t>poměry</a:t>
            </a:r>
            <a:r>
              <a:rPr lang="en-US" sz="2000" dirty="0"/>
              <a:t> ve </a:t>
            </a:r>
            <a:r>
              <a:rPr lang="en-US" sz="2000" dirty="0" err="1"/>
              <a:t>školách</a:t>
            </a:r>
            <a:r>
              <a:rPr lang="en-US" sz="2000" dirty="0"/>
              <a:t> (ped., </a:t>
            </a:r>
            <a:r>
              <a:rPr lang="en-US" sz="2000" dirty="0" err="1"/>
              <a:t>neped</a:t>
            </a:r>
            <a:r>
              <a:rPr lang="en-US" sz="2000" dirty="0"/>
              <a:t>., </a:t>
            </a:r>
            <a:r>
              <a:rPr lang="en-US" sz="2000" dirty="0" err="1"/>
              <a:t>ředitelé</a:t>
            </a:r>
            <a:r>
              <a:rPr lang="en-US" sz="2000" dirty="0"/>
              <a:t>)</a:t>
            </a:r>
          </a:p>
          <a:p>
            <a:pPr marL="285750" indent="-228600" defTabSz="914400">
              <a:lnSpc>
                <a:spcPct val="110000"/>
              </a:lnSpc>
              <a:spcAft>
                <a:spcPts val="600"/>
              </a:spcAft>
              <a:buClr>
                <a:schemeClr val="accent1"/>
              </a:buClr>
              <a:buSzPct val="100000"/>
              <a:buFont typeface="Arial" panose="020B0604020202020204" pitchFamily="34" charset="0"/>
              <a:buChar char="•"/>
            </a:pPr>
            <a:r>
              <a:rPr lang="en-US" sz="2000" dirty="0" err="1"/>
              <a:t>Další</a:t>
            </a:r>
            <a:r>
              <a:rPr lang="en-US" sz="2000" dirty="0"/>
              <a:t> </a:t>
            </a:r>
            <a:r>
              <a:rPr lang="en-US" sz="2000" dirty="0" err="1"/>
              <a:t>aktuální</a:t>
            </a:r>
            <a:r>
              <a:rPr lang="en-US" sz="2000" dirty="0"/>
              <a:t> </a:t>
            </a:r>
            <a:r>
              <a:rPr lang="en-US" sz="2000" dirty="0" err="1"/>
              <a:t>témata</a:t>
            </a:r>
            <a:r>
              <a:rPr lang="en-US" sz="2000" dirty="0"/>
              <a:t> </a:t>
            </a:r>
            <a:r>
              <a:rPr lang="en-US" sz="2000" dirty="0" err="1"/>
              <a:t>dle</a:t>
            </a:r>
            <a:r>
              <a:rPr lang="en-US" sz="2000" dirty="0"/>
              <a:t> </a:t>
            </a:r>
            <a:r>
              <a:rPr lang="en-US" sz="2000" dirty="0" err="1"/>
              <a:t>situace</a:t>
            </a:r>
            <a:endParaRPr lang="en-US" sz="2000" dirty="0"/>
          </a:p>
          <a:p>
            <a:pPr marL="285750" indent="-228600" defTabSz="914400">
              <a:lnSpc>
                <a:spcPct val="110000"/>
              </a:lnSpc>
              <a:spcAft>
                <a:spcPts val="600"/>
              </a:spcAft>
              <a:buClr>
                <a:schemeClr val="accent1"/>
              </a:buClr>
              <a:buSzPct val="100000"/>
              <a:buFont typeface="Arial" panose="020B0604020202020204" pitchFamily="34" charset="0"/>
              <a:buChar char="•"/>
            </a:pPr>
            <a:r>
              <a:rPr lang="en-US" sz="2000" dirty="0" err="1"/>
              <a:t>Diskuse</a:t>
            </a:r>
            <a:r>
              <a:rPr lang="en-US" sz="2000" dirty="0"/>
              <a:t> k </a:t>
            </a:r>
            <a:r>
              <a:rPr lang="en-US" sz="2000" dirty="0" err="1"/>
              <a:t>možnosti</a:t>
            </a:r>
            <a:r>
              <a:rPr lang="en-US" sz="2000" dirty="0"/>
              <a:t> </a:t>
            </a:r>
            <a:r>
              <a:rPr lang="en-US" sz="2000" dirty="0" err="1"/>
              <a:t>změny</a:t>
            </a:r>
            <a:r>
              <a:rPr lang="en-US" sz="2000" dirty="0"/>
              <a:t> </a:t>
            </a:r>
            <a:r>
              <a:rPr lang="en-US" sz="2000" dirty="0" err="1"/>
              <a:t>vzdělávací</a:t>
            </a:r>
            <a:r>
              <a:rPr lang="en-US" sz="2000" dirty="0"/>
              <a:t> </a:t>
            </a:r>
            <a:r>
              <a:rPr lang="en-US" sz="2000" dirty="0" err="1"/>
              <a:t>soustavy</a:t>
            </a:r>
            <a:r>
              <a:rPr lang="en-US" sz="2000" dirty="0"/>
              <a:t>:</a:t>
            </a:r>
          </a:p>
          <a:p>
            <a:pPr marL="742950" lvl="1" indent="-228600" defTabSz="914400">
              <a:lnSpc>
                <a:spcPct val="110000"/>
              </a:lnSpc>
              <a:spcAft>
                <a:spcPts val="600"/>
              </a:spcAft>
              <a:buClr>
                <a:schemeClr val="accent1"/>
              </a:buClr>
              <a:buSzPct val="100000"/>
              <a:buFont typeface="Arial" panose="020B0604020202020204" pitchFamily="34" charset="0"/>
              <a:buChar char="•"/>
            </a:pPr>
            <a:r>
              <a:rPr lang="en-US" sz="2000" dirty="0" err="1"/>
              <a:t>Zrušení</a:t>
            </a:r>
            <a:r>
              <a:rPr lang="en-US" sz="2000" dirty="0"/>
              <a:t> 9. </a:t>
            </a:r>
            <a:r>
              <a:rPr lang="en-US" sz="2000" dirty="0" err="1"/>
              <a:t>třídy</a:t>
            </a:r>
            <a:r>
              <a:rPr lang="en-US" sz="2000" dirty="0"/>
              <a:t> ZŠ</a:t>
            </a:r>
          </a:p>
          <a:p>
            <a:pPr marL="742950" lvl="1" indent="-228600" defTabSz="914400">
              <a:lnSpc>
                <a:spcPct val="110000"/>
              </a:lnSpc>
              <a:spcAft>
                <a:spcPts val="600"/>
              </a:spcAft>
              <a:buClr>
                <a:schemeClr val="accent1"/>
              </a:buClr>
              <a:buSzPct val="100000"/>
              <a:buFont typeface="Arial" panose="020B0604020202020204" pitchFamily="34" charset="0"/>
              <a:buChar char="•"/>
            </a:pPr>
            <a:r>
              <a:rPr lang="en-US" sz="2000" dirty="0" err="1"/>
              <a:t>Prodloužení</a:t>
            </a:r>
            <a:r>
              <a:rPr lang="en-US" sz="2000" dirty="0"/>
              <a:t> </a:t>
            </a:r>
            <a:r>
              <a:rPr lang="en-US" sz="2000" dirty="0" err="1"/>
              <a:t>povinné</a:t>
            </a:r>
            <a:r>
              <a:rPr lang="en-US" sz="2000" dirty="0"/>
              <a:t> </a:t>
            </a:r>
            <a:r>
              <a:rPr lang="en-US" sz="2000" dirty="0" err="1"/>
              <a:t>školní</a:t>
            </a:r>
            <a:r>
              <a:rPr lang="en-US" sz="2000" dirty="0"/>
              <a:t> </a:t>
            </a:r>
            <a:r>
              <a:rPr lang="en-US" sz="2000" dirty="0" err="1"/>
              <a:t>docházky</a:t>
            </a:r>
            <a:r>
              <a:rPr lang="en-US" sz="2000" dirty="0"/>
              <a:t> </a:t>
            </a:r>
            <a:r>
              <a:rPr lang="en-US" sz="2000" dirty="0" err="1"/>
              <a:t>na</a:t>
            </a:r>
            <a:r>
              <a:rPr lang="en-US" sz="2000" dirty="0"/>
              <a:t> 10 let</a:t>
            </a:r>
          </a:p>
          <a:p>
            <a:pPr marL="742950" lvl="1" indent="-228600" defTabSz="914400">
              <a:lnSpc>
                <a:spcPct val="110000"/>
              </a:lnSpc>
              <a:spcAft>
                <a:spcPts val="600"/>
              </a:spcAft>
              <a:buClr>
                <a:schemeClr val="accent1"/>
              </a:buClr>
              <a:buSzPct val="100000"/>
              <a:buFont typeface="Arial" panose="020B0604020202020204" pitchFamily="34" charset="0"/>
              <a:buChar char="•"/>
            </a:pPr>
            <a:r>
              <a:rPr lang="en-US" sz="2000" dirty="0" err="1">
                <a:hlinkClick r:id="rId3" action="ppaction://hlinksldjump"/>
              </a:rPr>
              <a:t>Historický</a:t>
            </a:r>
            <a:r>
              <a:rPr lang="en-US" sz="2000" dirty="0">
                <a:hlinkClick r:id="rId3" action="ppaction://hlinksldjump"/>
              </a:rPr>
              <a:t> </a:t>
            </a:r>
            <a:r>
              <a:rPr lang="en-US" sz="2000" dirty="0" err="1">
                <a:hlinkClick r:id="rId3" action="ppaction://hlinksldjump"/>
              </a:rPr>
              <a:t>kontext</a:t>
            </a:r>
            <a:endParaRPr lang="en-US" sz="2000" dirty="0"/>
          </a:p>
        </p:txBody>
      </p:sp>
    </p:spTree>
    <p:extLst>
      <p:ext uri="{BB962C8B-B14F-4D97-AF65-F5344CB8AC3E}">
        <p14:creationId xmlns:p14="http://schemas.microsoft.com/office/powerpoint/2010/main" val="32481381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A6441FF-3B95-48FE-AF0E-8F3FED07F3CA}"/>
              </a:ext>
            </a:extLst>
          </p:cNvPr>
          <p:cNvSpPr>
            <a:spLocks noGrp="1"/>
          </p:cNvSpPr>
          <p:nvPr>
            <p:ph type="title"/>
          </p:nvPr>
        </p:nvSpPr>
        <p:spPr>
          <a:xfrm>
            <a:off x="685332" y="618519"/>
            <a:ext cx="7773338" cy="866266"/>
          </a:xfrm>
        </p:spPr>
        <p:txBody>
          <a:bodyPr/>
          <a:lstStyle/>
          <a:p>
            <a:r>
              <a:rPr lang="cs-CZ" dirty="0"/>
              <a:t>Změny členské základny</a:t>
            </a:r>
          </a:p>
        </p:txBody>
      </p:sp>
      <p:sp>
        <p:nvSpPr>
          <p:cNvPr id="3" name="Zástupný obsah 2">
            <a:extLst>
              <a:ext uri="{FF2B5EF4-FFF2-40B4-BE49-F238E27FC236}">
                <a16:creationId xmlns:a16="http://schemas.microsoft.com/office/drawing/2014/main" id="{9AD75EA2-F690-4CE8-B555-1D9243D3DC94}"/>
              </a:ext>
            </a:extLst>
          </p:cNvPr>
          <p:cNvSpPr>
            <a:spLocks noGrp="1"/>
          </p:cNvSpPr>
          <p:nvPr>
            <p:ph sz="quarter" idx="13"/>
          </p:nvPr>
        </p:nvSpPr>
        <p:spPr>
          <a:xfrm>
            <a:off x="685798" y="1340768"/>
            <a:ext cx="7772870" cy="2520279"/>
          </a:xfrm>
        </p:spPr>
        <p:txBody>
          <a:bodyPr>
            <a:noAutofit/>
          </a:bodyPr>
          <a:lstStyle/>
          <a:p>
            <a:pPr marL="0" indent="0">
              <a:buNone/>
            </a:pPr>
            <a:r>
              <a:rPr lang="cs-CZ" sz="2400" b="1" dirty="0"/>
              <a:t>Nové přihlášky do A SPŠ ČR</a:t>
            </a:r>
          </a:p>
          <a:p>
            <a:r>
              <a:rPr lang="cs-CZ" sz="2400" dirty="0">
                <a:effectLst/>
                <a:latin typeface="Calibri" panose="020F0502020204030204" pitchFamily="34" charset="0"/>
                <a:ea typeface="Calibri" panose="020F0502020204030204" pitchFamily="34" charset="0"/>
              </a:rPr>
              <a:t>3. 10. 2022   Střední průmyslová škola stavební Lipník nad Bečvou, Komenského sady 257, ředitel:   Ing. Petr </a:t>
            </a:r>
            <a:r>
              <a:rPr lang="cs-CZ" sz="2400" dirty="0" err="1">
                <a:effectLst/>
                <a:latin typeface="Calibri" panose="020F0502020204030204" pitchFamily="34" charset="0"/>
                <a:ea typeface="Calibri" panose="020F0502020204030204" pitchFamily="34" charset="0"/>
              </a:rPr>
              <a:t>Kolajta</a:t>
            </a:r>
            <a:endParaRPr lang="cs-CZ" sz="2400" dirty="0">
              <a:effectLst/>
              <a:latin typeface="Calibri" panose="020F0502020204030204" pitchFamily="34" charset="0"/>
              <a:ea typeface="Calibri" panose="020F0502020204030204" pitchFamily="34" charset="0"/>
            </a:endParaRPr>
          </a:p>
          <a:p>
            <a:r>
              <a:rPr lang="cs-CZ" sz="2400" dirty="0">
                <a:effectLst/>
                <a:latin typeface="Calibri" panose="020F0502020204030204" pitchFamily="34" charset="0"/>
                <a:ea typeface="Calibri" panose="020F0502020204030204" pitchFamily="34" charset="0"/>
              </a:rPr>
              <a:t>2. 11. 2022 Střední uměleckoprůmyslová škola sochařská a kamenická, Hořice, p. o., ředitel:  Ing. Petr Malý</a:t>
            </a:r>
          </a:p>
          <a:p>
            <a:endParaRPr lang="cs-CZ" sz="2400" dirty="0"/>
          </a:p>
          <a:p>
            <a:endParaRPr lang="cs-CZ" sz="2400" dirty="0"/>
          </a:p>
          <a:p>
            <a:r>
              <a:rPr lang="cs-CZ" sz="2400" dirty="0"/>
              <a:t>Aktuální Počet členů: 130</a:t>
            </a:r>
          </a:p>
        </p:txBody>
      </p:sp>
    </p:spTree>
    <p:extLst>
      <p:ext uri="{BB962C8B-B14F-4D97-AF65-F5344CB8AC3E}">
        <p14:creationId xmlns:p14="http://schemas.microsoft.com/office/powerpoint/2010/main" val="38285529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7F19620-8F78-FCDB-5C85-C7E90D0FC1EC}"/>
              </a:ext>
            </a:extLst>
          </p:cNvPr>
          <p:cNvSpPr>
            <a:spLocks noGrp="1"/>
          </p:cNvSpPr>
          <p:nvPr>
            <p:ph type="title"/>
          </p:nvPr>
        </p:nvSpPr>
        <p:spPr/>
        <p:txBody>
          <a:bodyPr/>
          <a:lstStyle/>
          <a:p>
            <a:r>
              <a:rPr lang="cs-CZ" dirty="0"/>
              <a:t>Hospodaření Asociace</a:t>
            </a:r>
          </a:p>
        </p:txBody>
      </p:sp>
      <p:sp>
        <p:nvSpPr>
          <p:cNvPr id="3" name="Zástupný obsah 2">
            <a:extLst>
              <a:ext uri="{FF2B5EF4-FFF2-40B4-BE49-F238E27FC236}">
                <a16:creationId xmlns:a16="http://schemas.microsoft.com/office/drawing/2014/main" id="{156FF306-B089-139D-A2EF-ACDFF80E7596}"/>
              </a:ext>
            </a:extLst>
          </p:cNvPr>
          <p:cNvSpPr>
            <a:spLocks noGrp="1"/>
          </p:cNvSpPr>
          <p:nvPr>
            <p:ph sz="quarter" idx="13"/>
          </p:nvPr>
        </p:nvSpPr>
        <p:spPr>
          <a:xfrm>
            <a:off x="971600" y="1988840"/>
            <a:ext cx="7772870" cy="3424107"/>
          </a:xfrm>
        </p:spPr>
        <p:txBody>
          <a:bodyPr/>
          <a:lstStyle/>
          <a:p>
            <a:r>
              <a:rPr lang="cs-CZ" dirty="0">
                <a:latin typeface="Calibri" panose="020F0502020204030204" pitchFamily="34" charset="0"/>
                <a:ea typeface="Calibri" panose="020F0502020204030204" pitchFamily="34" charset="0"/>
              </a:rPr>
              <a:t>Stav účtu </a:t>
            </a:r>
            <a:r>
              <a:rPr lang="cs-CZ" dirty="0">
                <a:effectLst/>
                <a:latin typeface="Calibri" panose="020F0502020204030204" pitchFamily="34" charset="0"/>
                <a:ea typeface="Calibri" panose="020F0502020204030204" pitchFamily="34" charset="0"/>
              </a:rPr>
              <a:t>k 16. 3. 2023 částka 1 360 855,96 Kč.</a:t>
            </a:r>
          </a:p>
          <a:p>
            <a:r>
              <a:rPr lang="cs-CZ" dirty="0">
                <a:effectLst/>
                <a:latin typeface="Calibri" panose="020F0502020204030204" pitchFamily="34" charset="0"/>
                <a:ea typeface="Calibri" panose="020F0502020204030204" pitchFamily="34" charset="0"/>
              </a:rPr>
              <a:t>71 škol již má zaplacen poplatek ostatní do 31. 3. 2023, kdy je splatnost faktury.</a:t>
            </a:r>
          </a:p>
          <a:p>
            <a:r>
              <a:rPr lang="cs-CZ" dirty="0">
                <a:effectLst/>
                <a:latin typeface="Calibri" panose="020F0502020204030204" pitchFamily="34" charset="0"/>
                <a:ea typeface="Calibri" panose="020F0502020204030204" pitchFamily="34" charset="0"/>
              </a:rPr>
              <a:t> Personální náklady:</a:t>
            </a:r>
          </a:p>
          <a:p>
            <a:pPr lvl="1"/>
            <a:r>
              <a:rPr lang="cs-CZ" sz="2000" dirty="0">
                <a:latin typeface="Calibri" panose="020F0502020204030204" pitchFamily="34" charset="0"/>
                <a:ea typeface="Calibri" panose="020F0502020204030204" pitchFamily="34" charset="0"/>
              </a:rPr>
              <a:t>Č</a:t>
            </a:r>
            <a:r>
              <a:rPr lang="cs-CZ" sz="2000" dirty="0">
                <a:effectLst/>
                <a:latin typeface="Calibri" panose="020F0502020204030204" pitchFamily="34" charset="0"/>
                <a:ea typeface="Calibri" panose="020F0502020204030204" pitchFamily="34" charset="0"/>
              </a:rPr>
              <a:t>lenové rady  a vedoucí odborných sekcí 	6 000,- Kč/rok</a:t>
            </a:r>
          </a:p>
          <a:p>
            <a:pPr lvl="1"/>
            <a:r>
              <a:rPr lang="cs-CZ" sz="2000" dirty="0">
                <a:effectLst/>
                <a:latin typeface="Calibri" panose="020F0502020204030204" pitchFamily="34" charset="0"/>
                <a:ea typeface="Calibri" panose="020F0502020204030204" pitchFamily="34" charset="0"/>
              </a:rPr>
              <a:t>Předseda						8 000,- Kč/měsíc</a:t>
            </a:r>
          </a:p>
          <a:p>
            <a:pPr lvl="1"/>
            <a:r>
              <a:rPr lang="cs-CZ" sz="2000" dirty="0">
                <a:effectLst/>
                <a:latin typeface="Calibri" panose="020F0502020204030204" pitchFamily="34" charset="0"/>
                <a:ea typeface="Calibri" panose="020F0502020204030204" pitchFamily="34" charset="0"/>
              </a:rPr>
              <a:t>Kancelář 						6 000,- Kč/měsíc</a:t>
            </a:r>
          </a:p>
          <a:p>
            <a:endParaRPr lang="cs-CZ" dirty="0"/>
          </a:p>
        </p:txBody>
      </p:sp>
    </p:spTree>
    <p:extLst>
      <p:ext uri="{BB962C8B-B14F-4D97-AF65-F5344CB8AC3E}">
        <p14:creationId xmlns:p14="http://schemas.microsoft.com/office/powerpoint/2010/main" val="40788308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B3862F0-DCB7-4BDF-AA33-E189C6F573C5}"/>
              </a:ext>
            </a:extLst>
          </p:cNvPr>
          <p:cNvSpPr>
            <a:spLocks noGrp="1"/>
          </p:cNvSpPr>
          <p:nvPr>
            <p:ph type="title"/>
          </p:nvPr>
        </p:nvSpPr>
        <p:spPr/>
        <p:txBody>
          <a:bodyPr/>
          <a:lstStyle/>
          <a:p>
            <a:r>
              <a:rPr lang="cs-CZ" sz="3600" kern="1200" dirty="0">
                <a:solidFill>
                  <a:schemeClr val="dk1"/>
                </a:solidFill>
                <a:effectLst/>
                <a:latin typeface="+mn-lt"/>
                <a:ea typeface="+mn-ea"/>
                <a:cs typeface="+mn-cs"/>
              </a:rPr>
              <a:t>Příprava Valné hromady</a:t>
            </a:r>
            <a:endParaRPr lang="cs-CZ" dirty="0"/>
          </a:p>
        </p:txBody>
      </p:sp>
      <p:sp>
        <p:nvSpPr>
          <p:cNvPr id="3" name="Zástupný obsah 2">
            <a:extLst>
              <a:ext uri="{FF2B5EF4-FFF2-40B4-BE49-F238E27FC236}">
                <a16:creationId xmlns:a16="http://schemas.microsoft.com/office/drawing/2014/main" id="{F0D5D449-F3AA-43D0-8B94-7D90EC694D5D}"/>
              </a:ext>
            </a:extLst>
          </p:cNvPr>
          <p:cNvSpPr>
            <a:spLocks noGrp="1"/>
          </p:cNvSpPr>
          <p:nvPr>
            <p:ph sz="quarter" idx="13"/>
          </p:nvPr>
        </p:nvSpPr>
        <p:spPr>
          <a:xfrm>
            <a:off x="702786" y="1988840"/>
            <a:ext cx="7973669" cy="3424107"/>
          </a:xfrm>
        </p:spPr>
        <p:txBody>
          <a:bodyPr>
            <a:normAutofit/>
          </a:bodyPr>
          <a:lstStyle/>
          <a:p>
            <a:r>
              <a:rPr lang="cs-CZ" sz="2000" kern="1200" dirty="0">
                <a:solidFill>
                  <a:schemeClr val="dk1"/>
                </a:solidFill>
                <a:effectLst/>
                <a:latin typeface="+mn-lt"/>
                <a:ea typeface="+mn-ea"/>
                <a:cs typeface="+mn-cs"/>
              </a:rPr>
              <a:t>Špindlerův Mlýn</a:t>
            </a:r>
            <a:r>
              <a:rPr lang="cs-CZ" dirty="0">
                <a:solidFill>
                  <a:schemeClr val="dk1"/>
                </a:solidFill>
              </a:rPr>
              <a:t> </a:t>
            </a:r>
            <a:endParaRPr lang="cs-CZ" sz="2000" kern="1200" dirty="0">
              <a:solidFill>
                <a:schemeClr val="dk1"/>
              </a:solidFill>
              <a:effectLst/>
              <a:latin typeface="+mn-lt"/>
              <a:ea typeface="+mn-ea"/>
              <a:cs typeface="+mn-cs"/>
            </a:endParaRPr>
          </a:p>
          <a:p>
            <a:r>
              <a:rPr lang="cs-CZ" dirty="0">
                <a:solidFill>
                  <a:schemeClr val="dk1"/>
                </a:solidFill>
              </a:rPr>
              <a:t>Není volební (minulé volby stávající Rady 2019)</a:t>
            </a:r>
          </a:p>
          <a:p>
            <a:r>
              <a:rPr lang="cs-CZ" dirty="0">
                <a:solidFill>
                  <a:schemeClr val="dk1"/>
                </a:solidFill>
              </a:rPr>
              <a:t>Návrhy na odborný program </a:t>
            </a:r>
            <a:br>
              <a:rPr lang="cs-CZ" dirty="0">
                <a:solidFill>
                  <a:schemeClr val="dk1"/>
                </a:solidFill>
              </a:rPr>
            </a:br>
            <a:endParaRPr lang="cs-CZ" dirty="0">
              <a:solidFill>
                <a:schemeClr val="dk1"/>
              </a:solidFill>
            </a:endParaRPr>
          </a:p>
          <a:p>
            <a:r>
              <a:rPr lang="cs-CZ" b="1" dirty="0">
                <a:solidFill>
                  <a:schemeClr val="dk1"/>
                </a:solidFill>
              </a:rPr>
              <a:t>odeslat nejdéle do 16.6.2023 </a:t>
            </a:r>
            <a:r>
              <a:rPr lang="cs-CZ" sz="2000" b="1" dirty="0">
                <a:effectLst/>
                <a:latin typeface="Calibri" panose="020F0502020204030204" pitchFamily="34" charset="0"/>
                <a:ea typeface="Calibri" panose="020F0502020204030204" pitchFamily="34" charset="0"/>
                <a:cs typeface="Times New Roman" panose="02020603050405020304" pitchFamily="18" charset="0"/>
              </a:rPr>
              <a:t>na adresu jiri.zajicek@mssch.cz</a:t>
            </a:r>
          </a:p>
          <a:p>
            <a:pPr marL="0" indent="0">
              <a:buNone/>
            </a:pPr>
            <a:br>
              <a:rPr lang="cs-CZ" sz="2000" b="1" kern="1200" dirty="0">
                <a:solidFill>
                  <a:schemeClr val="dk1"/>
                </a:solidFill>
                <a:effectLst/>
                <a:latin typeface="+mn-lt"/>
                <a:ea typeface="+mn-ea"/>
                <a:cs typeface="+mn-cs"/>
              </a:rPr>
            </a:br>
            <a:endParaRPr lang="cs-CZ" b="1" dirty="0"/>
          </a:p>
        </p:txBody>
      </p:sp>
    </p:spTree>
    <p:extLst>
      <p:ext uri="{BB962C8B-B14F-4D97-AF65-F5344CB8AC3E}">
        <p14:creationId xmlns:p14="http://schemas.microsoft.com/office/powerpoint/2010/main" val="22087352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5D36DC7-871F-49C5-B948-B6BD001E9D99}"/>
              </a:ext>
            </a:extLst>
          </p:cNvPr>
          <p:cNvSpPr>
            <a:spLocks noGrp="1"/>
          </p:cNvSpPr>
          <p:nvPr>
            <p:ph type="title"/>
          </p:nvPr>
        </p:nvSpPr>
        <p:spPr/>
        <p:txBody>
          <a:bodyPr/>
          <a:lstStyle/>
          <a:p>
            <a:r>
              <a:rPr lang="cs-CZ" dirty="0"/>
              <a:t>Aktuální situace v Krajích</a:t>
            </a:r>
            <a:br>
              <a:rPr lang="cs-CZ" dirty="0"/>
            </a:br>
            <a:endParaRPr lang="cs-CZ" dirty="0"/>
          </a:p>
        </p:txBody>
      </p:sp>
      <p:sp>
        <p:nvSpPr>
          <p:cNvPr id="3" name="Zástupný obsah 2">
            <a:extLst>
              <a:ext uri="{FF2B5EF4-FFF2-40B4-BE49-F238E27FC236}">
                <a16:creationId xmlns:a16="http://schemas.microsoft.com/office/drawing/2014/main" id="{23E89E43-084D-410E-B09B-5110D4134FB5}"/>
              </a:ext>
            </a:extLst>
          </p:cNvPr>
          <p:cNvSpPr>
            <a:spLocks noGrp="1"/>
          </p:cNvSpPr>
          <p:nvPr>
            <p:ph sz="quarter" idx="13"/>
          </p:nvPr>
        </p:nvSpPr>
        <p:spPr>
          <a:xfrm>
            <a:off x="685330" y="2367093"/>
            <a:ext cx="7772870" cy="2358051"/>
          </a:xfrm>
        </p:spPr>
        <p:txBody>
          <a:bodyPr>
            <a:normAutofit lnSpcReduction="10000"/>
          </a:bodyPr>
          <a:lstStyle/>
          <a:p>
            <a:r>
              <a:rPr lang="cs-CZ" dirty="0"/>
              <a:t>Dopad imigrační vlny na jednotlivé regiony</a:t>
            </a:r>
          </a:p>
          <a:p>
            <a:r>
              <a:rPr lang="cs-CZ" dirty="0"/>
              <a:t>Možnosti integrace uprchlíků do odborných škol</a:t>
            </a:r>
          </a:p>
          <a:p>
            <a:r>
              <a:rPr lang="cs-CZ" dirty="0"/>
              <a:t>Přijímací řízení</a:t>
            </a:r>
          </a:p>
          <a:p>
            <a:r>
              <a:rPr lang="cs-CZ" dirty="0"/>
              <a:t>Znalost/neznalost jazyka</a:t>
            </a:r>
          </a:p>
          <a:p>
            <a:r>
              <a:rPr lang="cs-CZ" dirty="0"/>
              <a:t>Praktická výuka</a:t>
            </a:r>
          </a:p>
          <a:p>
            <a:endParaRPr lang="cs-CZ" dirty="0"/>
          </a:p>
        </p:txBody>
      </p:sp>
    </p:spTree>
    <p:extLst>
      <p:ext uri="{BB962C8B-B14F-4D97-AF65-F5344CB8AC3E}">
        <p14:creationId xmlns:p14="http://schemas.microsoft.com/office/powerpoint/2010/main" val="27881532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sah 2">
            <a:extLst>
              <a:ext uri="{FF2B5EF4-FFF2-40B4-BE49-F238E27FC236}">
                <a16:creationId xmlns:a16="http://schemas.microsoft.com/office/drawing/2014/main" id="{30909CB3-A82F-AB2E-910A-F72F93341B97}"/>
              </a:ext>
            </a:extLst>
          </p:cNvPr>
          <p:cNvSpPr>
            <a:spLocks noGrp="1"/>
          </p:cNvSpPr>
          <p:nvPr>
            <p:ph sz="quarter" idx="13"/>
          </p:nvPr>
        </p:nvSpPr>
        <p:spPr>
          <a:xfrm>
            <a:off x="755576" y="1556792"/>
            <a:ext cx="7992888" cy="3816424"/>
          </a:xfrm>
        </p:spPr>
        <p:txBody>
          <a:bodyPr/>
          <a:lstStyle/>
          <a:p>
            <a:r>
              <a:rPr lang="cs-CZ" dirty="0"/>
              <a:t>Problematika AI a její smysluplné zapojení do vzdělávání</a:t>
            </a:r>
          </a:p>
          <a:p>
            <a:pPr marL="0" indent="0">
              <a:buNone/>
            </a:pPr>
            <a:r>
              <a:rPr lang="cs-CZ" sz="1800">
                <a:solidFill>
                  <a:srgbClr val="000000"/>
                </a:solidFill>
                <a:latin typeface="Helvetica" panose="020B0604020202020204" pitchFamily="34" charset="0"/>
                <a:ea typeface="Times New Roman" panose="02020603050405020304" pitchFamily="18" charset="0"/>
                <a:hlinkClick r:id="rId2"/>
              </a:rPr>
              <a:t> </a:t>
            </a:r>
            <a:r>
              <a:rPr lang="cs-CZ" sz="1800" u="none" strike="noStrike">
                <a:solidFill>
                  <a:srgbClr val="000000"/>
                </a:solidFill>
                <a:effectLst/>
                <a:latin typeface="Helvetica" panose="020B0604020202020204" pitchFamily="34" charset="0"/>
                <a:ea typeface="Times New Roman" panose="02020603050405020304" pitchFamily="18" charset="0"/>
                <a:hlinkClick r:id="rId2"/>
              </a:rPr>
              <a:t>chat</a:t>
            </a:r>
            <a:r>
              <a:rPr lang="cs-CZ" sz="1800" u="none" strike="noStrike" dirty="0" err="1">
                <a:solidFill>
                  <a:srgbClr val="000000"/>
                </a:solidFill>
                <a:effectLst/>
                <a:latin typeface="Helvetica" panose="020B0604020202020204" pitchFamily="34" charset="0"/>
                <a:ea typeface="Times New Roman" panose="02020603050405020304" pitchFamily="18" charset="0"/>
                <a:hlinkClick r:id="rId2"/>
              </a:rPr>
              <a:t>.openai.com</a:t>
            </a:r>
            <a:endParaRPr lang="cs-CZ" sz="1800" u="none" strike="noStrike" dirty="0">
              <a:solidFill>
                <a:srgbClr val="000000"/>
              </a:solidFill>
              <a:effectLst/>
              <a:latin typeface="Helvetica" panose="020B0604020202020204" pitchFamily="34" charset="0"/>
              <a:ea typeface="Times New Roman" panose="02020603050405020304" pitchFamily="18" charset="0"/>
            </a:endParaRPr>
          </a:p>
          <a:p>
            <a:pPr marL="0" indent="0">
              <a:buNone/>
            </a:pPr>
            <a:endParaRPr lang="cs-CZ" sz="1800" dirty="0">
              <a:solidFill>
                <a:srgbClr val="000000"/>
              </a:solidFill>
              <a:latin typeface="Helvetica" panose="020B0604020202020204" pitchFamily="34" charset="0"/>
            </a:endParaRPr>
          </a:p>
          <a:p>
            <a:r>
              <a:rPr lang="cs-CZ" dirty="0"/>
              <a:t>Poskytnutí 5 dnů studijního volna žákům před konáním MZ</a:t>
            </a:r>
            <a:br>
              <a:rPr lang="cs-CZ" dirty="0"/>
            </a:br>
            <a:r>
              <a:rPr lang="cs-CZ" dirty="0">
                <a:hlinkClick r:id="rId3" action="ppaction://hlinksldjump"/>
              </a:rPr>
              <a:t>Stanovisko MŠMT</a:t>
            </a:r>
            <a:br>
              <a:rPr lang="cs-CZ" dirty="0"/>
            </a:br>
            <a:br>
              <a:rPr lang="cs-CZ" dirty="0"/>
            </a:br>
            <a:br>
              <a:rPr lang="cs-CZ" dirty="0"/>
            </a:br>
            <a:br>
              <a:rPr lang="cs-CZ" dirty="0"/>
            </a:br>
            <a:endParaRPr lang="cs-CZ" dirty="0"/>
          </a:p>
          <a:p>
            <a:endParaRPr lang="cs-CZ" dirty="0"/>
          </a:p>
          <a:p>
            <a:endParaRPr lang="cs-CZ" dirty="0"/>
          </a:p>
          <a:p>
            <a:endParaRPr lang="cs-CZ" dirty="0"/>
          </a:p>
          <a:p>
            <a:endParaRPr lang="cs-CZ" dirty="0"/>
          </a:p>
          <a:p>
            <a:endParaRPr lang="cs-CZ" dirty="0"/>
          </a:p>
          <a:p>
            <a:endParaRPr lang="cs-CZ" dirty="0"/>
          </a:p>
          <a:p>
            <a:endParaRPr lang="cs-CZ" dirty="0"/>
          </a:p>
          <a:p>
            <a:endParaRPr lang="cs-CZ" dirty="0"/>
          </a:p>
          <a:p>
            <a:endParaRPr lang="cs-CZ" dirty="0"/>
          </a:p>
          <a:p>
            <a:endParaRPr lang="cs-CZ" dirty="0"/>
          </a:p>
        </p:txBody>
      </p:sp>
      <p:sp>
        <p:nvSpPr>
          <p:cNvPr id="4" name="Nadpis 1">
            <a:extLst>
              <a:ext uri="{FF2B5EF4-FFF2-40B4-BE49-F238E27FC236}">
                <a16:creationId xmlns:a16="http://schemas.microsoft.com/office/drawing/2014/main" id="{BFEE0CB6-01F5-2F56-5B05-D74381D5507D}"/>
              </a:ext>
            </a:extLst>
          </p:cNvPr>
          <p:cNvSpPr>
            <a:spLocks noGrp="1"/>
          </p:cNvSpPr>
          <p:nvPr>
            <p:ph type="title"/>
          </p:nvPr>
        </p:nvSpPr>
        <p:spPr>
          <a:xfrm>
            <a:off x="755576" y="476672"/>
            <a:ext cx="5001170" cy="535905"/>
          </a:xfrm>
        </p:spPr>
        <p:txBody>
          <a:bodyPr/>
          <a:lstStyle/>
          <a:p>
            <a:r>
              <a:rPr lang="cs-CZ" dirty="0"/>
              <a:t>Různé</a:t>
            </a:r>
          </a:p>
        </p:txBody>
      </p:sp>
    </p:spTree>
    <p:extLst>
      <p:ext uri="{BB962C8B-B14F-4D97-AF65-F5344CB8AC3E}">
        <p14:creationId xmlns:p14="http://schemas.microsoft.com/office/powerpoint/2010/main" val="32043512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3C296A3-10CB-4B6F-BC98-EE7A6E561258}"/>
              </a:ext>
            </a:extLst>
          </p:cNvPr>
          <p:cNvSpPr>
            <a:spLocks noGrp="1"/>
          </p:cNvSpPr>
          <p:nvPr>
            <p:ph type="title"/>
          </p:nvPr>
        </p:nvSpPr>
        <p:spPr>
          <a:xfrm>
            <a:off x="899592" y="404664"/>
            <a:ext cx="5904656" cy="576064"/>
          </a:xfrm>
        </p:spPr>
        <p:txBody>
          <a:bodyPr/>
          <a:lstStyle/>
          <a:p>
            <a:r>
              <a:rPr lang="cs-CZ" dirty="0"/>
              <a:t>Různé</a:t>
            </a:r>
          </a:p>
        </p:txBody>
      </p:sp>
      <p:sp>
        <p:nvSpPr>
          <p:cNvPr id="3" name="Zástupný obsah 2">
            <a:extLst>
              <a:ext uri="{FF2B5EF4-FFF2-40B4-BE49-F238E27FC236}">
                <a16:creationId xmlns:a16="http://schemas.microsoft.com/office/drawing/2014/main" id="{0FA7539D-F9EF-41F0-93A5-0D2B6043E45A}"/>
              </a:ext>
            </a:extLst>
          </p:cNvPr>
          <p:cNvSpPr>
            <a:spLocks noGrp="1"/>
          </p:cNvSpPr>
          <p:nvPr>
            <p:ph sz="quarter" idx="13"/>
          </p:nvPr>
        </p:nvSpPr>
        <p:spPr>
          <a:xfrm>
            <a:off x="755576" y="1412777"/>
            <a:ext cx="7772870" cy="2736304"/>
          </a:xfrm>
        </p:spPr>
        <p:txBody>
          <a:bodyPr>
            <a:normAutofit fontScale="92500" lnSpcReduction="20000"/>
          </a:bodyPr>
          <a:lstStyle/>
          <a:p>
            <a:r>
              <a:rPr lang="cs-CZ" dirty="0"/>
              <a:t>Možnost stáží/pracovního uplatnění CERN</a:t>
            </a:r>
          </a:p>
          <a:p>
            <a:r>
              <a:rPr lang="cs-CZ" dirty="0">
                <a:effectLst/>
                <a:latin typeface="Calibri" panose="020F0502020204030204" pitchFamily="34" charset="0"/>
                <a:ea typeface="Calibri" panose="020F0502020204030204" pitchFamily="34" charset="0"/>
              </a:rPr>
              <a:t>Potřebují techniky, mechaniky, stavaře, </a:t>
            </a:r>
            <a:r>
              <a:rPr lang="cs-CZ" dirty="0" err="1">
                <a:effectLst/>
                <a:latin typeface="Calibri" panose="020F0502020204030204" pitchFamily="34" charset="0"/>
                <a:ea typeface="Calibri" panose="020F0502020204030204" pitchFamily="34" charset="0"/>
              </a:rPr>
              <a:t>výkresáře</a:t>
            </a:r>
            <a:r>
              <a:rPr lang="cs-CZ" dirty="0">
                <a:effectLst/>
                <a:latin typeface="Calibri" panose="020F0502020204030204" pitchFamily="34" charset="0"/>
                <a:ea typeface="Calibri" panose="020F0502020204030204" pitchFamily="34" charset="0"/>
              </a:rPr>
              <a:t> - s maturitou a anglicky mluvící</a:t>
            </a:r>
          </a:p>
          <a:p>
            <a:r>
              <a:rPr lang="cs-CZ" dirty="0">
                <a:latin typeface="Calibri" panose="020F0502020204030204" pitchFamily="34" charset="0"/>
              </a:rPr>
              <a:t>Nabídka organizace webináře pro učitele či studenty </a:t>
            </a:r>
            <a:r>
              <a:rPr lang="cs-CZ" u="sng" dirty="0">
                <a:solidFill>
                  <a:srgbClr val="0563C1"/>
                </a:solidFill>
                <a:effectLst/>
                <a:latin typeface="Arial" panose="020B0604020202020204" pitchFamily="34" charset="0"/>
                <a:ea typeface="Calibri" panose="020F0502020204030204" pitchFamily="34" charset="0"/>
                <a:hlinkClick r:id="rId2"/>
              </a:rPr>
              <a:t>www.careermarket.cz</a:t>
            </a:r>
            <a:endParaRPr lang="cs-CZ" u="sng" dirty="0">
              <a:solidFill>
                <a:srgbClr val="0563C1"/>
              </a:solidFill>
              <a:effectLst/>
              <a:latin typeface="Arial" panose="020B0604020202020204" pitchFamily="34" charset="0"/>
              <a:ea typeface="Calibri" panose="020F0502020204030204" pitchFamily="34" charset="0"/>
            </a:endParaRPr>
          </a:p>
          <a:p>
            <a:pPr marL="0" indent="0">
              <a:buNone/>
            </a:pPr>
            <a:endParaRPr lang="cs-CZ" dirty="0">
              <a:latin typeface="Calibri" panose="020F0502020204030204" pitchFamily="34" charset="0"/>
            </a:endParaRPr>
          </a:p>
          <a:p>
            <a:pPr marL="0" indent="0">
              <a:buNone/>
            </a:pPr>
            <a:r>
              <a:rPr lang="cs-CZ" dirty="0">
                <a:hlinkClick r:id="rId3"/>
              </a:rPr>
              <a:t>Loňský webinář pro VŠ</a:t>
            </a:r>
            <a:endParaRPr lang="cs-CZ" dirty="0"/>
          </a:p>
        </p:txBody>
      </p:sp>
    </p:spTree>
    <p:extLst>
      <p:ext uri="{BB962C8B-B14F-4D97-AF65-F5344CB8AC3E}">
        <p14:creationId xmlns:p14="http://schemas.microsoft.com/office/powerpoint/2010/main" val="28107075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A20BD2C-A6E6-1B97-D016-156BCF9A64F8}"/>
              </a:ext>
            </a:extLst>
          </p:cNvPr>
          <p:cNvSpPr>
            <a:spLocks noGrp="1"/>
          </p:cNvSpPr>
          <p:nvPr>
            <p:ph type="title"/>
          </p:nvPr>
        </p:nvSpPr>
        <p:spPr/>
        <p:txBody>
          <a:bodyPr/>
          <a:lstStyle/>
          <a:p>
            <a:pPr algn="ctr"/>
            <a:r>
              <a:rPr lang="cs-CZ" dirty="0"/>
              <a:t>Závěr prezentace</a:t>
            </a:r>
          </a:p>
        </p:txBody>
      </p:sp>
      <p:sp>
        <p:nvSpPr>
          <p:cNvPr id="3" name="Zástupný obsah 2">
            <a:extLst>
              <a:ext uri="{FF2B5EF4-FFF2-40B4-BE49-F238E27FC236}">
                <a16:creationId xmlns:a16="http://schemas.microsoft.com/office/drawing/2014/main" id="{26875CA3-470F-69A0-681C-EFD507582A76}"/>
              </a:ext>
            </a:extLst>
          </p:cNvPr>
          <p:cNvSpPr>
            <a:spLocks noGrp="1"/>
          </p:cNvSpPr>
          <p:nvPr>
            <p:ph sz="quarter" idx="13"/>
          </p:nvPr>
        </p:nvSpPr>
        <p:spPr>
          <a:xfrm>
            <a:off x="685330" y="2367093"/>
            <a:ext cx="7772870" cy="557851"/>
          </a:xfrm>
        </p:spPr>
        <p:txBody>
          <a:bodyPr/>
          <a:lstStyle/>
          <a:p>
            <a:pPr marL="0" indent="0" algn="ctr">
              <a:buNone/>
            </a:pPr>
            <a:r>
              <a:rPr lang="cs-CZ" dirty="0"/>
              <a:t>Následují přílohy (aktivní odkazy Z PŘEDCHOZÍ ČÁSTI)</a:t>
            </a:r>
          </a:p>
        </p:txBody>
      </p:sp>
    </p:spTree>
    <p:extLst>
      <p:ext uri="{BB962C8B-B14F-4D97-AF65-F5344CB8AC3E}">
        <p14:creationId xmlns:p14="http://schemas.microsoft.com/office/powerpoint/2010/main" val="26471337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95A1FA6-6047-A53B-1C35-EB0931504791}"/>
              </a:ext>
            </a:extLst>
          </p:cNvPr>
          <p:cNvSpPr>
            <a:spLocks noGrp="1"/>
          </p:cNvSpPr>
          <p:nvPr>
            <p:ph type="title"/>
          </p:nvPr>
        </p:nvSpPr>
        <p:spPr>
          <a:xfrm>
            <a:off x="1403648" y="332656"/>
            <a:ext cx="5974900" cy="650242"/>
          </a:xfrm>
        </p:spPr>
        <p:txBody>
          <a:bodyPr>
            <a:normAutofit/>
          </a:bodyPr>
          <a:lstStyle/>
          <a:p>
            <a:r>
              <a:rPr lang="cs-CZ" sz="2800" dirty="0"/>
              <a:t>Historický Kontext</a:t>
            </a:r>
          </a:p>
        </p:txBody>
      </p:sp>
      <p:pic>
        <p:nvPicPr>
          <p:cNvPr id="5" name="Zástupný obsah 4" descr="Obsah obrázku text, noviny, snímek obrazovky&#10;&#10;Popis byl vytvořen automaticky">
            <a:extLst>
              <a:ext uri="{FF2B5EF4-FFF2-40B4-BE49-F238E27FC236}">
                <a16:creationId xmlns:a16="http://schemas.microsoft.com/office/drawing/2014/main" id="{A649ED4D-5D79-AA62-4181-466EF3F8D003}"/>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85521" y="982897"/>
            <a:ext cx="7830895" cy="5772609"/>
          </a:xfrm>
        </p:spPr>
      </p:pic>
      <p:sp>
        <p:nvSpPr>
          <p:cNvPr id="6" name="TextovéPole 5">
            <a:extLst>
              <a:ext uri="{FF2B5EF4-FFF2-40B4-BE49-F238E27FC236}">
                <a16:creationId xmlns:a16="http://schemas.microsoft.com/office/drawing/2014/main" id="{168ADD16-9985-9E6E-2521-FCBF3B40A84D}"/>
              </a:ext>
            </a:extLst>
          </p:cNvPr>
          <p:cNvSpPr txBox="1"/>
          <p:nvPr/>
        </p:nvSpPr>
        <p:spPr>
          <a:xfrm>
            <a:off x="8388424" y="3684535"/>
            <a:ext cx="730723" cy="369332"/>
          </a:xfrm>
          <a:prstGeom prst="rect">
            <a:avLst/>
          </a:prstGeom>
          <a:noFill/>
        </p:spPr>
        <p:txBody>
          <a:bodyPr wrap="square" rtlCol="0">
            <a:spAutoFit/>
          </a:bodyPr>
          <a:lstStyle/>
          <a:p>
            <a:r>
              <a:rPr lang="cs-CZ" dirty="0">
                <a:hlinkClick r:id="rId3" action="ppaction://hlinksldjump"/>
              </a:rPr>
              <a:t>ZPĚT</a:t>
            </a:r>
            <a:endParaRPr lang="cs-CZ" dirty="0"/>
          </a:p>
        </p:txBody>
      </p:sp>
    </p:spTree>
    <p:extLst>
      <p:ext uri="{BB962C8B-B14F-4D97-AF65-F5344CB8AC3E}">
        <p14:creationId xmlns:p14="http://schemas.microsoft.com/office/powerpoint/2010/main" val="28576296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85331" y="463965"/>
            <a:ext cx="7773338" cy="506226"/>
          </a:xfrm>
        </p:spPr>
        <p:txBody>
          <a:bodyPr>
            <a:normAutofit fontScale="90000"/>
          </a:bodyPr>
          <a:lstStyle/>
          <a:p>
            <a:r>
              <a:rPr lang="cs-CZ" dirty="0"/>
              <a:t>Program jednání</a:t>
            </a:r>
          </a:p>
        </p:txBody>
      </p:sp>
      <p:graphicFrame>
        <p:nvGraphicFramePr>
          <p:cNvPr id="4" name="Tabulka 3">
            <a:extLst>
              <a:ext uri="{FF2B5EF4-FFF2-40B4-BE49-F238E27FC236}">
                <a16:creationId xmlns:a16="http://schemas.microsoft.com/office/drawing/2014/main" id="{7B2CE9E4-2011-419D-BAFD-67F146BFAC69}"/>
              </a:ext>
            </a:extLst>
          </p:cNvPr>
          <p:cNvGraphicFramePr>
            <a:graphicFrameLocks noGrp="1"/>
          </p:cNvGraphicFramePr>
          <p:nvPr>
            <p:extLst>
              <p:ext uri="{D42A27DB-BD31-4B8C-83A1-F6EECF244321}">
                <p14:modId xmlns:p14="http://schemas.microsoft.com/office/powerpoint/2010/main" val="1934754865"/>
              </p:ext>
            </p:extLst>
          </p:nvPr>
        </p:nvGraphicFramePr>
        <p:xfrm>
          <a:off x="323528" y="1763512"/>
          <a:ext cx="8692818" cy="4347706"/>
        </p:xfrm>
        <a:graphic>
          <a:graphicData uri="http://schemas.openxmlformats.org/drawingml/2006/table">
            <a:tbl>
              <a:tblPr bandRow="1">
                <a:tableStyleId>{073A0DAA-6AF3-43AB-8588-CEC1D06C72B9}</a:tableStyleId>
              </a:tblPr>
              <a:tblGrid>
                <a:gridCol w="1008112">
                  <a:extLst>
                    <a:ext uri="{9D8B030D-6E8A-4147-A177-3AD203B41FA5}">
                      <a16:colId xmlns:a16="http://schemas.microsoft.com/office/drawing/2014/main" val="3918729231"/>
                    </a:ext>
                  </a:extLst>
                </a:gridCol>
                <a:gridCol w="7684706">
                  <a:extLst>
                    <a:ext uri="{9D8B030D-6E8A-4147-A177-3AD203B41FA5}">
                      <a16:colId xmlns:a16="http://schemas.microsoft.com/office/drawing/2014/main" val="1252734496"/>
                    </a:ext>
                  </a:extLst>
                </a:gridCol>
              </a:tblGrid>
              <a:tr h="659261">
                <a:tc>
                  <a:txBody>
                    <a:bodyPr/>
                    <a:lstStyle/>
                    <a:p>
                      <a:r>
                        <a:rPr lang="cs-CZ" dirty="0"/>
                        <a:t>10:00 h</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800" b="1" i="0" kern="1200" dirty="0">
                          <a:solidFill>
                            <a:schemeClr val="dk1"/>
                          </a:solidFill>
                          <a:latin typeface="+mn-lt"/>
                          <a:ea typeface="+mn-ea"/>
                          <a:cs typeface="+mn-cs"/>
                        </a:rPr>
                        <a:t>Zahájení jednání, schválení programu</a:t>
                      </a:r>
                    </a:p>
                  </a:txBody>
                  <a:tcPr/>
                </a:tc>
                <a:extLst>
                  <a:ext uri="{0D108BD9-81ED-4DB2-BD59-A6C34878D82A}">
                    <a16:rowId xmlns:a16="http://schemas.microsoft.com/office/drawing/2014/main" val="3905719364"/>
                  </a:ext>
                </a:extLst>
              </a:tr>
              <a:tr h="659261">
                <a:tc>
                  <a:txBody>
                    <a:bodyPr/>
                    <a:lstStyle/>
                    <a:p>
                      <a:r>
                        <a:rPr lang="cs-CZ" dirty="0"/>
                        <a:t>10:05 h</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b="1" dirty="0"/>
                        <a:t>Informace o činnosti za uplynulé období </a:t>
                      </a:r>
                      <a:br>
                        <a:rPr lang="cs-CZ" sz="1600" dirty="0"/>
                      </a:br>
                      <a:r>
                        <a:rPr lang="cs-CZ" sz="1800" i="1" kern="1200" dirty="0">
                          <a:solidFill>
                            <a:schemeClr val="dk1"/>
                          </a:solidFill>
                          <a:latin typeface="+mn-lt"/>
                          <a:ea typeface="+mn-ea"/>
                          <a:cs typeface="+mn-cs"/>
                        </a:rPr>
                        <a:t>Ing. Jiří Zajíček, předseda A SPŠ ČR</a:t>
                      </a:r>
                    </a:p>
                  </a:txBody>
                  <a:tcPr/>
                </a:tc>
                <a:extLst>
                  <a:ext uri="{0D108BD9-81ED-4DB2-BD59-A6C34878D82A}">
                    <a16:rowId xmlns:a16="http://schemas.microsoft.com/office/drawing/2014/main" val="4211254990"/>
                  </a:ext>
                </a:extLst>
              </a:tr>
              <a:tr h="9418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dirty="0"/>
                        <a:t>10:15 h</a:t>
                      </a:r>
                    </a:p>
                    <a:p>
                      <a:endParaRPr lang="cs-CZ" dirty="0"/>
                    </a:p>
                  </a:txBody>
                  <a:tcPr/>
                </a:tc>
                <a:tc>
                  <a:txBody>
                    <a:bodyPr/>
                    <a:lstStyle/>
                    <a:p>
                      <a:r>
                        <a:rPr lang="cs-CZ" sz="1800" b="1" kern="1200" dirty="0">
                          <a:solidFill>
                            <a:schemeClr val="dk1"/>
                          </a:solidFill>
                          <a:effectLst/>
                          <a:latin typeface="+mn-lt"/>
                          <a:ea typeface="+mn-ea"/>
                          <a:cs typeface="+mn-cs"/>
                        </a:rPr>
                        <a:t>Diskuse k aktuálním tématům</a:t>
                      </a:r>
                    </a:p>
                    <a:p>
                      <a:pPr lvl="0"/>
                      <a:r>
                        <a:rPr lang="cs-CZ" sz="1800" kern="1200" dirty="0">
                          <a:solidFill>
                            <a:schemeClr val="dk1"/>
                          </a:solidFill>
                          <a:effectLst/>
                          <a:latin typeface="+mn-lt"/>
                          <a:ea typeface="+mn-ea"/>
                          <a:cs typeface="+mn-cs"/>
                        </a:rPr>
                        <a:t>Inovace oborové soustavy</a:t>
                      </a:r>
                    </a:p>
                    <a:p>
                      <a:pPr lvl="0"/>
                      <a:r>
                        <a:rPr lang="cs-CZ" sz="1800" kern="1200" dirty="0">
                          <a:solidFill>
                            <a:schemeClr val="dk1"/>
                          </a:solidFill>
                          <a:effectLst/>
                          <a:latin typeface="+mn-lt"/>
                          <a:ea typeface="+mn-ea"/>
                          <a:cs typeface="+mn-cs"/>
                        </a:rPr>
                        <a:t>Zkušenosti s výukou žáků z Ukrajiny</a:t>
                      </a:r>
                    </a:p>
                    <a:p>
                      <a:pPr lvl="0"/>
                      <a:r>
                        <a:rPr lang="cs-CZ" sz="1800" kern="1200" dirty="0">
                          <a:solidFill>
                            <a:schemeClr val="dk1"/>
                          </a:solidFill>
                          <a:effectLst/>
                          <a:latin typeface="+mn-lt"/>
                          <a:ea typeface="+mn-ea"/>
                          <a:cs typeface="+mn-cs"/>
                        </a:rPr>
                        <a:t>Možné změny v podobě maturitních a přijímacích zkoušek</a:t>
                      </a:r>
                    </a:p>
                    <a:p>
                      <a:pPr lvl="0"/>
                      <a:r>
                        <a:rPr lang="cs-CZ" sz="1800" kern="1200" dirty="0">
                          <a:solidFill>
                            <a:schemeClr val="dk1"/>
                          </a:solidFill>
                          <a:effectLst/>
                          <a:latin typeface="+mn-lt"/>
                          <a:ea typeface="+mn-ea"/>
                          <a:cs typeface="+mn-cs"/>
                        </a:rPr>
                        <a:t>Novela zákona o pedagogických pracovnících</a:t>
                      </a:r>
                    </a:p>
                    <a:p>
                      <a:pPr lvl="0"/>
                      <a:r>
                        <a:rPr lang="cs-CZ" sz="1800" kern="1200" dirty="0">
                          <a:solidFill>
                            <a:schemeClr val="dk1"/>
                          </a:solidFill>
                          <a:effectLst/>
                          <a:latin typeface="+mn-lt"/>
                          <a:ea typeface="+mn-ea"/>
                          <a:cs typeface="+mn-cs"/>
                        </a:rPr>
                        <a:t>Změny v pregraduální přípravě učitelů (navýšení </a:t>
                      </a:r>
                      <a:r>
                        <a:rPr lang="cs-CZ" sz="1800" kern="1200" dirty="0" err="1">
                          <a:solidFill>
                            <a:schemeClr val="dk1"/>
                          </a:solidFill>
                          <a:effectLst/>
                          <a:latin typeface="+mn-lt"/>
                          <a:ea typeface="+mn-ea"/>
                          <a:cs typeface="+mn-cs"/>
                        </a:rPr>
                        <a:t>ped</a:t>
                      </a:r>
                      <a:r>
                        <a:rPr lang="cs-CZ" sz="1800" kern="1200" dirty="0">
                          <a:solidFill>
                            <a:schemeClr val="dk1"/>
                          </a:solidFill>
                          <a:effectLst/>
                          <a:latin typeface="+mn-lt"/>
                          <a:ea typeface="+mn-ea"/>
                          <a:cs typeface="+mn-cs"/>
                        </a:rPr>
                        <a:t>. praxí)</a:t>
                      </a:r>
                    </a:p>
                    <a:p>
                      <a:pPr lvl="0"/>
                      <a:r>
                        <a:rPr lang="cs-CZ" sz="1800" kern="1200" dirty="0">
                          <a:solidFill>
                            <a:schemeClr val="dk1"/>
                          </a:solidFill>
                          <a:effectLst/>
                          <a:latin typeface="+mn-lt"/>
                          <a:ea typeface="+mn-ea"/>
                          <a:cs typeface="+mn-cs"/>
                        </a:rPr>
                        <a:t>Využití prostředků NPO na nákup pokročilých digitálních technologií</a:t>
                      </a:r>
                    </a:p>
                    <a:p>
                      <a:pPr lvl="0"/>
                      <a:r>
                        <a:rPr lang="cs-CZ" sz="1800" kern="1200" dirty="0">
                          <a:solidFill>
                            <a:schemeClr val="dk1"/>
                          </a:solidFill>
                          <a:effectLst/>
                          <a:latin typeface="+mn-lt"/>
                          <a:ea typeface="+mn-ea"/>
                          <a:cs typeface="+mn-cs"/>
                        </a:rPr>
                        <a:t>Platové poměry ve školách (</a:t>
                      </a:r>
                      <a:r>
                        <a:rPr lang="cs-CZ" sz="1800" kern="1200" dirty="0" err="1">
                          <a:solidFill>
                            <a:schemeClr val="dk1"/>
                          </a:solidFill>
                          <a:effectLst/>
                          <a:latin typeface="+mn-lt"/>
                          <a:ea typeface="+mn-ea"/>
                          <a:cs typeface="+mn-cs"/>
                        </a:rPr>
                        <a:t>ped</a:t>
                      </a:r>
                      <a:r>
                        <a:rPr lang="cs-CZ" sz="1800" kern="1200" dirty="0">
                          <a:solidFill>
                            <a:schemeClr val="dk1"/>
                          </a:solidFill>
                          <a:effectLst/>
                          <a:latin typeface="+mn-lt"/>
                          <a:ea typeface="+mn-ea"/>
                          <a:cs typeface="+mn-cs"/>
                        </a:rPr>
                        <a:t>., </a:t>
                      </a:r>
                      <a:r>
                        <a:rPr lang="cs-CZ" sz="1800" kern="1200" dirty="0" err="1">
                          <a:solidFill>
                            <a:schemeClr val="dk1"/>
                          </a:solidFill>
                          <a:effectLst/>
                          <a:latin typeface="+mn-lt"/>
                          <a:ea typeface="+mn-ea"/>
                          <a:cs typeface="+mn-cs"/>
                        </a:rPr>
                        <a:t>neped</a:t>
                      </a:r>
                      <a:r>
                        <a:rPr lang="cs-CZ" sz="1800" kern="1200" dirty="0">
                          <a:solidFill>
                            <a:schemeClr val="dk1"/>
                          </a:solidFill>
                          <a:effectLst/>
                          <a:latin typeface="+mn-lt"/>
                          <a:ea typeface="+mn-ea"/>
                          <a:cs typeface="+mn-cs"/>
                        </a:rPr>
                        <a:t>., ředitelé)</a:t>
                      </a:r>
                    </a:p>
                    <a:p>
                      <a:pPr lvl="0"/>
                      <a:r>
                        <a:rPr lang="cs-CZ" sz="1800" kern="1200" dirty="0">
                          <a:solidFill>
                            <a:schemeClr val="dk1"/>
                          </a:solidFill>
                          <a:effectLst/>
                          <a:latin typeface="+mn-lt"/>
                          <a:ea typeface="+mn-ea"/>
                          <a:cs typeface="+mn-cs"/>
                        </a:rPr>
                        <a:t>Další aktuální témata dle situace</a:t>
                      </a:r>
                    </a:p>
                  </a:txBody>
                  <a:tcPr/>
                </a:tc>
                <a:extLst>
                  <a:ext uri="{0D108BD9-81ED-4DB2-BD59-A6C34878D82A}">
                    <a16:rowId xmlns:a16="http://schemas.microsoft.com/office/drawing/2014/main" val="3373625622"/>
                  </a:ext>
                </a:extLst>
              </a:tr>
              <a:tr h="468864">
                <a:tc>
                  <a:txBody>
                    <a:bodyPr/>
                    <a:lstStyle/>
                    <a:p>
                      <a:r>
                        <a:rPr lang="cs-CZ" dirty="0"/>
                        <a:t>11:45 h</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800" i="1" dirty="0"/>
                        <a:t>Přestávka</a:t>
                      </a:r>
                    </a:p>
                  </a:txBody>
                  <a:tcPr/>
                </a:tc>
                <a:extLst>
                  <a:ext uri="{0D108BD9-81ED-4DB2-BD59-A6C34878D82A}">
                    <a16:rowId xmlns:a16="http://schemas.microsoft.com/office/drawing/2014/main" val="3004222110"/>
                  </a:ext>
                </a:extLst>
              </a:tr>
            </a:tbl>
          </a:graphicData>
        </a:graphic>
      </p:graphicFrame>
    </p:spTree>
    <p:extLst>
      <p:ext uri="{BB962C8B-B14F-4D97-AF65-F5344CB8AC3E}">
        <p14:creationId xmlns:p14="http://schemas.microsoft.com/office/powerpoint/2010/main" val="21956889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2C40C4-EFB5-40A5-83C4-151F8571EC78}"/>
              </a:ext>
            </a:extLst>
          </p:cNvPr>
          <p:cNvSpPr>
            <a:spLocks noGrp="1"/>
          </p:cNvSpPr>
          <p:nvPr>
            <p:ph type="title"/>
          </p:nvPr>
        </p:nvSpPr>
        <p:spPr>
          <a:xfrm>
            <a:off x="338576" y="230608"/>
            <a:ext cx="8191822" cy="1325563"/>
          </a:xfrm>
        </p:spPr>
        <p:txBody>
          <a:bodyPr>
            <a:normAutofit/>
          </a:bodyPr>
          <a:lstStyle/>
          <a:p>
            <a:r>
              <a:rPr lang="cs-CZ" sz="2800" dirty="0"/>
              <a:t>ONIV – financování Řidičských a svářečských oprávnění </a:t>
            </a:r>
          </a:p>
        </p:txBody>
      </p:sp>
      <p:sp>
        <p:nvSpPr>
          <p:cNvPr id="3" name="Zástupný symbol pro obsah 2">
            <a:extLst>
              <a:ext uri="{FF2B5EF4-FFF2-40B4-BE49-F238E27FC236}">
                <a16:creationId xmlns:a16="http://schemas.microsoft.com/office/drawing/2014/main" id="{E41304C0-A16F-41A7-A8D7-A6365DA213B4}"/>
              </a:ext>
            </a:extLst>
          </p:cNvPr>
          <p:cNvSpPr>
            <a:spLocks noGrp="1"/>
          </p:cNvSpPr>
          <p:nvPr>
            <p:ph idx="1"/>
          </p:nvPr>
        </p:nvSpPr>
        <p:spPr>
          <a:xfrm>
            <a:off x="547200" y="1962215"/>
            <a:ext cx="7886700" cy="3236216"/>
          </a:xfrm>
        </p:spPr>
        <p:txBody>
          <a:bodyPr/>
          <a:lstStyle/>
          <a:p>
            <a:pPr marL="81000" indent="0" algn="just" fontAlgn="base">
              <a:lnSpc>
                <a:spcPct val="107000"/>
              </a:lnSpc>
              <a:buNone/>
            </a:pPr>
            <a:endParaRPr lang="cs-CZ" sz="1350" dirty="0">
              <a:latin typeface="Calibri" panose="020F0502020204030204" pitchFamily="34" charset="0"/>
              <a:ea typeface="Calibri" panose="020F0502020204030204" pitchFamily="34" charset="0"/>
              <a:cs typeface="Times New Roman" panose="02020603050405020304" pitchFamily="18" charset="0"/>
            </a:endParaRPr>
          </a:p>
          <a:p>
            <a:pPr algn="just" fontAlgn="base">
              <a:lnSpc>
                <a:spcPct val="107000"/>
              </a:lnSpc>
              <a:buFont typeface="Arial" panose="020B0604020202020204" pitchFamily="34" charset="0"/>
              <a:buChar char="•"/>
            </a:pPr>
            <a:endParaRPr lang="cs-CZ" sz="1350" dirty="0">
              <a:latin typeface="Calibri" panose="020F0502020204030204" pitchFamily="34" charset="0"/>
              <a:ea typeface="Calibri" panose="020F0502020204030204" pitchFamily="34" charset="0"/>
              <a:cs typeface="Calibri" panose="020F0502020204030204" pitchFamily="34" charset="0"/>
            </a:endParaRPr>
          </a:p>
          <a:p>
            <a:pPr algn="just" fontAlgn="base">
              <a:lnSpc>
                <a:spcPct val="107000"/>
              </a:lnSpc>
              <a:buFont typeface="Arial" panose="020B0604020202020204" pitchFamily="34" charset="0"/>
              <a:buChar char="•"/>
            </a:pPr>
            <a:endParaRPr lang="cs-CZ" sz="1350" dirty="0">
              <a:latin typeface="Calibri" panose="020F0502020204030204" pitchFamily="34" charset="0"/>
              <a:ea typeface="Calibri" panose="020F0502020204030204" pitchFamily="34" charset="0"/>
              <a:cs typeface="Times New Roman" panose="02020603050405020304" pitchFamily="18" charset="0"/>
            </a:endParaRPr>
          </a:p>
          <a:p>
            <a:pPr marL="81000" indent="0" algn="just" fontAlgn="base">
              <a:lnSpc>
                <a:spcPct val="107000"/>
              </a:lnSpc>
              <a:buNone/>
            </a:pPr>
            <a:endParaRPr lang="cs-CZ" sz="1200" dirty="0">
              <a:latin typeface="+mj-lt"/>
              <a:ea typeface="Calibri" panose="020F0502020204030204" pitchFamily="34" charset="0"/>
              <a:cs typeface="Times New Roman" panose="02020603050405020304" pitchFamily="18" charset="0"/>
            </a:endParaRPr>
          </a:p>
          <a:p>
            <a:pPr marL="81000" indent="0">
              <a:buNone/>
            </a:pPr>
            <a:endParaRPr lang="cs-CZ" dirty="0"/>
          </a:p>
        </p:txBody>
      </p:sp>
      <p:sp>
        <p:nvSpPr>
          <p:cNvPr id="4" name="Zástupný symbol pro číslo snímku 3">
            <a:extLst>
              <a:ext uri="{FF2B5EF4-FFF2-40B4-BE49-F238E27FC236}">
                <a16:creationId xmlns:a16="http://schemas.microsoft.com/office/drawing/2014/main" id="{0B43E8EF-621E-465E-A7A1-DA1755E88A8E}"/>
              </a:ext>
            </a:extLst>
          </p:cNvPr>
          <p:cNvSpPr>
            <a:spLocks noGrp="1"/>
          </p:cNvSpPr>
          <p:nvPr>
            <p:ph type="sldNum" sz="quarter" idx="12"/>
          </p:nvPr>
        </p:nvSpPr>
        <p:spPr/>
        <p:txBody>
          <a:bodyPr/>
          <a:lstStyle/>
          <a:p>
            <a:pPr defTabSz="342900"/>
            <a:fld id="{323BD8D3-A9DD-40CB-A396-ADCE34852C74}" type="slidenum">
              <a:rPr lang="cs-CZ">
                <a:solidFill>
                  <a:prstClr val="white">
                    <a:lumMod val="75000"/>
                  </a:prstClr>
                </a:solidFill>
                <a:latin typeface="Calibri" panose="020F0502020204030204"/>
              </a:rPr>
              <a:pPr defTabSz="342900"/>
              <a:t>20</a:t>
            </a:fld>
            <a:endParaRPr lang="cs-CZ" dirty="0">
              <a:solidFill>
                <a:prstClr val="white">
                  <a:lumMod val="75000"/>
                </a:prstClr>
              </a:solidFill>
              <a:latin typeface="Calibri" panose="020F0502020204030204"/>
            </a:endParaRPr>
          </a:p>
        </p:txBody>
      </p:sp>
      <p:graphicFrame>
        <p:nvGraphicFramePr>
          <p:cNvPr id="7" name="Graf 6">
            <a:extLst>
              <a:ext uri="{FF2B5EF4-FFF2-40B4-BE49-F238E27FC236}">
                <a16:creationId xmlns:a16="http://schemas.microsoft.com/office/drawing/2014/main" id="{3A8EFED6-41E6-DF37-2FE5-CC7A27C944A3}"/>
              </a:ext>
            </a:extLst>
          </p:cNvPr>
          <p:cNvGraphicFramePr>
            <a:graphicFrameLocks/>
          </p:cNvGraphicFramePr>
          <p:nvPr>
            <p:extLst>
              <p:ext uri="{D42A27DB-BD31-4B8C-83A1-F6EECF244321}">
                <p14:modId xmlns:p14="http://schemas.microsoft.com/office/powerpoint/2010/main" val="3043496197"/>
              </p:ext>
            </p:extLst>
          </p:nvPr>
        </p:nvGraphicFramePr>
        <p:xfrm>
          <a:off x="4352048" y="2490980"/>
          <a:ext cx="4501189" cy="293056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Tabulka 8">
            <a:extLst>
              <a:ext uri="{FF2B5EF4-FFF2-40B4-BE49-F238E27FC236}">
                <a16:creationId xmlns:a16="http://schemas.microsoft.com/office/drawing/2014/main" id="{C41F9D16-9BEF-75D3-A060-9AEB21A3AC1B}"/>
              </a:ext>
            </a:extLst>
          </p:cNvPr>
          <p:cNvGraphicFramePr>
            <a:graphicFrameLocks noGrp="1"/>
          </p:cNvGraphicFramePr>
          <p:nvPr>
            <p:extLst>
              <p:ext uri="{D42A27DB-BD31-4B8C-83A1-F6EECF244321}">
                <p14:modId xmlns:p14="http://schemas.microsoft.com/office/powerpoint/2010/main" val="1526168546"/>
              </p:ext>
            </p:extLst>
          </p:nvPr>
        </p:nvGraphicFramePr>
        <p:xfrm>
          <a:off x="290763" y="2885545"/>
          <a:ext cx="3777179" cy="2127629"/>
        </p:xfrm>
        <a:graphic>
          <a:graphicData uri="http://schemas.openxmlformats.org/drawingml/2006/table">
            <a:tbl>
              <a:tblPr>
                <a:tableStyleId>{5C22544A-7EE6-4342-B048-85BDC9FD1C3A}</a:tableStyleId>
              </a:tblPr>
              <a:tblGrid>
                <a:gridCol w="1461895">
                  <a:extLst>
                    <a:ext uri="{9D8B030D-6E8A-4147-A177-3AD203B41FA5}">
                      <a16:colId xmlns:a16="http://schemas.microsoft.com/office/drawing/2014/main" val="1564656096"/>
                    </a:ext>
                  </a:extLst>
                </a:gridCol>
                <a:gridCol w="1157642">
                  <a:extLst>
                    <a:ext uri="{9D8B030D-6E8A-4147-A177-3AD203B41FA5}">
                      <a16:colId xmlns:a16="http://schemas.microsoft.com/office/drawing/2014/main" val="3257574930"/>
                    </a:ext>
                  </a:extLst>
                </a:gridCol>
                <a:gridCol w="1157642">
                  <a:extLst>
                    <a:ext uri="{9D8B030D-6E8A-4147-A177-3AD203B41FA5}">
                      <a16:colId xmlns:a16="http://schemas.microsoft.com/office/drawing/2014/main" val="968337800"/>
                    </a:ext>
                  </a:extLst>
                </a:gridCol>
              </a:tblGrid>
              <a:tr h="565979">
                <a:tc>
                  <a:txBody>
                    <a:bodyPr/>
                    <a:lstStyle/>
                    <a:p>
                      <a:pPr algn="l" fontAlgn="ctr"/>
                      <a:r>
                        <a:rPr lang="cs-CZ" sz="1200" b="1" u="none" strike="noStrike" dirty="0">
                          <a:effectLst/>
                        </a:rPr>
                        <a:t> </a:t>
                      </a:r>
                      <a:endParaRPr lang="cs-CZ" sz="1200" b="1" i="0" u="none" strike="noStrike" dirty="0">
                        <a:effectLst/>
                        <a:latin typeface="Arial" panose="020B0604020202020204" pitchFamily="34" charset="0"/>
                      </a:endParaRPr>
                    </a:p>
                  </a:txBody>
                  <a:tcPr marL="5715" marR="5715" marT="5715" marB="0" anchor="ctr"/>
                </a:tc>
                <a:tc>
                  <a:txBody>
                    <a:bodyPr/>
                    <a:lstStyle/>
                    <a:p>
                      <a:pPr algn="ctr" fontAlgn="ctr"/>
                      <a:r>
                        <a:rPr lang="cs-CZ" sz="1200" b="1" u="none" strike="noStrike" dirty="0">
                          <a:effectLst/>
                        </a:rPr>
                        <a:t>2022</a:t>
                      </a:r>
                      <a:endParaRPr lang="cs-CZ" sz="1200" b="1" i="0" u="none" strike="noStrike" dirty="0">
                        <a:effectLst/>
                        <a:latin typeface="Arial" panose="020B0604020202020204" pitchFamily="34" charset="0"/>
                      </a:endParaRPr>
                    </a:p>
                  </a:txBody>
                  <a:tcPr marL="5715" marR="5715" marT="5715" marB="0" anchor="ctr"/>
                </a:tc>
                <a:tc>
                  <a:txBody>
                    <a:bodyPr/>
                    <a:lstStyle/>
                    <a:p>
                      <a:pPr algn="ctr" fontAlgn="ctr"/>
                      <a:r>
                        <a:rPr lang="cs-CZ" sz="1200" b="1" u="none" strike="noStrike" dirty="0">
                          <a:effectLst/>
                        </a:rPr>
                        <a:t>2023</a:t>
                      </a:r>
                      <a:endParaRPr lang="cs-CZ" sz="1200" b="1" i="0" u="none" strike="noStrike" dirty="0">
                        <a:effectLst/>
                        <a:latin typeface="Arial" panose="020B0604020202020204" pitchFamily="34" charset="0"/>
                      </a:endParaRPr>
                    </a:p>
                  </a:txBody>
                  <a:tcPr marL="5715" marR="5715" marT="5715" marB="0" anchor="ctr"/>
                </a:tc>
                <a:extLst>
                  <a:ext uri="{0D108BD9-81ED-4DB2-BD59-A6C34878D82A}">
                    <a16:rowId xmlns:a16="http://schemas.microsoft.com/office/drawing/2014/main" val="3122388666"/>
                  </a:ext>
                </a:extLst>
              </a:tr>
              <a:tr h="520550">
                <a:tc>
                  <a:txBody>
                    <a:bodyPr/>
                    <a:lstStyle/>
                    <a:p>
                      <a:pPr algn="ctr" fontAlgn="ctr"/>
                      <a:r>
                        <a:rPr lang="pl-PL" sz="1200" u="none" strike="noStrike" dirty="0">
                          <a:effectLst/>
                        </a:rPr>
                        <a:t>ONIV 800,- Kč na žáka</a:t>
                      </a:r>
                      <a:endParaRPr lang="pl-PL" sz="1200" b="0" i="0" u="none" strike="noStrike" dirty="0">
                        <a:effectLst/>
                        <a:latin typeface="Arial" panose="020B0604020202020204" pitchFamily="34" charset="0"/>
                      </a:endParaRPr>
                    </a:p>
                  </a:txBody>
                  <a:tcPr marL="5715" marR="5715" marT="5715" marB="0" anchor="ctr"/>
                </a:tc>
                <a:tc>
                  <a:txBody>
                    <a:bodyPr/>
                    <a:lstStyle/>
                    <a:p>
                      <a:pPr algn="ctr" fontAlgn="ctr"/>
                      <a:r>
                        <a:rPr lang="cs-CZ" sz="1200" u="none" strike="noStrike" dirty="0">
                          <a:effectLst/>
                        </a:rPr>
                        <a:t>357 003 200 Kč</a:t>
                      </a:r>
                      <a:endParaRPr lang="cs-CZ" sz="1200" b="0" i="0" u="none" strike="noStrike" dirty="0">
                        <a:effectLst/>
                        <a:latin typeface="Arial" panose="020B0604020202020204" pitchFamily="34" charset="0"/>
                      </a:endParaRPr>
                    </a:p>
                  </a:txBody>
                  <a:tcPr marL="5715" marR="5715" marT="5715" marB="0" anchor="ctr"/>
                </a:tc>
                <a:tc>
                  <a:txBody>
                    <a:bodyPr/>
                    <a:lstStyle/>
                    <a:p>
                      <a:pPr algn="ctr" fontAlgn="ctr"/>
                      <a:r>
                        <a:rPr lang="cs-CZ" sz="1200" u="none" strike="noStrike" dirty="0">
                          <a:effectLst/>
                        </a:rPr>
                        <a:t>370 560 000 Kč</a:t>
                      </a:r>
                      <a:endParaRPr lang="cs-CZ" sz="1200" b="0" i="0" u="none" strike="noStrike" dirty="0">
                        <a:effectLst/>
                        <a:latin typeface="Arial" panose="020B0604020202020204" pitchFamily="34" charset="0"/>
                      </a:endParaRPr>
                    </a:p>
                  </a:txBody>
                  <a:tcPr marL="5715" marR="5715" marT="5715" marB="0" anchor="ctr"/>
                </a:tc>
                <a:extLst>
                  <a:ext uri="{0D108BD9-81ED-4DB2-BD59-A6C34878D82A}">
                    <a16:rowId xmlns:a16="http://schemas.microsoft.com/office/drawing/2014/main" val="4109385384"/>
                  </a:ext>
                </a:extLst>
              </a:tr>
              <a:tr h="520550">
                <a:tc>
                  <a:txBody>
                    <a:bodyPr/>
                    <a:lstStyle/>
                    <a:p>
                      <a:pPr algn="ctr" fontAlgn="ctr"/>
                      <a:r>
                        <a:rPr lang="cs-CZ" sz="1200" u="none" strike="noStrike">
                          <a:effectLst/>
                        </a:rPr>
                        <a:t>Řidičský a svářečský průkaz</a:t>
                      </a:r>
                      <a:endParaRPr lang="cs-CZ" sz="1200" b="0" i="0" u="none" strike="noStrike">
                        <a:effectLst/>
                        <a:latin typeface="Arial" panose="020B0604020202020204" pitchFamily="34" charset="0"/>
                      </a:endParaRPr>
                    </a:p>
                  </a:txBody>
                  <a:tcPr marL="5715" marR="5715" marT="5715" marB="0" anchor="ctr"/>
                </a:tc>
                <a:tc>
                  <a:txBody>
                    <a:bodyPr/>
                    <a:lstStyle/>
                    <a:p>
                      <a:pPr algn="ctr" fontAlgn="ctr"/>
                      <a:r>
                        <a:rPr lang="cs-CZ" sz="1200" u="none" strike="noStrike" dirty="0">
                          <a:effectLst/>
                        </a:rPr>
                        <a:t>377 316 854 Kč</a:t>
                      </a:r>
                      <a:endParaRPr lang="cs-CZ" sz="1200" b="0" i="0" u="none" strike="noStrike" dirty="0">
                        <a:effectLst/>
                        <a:latin typeface="Arial" panose="020B0604020202020204" pitchFamily="34" charset="0"/>
                      </a:endParaRPr>
                    </a:p>
                  </a:txBody>
                  <a:tcPr marL="5715" marR="5715" marT="5715" marB="0" anchor="ctr"/>
                </a:tc>
                <a:tc>
                  <a:txBody>
                    <a:bodyPr/>
                    <a:lstStyle/>
                    <a:p>
                      <a:pPr algn="ctr" fontAlgn="ctr"/>
                      <a:r>
                        <a:rPr lang="cs-CZ" sz="1200" u="none" strike="noStrike" dirty="0">
                          <a:effectLst/>
                        </a:rPr>
                        <a:t>414 218 450 Kč</a:t>
                      </a:r>
                      <a:endParaRPr lang="cs-CZ" sz="1200" b="0" i="0" u="none" strike="noStrike" dirty="0">
                        <a:effectLst/>
                        <a:latin typeface="Arial" panose="020B0604020202020204" pitchFamily="34" charset="0"/>
                      </a:endParaRPr>
                    </a:p>
                  </a:txBody>
                  <a:tcPr marL="5715" marR="5715" marT="5715" marB="0" anchor="ctr"/>
                </a:tc>
                <a:extLst>
                  <a:ext uri="{0D108BD9-81ED-4DB2-BD59-A6C34878D82A}">
                    <a16:rowId xmlns:a16="http://schemas.microsoft.com/office/drawing/2014/main" val="16302431"/>
                  </a:ext>
                </a:extLst>
              </a:tr>
              <a:tr h="520550">
                <a:tc>
                  <a:txBody>
                    <a:bodyPr/>
                    <a:lstStyle/>
                    <a:p>
                      <a:pPr algn="ctr" fontAlgn="ctr"/>
                      <a:r>
                        <a:rPr lang="cs-CZ" sz="1200" b="1" u="none" strike="noStrike" dirty="0">
                          <a:effectLst/>
                        </a:rPr>
                        <a:t>Celkem</a:t>
                      </a:r>
                      <a:endParaRPr lang="cs-CZ" sz="1200" b="1" i="0" u="none" strike="noStrike" dirty="0">
                        <a:effectLst/>
                        <a:latin typeface="Arial" panose="020B0604020202020204" pitchFamily="34" charset="0"/>
                      </a:endParaRPr>
                    </a:p>
                  </a:txBody>
                  <a:tcPr marL="5715" marR="5715" marT="5715" marB="0" anchor="ctr"/>
                </a:tc>
                <a:tc>
                  <a:txBody>
                    <a:bodyPr/>
                    <a:lstStyle/>
                    <a:p>
                      <a:pPr algn="ctr" fontAlgn="ctr"/>
                      <a:r>
                        <a:rPr lang="cs-CZ" sz="1200" b="1" u="none" strike="noStrike" dirty="0">
                          <a:effectLst/>
                        </a:rPr>
                        <a:t>734 320 054 Kč</a:t>
                      </a:r>
                      <a:endParaRPr lang="cs-CZ" sz="1200" b="1" i="0" u="none" strike="noStrike" dirty="0">
                        <a:effectLst/>
                        <a:latin typeface="Arial" panose="020B0604020202020204" pitchFamily="34" charset="0"/>
                      </a:endParaRPr>
                    </a:p>
                  </a:txBody>
                  <a:tcPr marL="5715" marR="5715" marT="5715" marB="0" anchor="ctr"/>
                </a:tc>
                <a:tc>
                  <a:txBody>
                    <a:bodyPr/>
                    <a:lstStyle/>
                    <a:p>
                      <a:pPr algn="ctr" fontAlgn="ctr"/>
                      <a:r>
                        <a:rPr lang="cs-CZ" sz="1200" b="1" u="none" strike="noStrike" dirty="0">
                          <a:effectLst/>
                        </a:rPr>
                        <a:t>784 778 450 Kč</a:t>
                      </a:r>
                      <a:endParaRPr lang="cs-CZ" sz="1200" b="1" i="0" u="none" strike="noStrike" dirty="0">
                        <a:effectLst/>
                        <a:latin typeface="Arial" panose="020B0604020202020204" pitchFamily="34" charset="0"/>
                      </a:endParaRPr>
                    </a:p>
                  </a:txBody>
                  <a:tcPr marL="5715" marR="5715" marT="5715" marB="0" anchor="ctr"/>
                </a:tc>
                <a:extLst>
                  <a:ext uri="{0D108BD9-81ED-4DB2-BD59-A6C34878D82A}">
                    <a16:rowId xmlns:a16="http://schemas.microsoft.com/office/drawing/2014/main" val="4189866181"/>
                  </a:ext>
                </a:extLst>
              </a:tr>
            </a:tbl>
          </a:graphicData>
        </a:graphic>
      </p:graphicFrame>
      <p:sp>
        <p:nvSpPr>
          <p:cNvPr id="10" name="TextovéPole 9">
            <a:extLst>
              <a:ext uri="{FF2B5EF4-FFF2-40B4-BE49-F238E27FC236}">
                <a16:creationId xmlns:a16="http://schemas.microsoft.com/office/drawing/2014/main" id="{E9CC5A5D-CDA8-1324-6049-767A26A5872D}"/>
              </a:ext>
            </a:extLst>
          </p:cNvPr>
          <p:cNvSpPr txBox="1"/>
          <p:nvPr/>
        </p:nvSpPr>
        <p:spPr>
          <a:xfrm>
            <a:off x="352200" y="1206062"/>
            <a:ext cx="4219800" cy="1200329"/>
          </a:xfrm>
          <a:prstGeom prst="rect">
            <a:avLst/>
          </a:prstGeom>
          <a:noFill/>
        </p:spPr>
        <p:txBody>
          <a:bodyPr wrap="square" rtlCol="0">
            <a:spAutoFit/>
          </a:bodyPr>
          <a:lstStyle/>
          <a:p>
            <a:pPr defTabSz="342900"/>
            <a:r>
              <a:rPr lang="cs-CZ" dirty="0">
                <a:solidFill>
                  <a:prstClr val="black"/>
                </a:solidFill>
                <a:latin typeface="Calibri Light" panose="020F0302020204030204"/>
              </a:rPr>
              <a:t>Navýšení finančních prostředků na řidičské        a svářečské oprávnění v důsledku </a:t>
            </a:r>
          </a:p>
          <a:p>
            <a:pPr marL="214313" indent="-214313" defTabSz="342900">
              <a:buFont typeface="Wingdings" panose="05000000000000000000" pitchFamily="2" charset="2"/>
              <a:buChar char="Ø"/>
            </a:pPr>
            <a:r>
              <a:rPr lang="cs-CZ" dirty="0">
                <a:solidFill>
                  <a:prstClr val="black"/>
                </a:solidFill>
                <a:latin typeface="Calibri Light" panose="020F0302020204030204"/>
              </a:rPr>
              <a:t>valorizace</a:t>
            </a:r>
          </a:p>
          <a:p>
            <a:pPr marL="214313" indent="-214313" defTabSz="342900">
              <a:buFont typeface="Wingdings" panose="05000000000000000000" pitchFamily="2" charset="2"/>
              <a:buChar char="Ø"/>
            </a:pPr>
            <a:r>
              <a:rPr lang="cs-CZ" dirty="0">
                <a:solidFill>
                  <a:prstClr val="black"/>
                </a:solidFill>
                <a:latin typeface="Calibri Light" panose="020F0302020204030204"/>
              </a:rPr>
              <a:t>navýšení platových tarifů k 1. 1. 2022 </a:t>
            </a:r>
          </a:p>
        </p:txBody>
      </p:sp>
      <p:sp>
        <p:nvSpPr>
          <p:cNvPr id="8" name="TextovéPole 7">
            <a:extLst>
              <a:ext uri="{FF2B5EF4-FFF2-40B4-BE49-F238E27FC236}">
                <a16:creationId xmlns:a16="http://schemas.microsoft.com/office/drawing/2014/main" id="{94A5835D-A6AE-7284-FFBA-563A73BD1651}"/>
              </a:ext>
            </a:extLst>
          </p:cNvPr>
          <p:cNvSpPr txBox="1"/>
          <p:nvPr/>
        </p:nvSpPr>
        <p:spPr>
          <a:xfrm>
            <a:off x="7812360" y="5580975"/>
            <a:ext cx="792088" cy="369332"/>
          </a:xfrm>
          <a:prstGeom prst="rect">
            <a:avLst/>
          </a:prstGeom>
          <a:noFill/>
        </p:spPr>
        <p:txBody>
          <a:bodyPr wrap="square" rtlCol="0">
            <a:spAutoFit/>
          </a:bodyPr>
          <a:lstStyle/>
          <a:p>
            <a:r>
              <a:rPr lang="cs-CZ" dirty="0">
                <a:hlinkClick r:id="rId3" action="ppaction://hlinksldjump"/>
              </a:rPr>
              <a:t>ZPĚT</a:t>
            </a:r>
            <a:endParaRPr lang="cs-CZ" dirty="0"/>
          </a:p>
        </p:txBody>
      </p:sp>
    </p:spTree>
    <p:extLst>
      <p:ext uri="{BB962C8B-B14F-4D97-AF65-F5344CB8AC3E}">
        <p14:creationId xmlns:p14="http://schemas.microsoft.com/office/powerpoint/2010/main" val="24349104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brázek 5">
            <a:extLst>
              <a:ext uri="{FF2B5EF4-FFF2-40B4-BE49-F238E27FC236}">
                <a16:creationId xmlns:a16="http://schemas.microsoft.com/office/drawing/2014/main" id="{97F5E1E2-6CF5-4748-8956-1585FB8A7C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30600"/>
            <a:ext cx="9144000" cy="4996800"/>
          </a:xfrm>
          <a:prstGeom prst="rect">
            <a:avLst/>
          </a:prstGeom>
        </p:spPr>
      </p:pic>
    </p:spTree>
    <p:extLst>
      <p:ext uri="{BB962C8B-B14F-4D97-AF65-F5344CB8AC3E}">
        <p14:creationId xmlns:p14="http://schemas.microsoft.com/office/powerpoint/2010/main" val="26956996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4D60F55-A40C-481D-6F3A-7CC6793553F2}"/>
              </a:ext>
            </a:extLst>
          </p:cNvPr>
          <p:cNvSpPr>
            <a:spLocks noGrp="1"/>
          </p:cNvSpPr>
          <p:nvPr>
            <p:ph type="title"/>
          </p:nvPr>
        </p:nvSpPr>
        <p:spPr/>
        <p:txBody>
          <a:bodyPr/>
          <a:lstStyle/>
          <a:p>
            <a:r>
              <a:rPr lang="cs-CZ" sz="1350" b="1" dirty="0">
                <a:latin typeface="Arial" panose="020B0604020202020204" pitchFamily="34" charset="0"/>
                <a:ea typeface="Times New Roman" panose="02020603050405020304" pitchFamily="18" charset="0"/>
              </a:rPr>
              <a:t>Partnerský model řízení systému celoživotního učení</a:t>
            </a:r>
            <a:endParaRPr lang="cs-CZ" dirty="0"/>
          </a:p>
        </p:txBody>
      </p:sp>
      <p:sp>
        <p:nvSpPr>
          <p:cNvPr id="3" name="Zástupný obsah 2">
            <a:extLst>
              <a:ext uri="{FF2B5EF4-FFF2-40B4-BE49-F238E27FC236}">
                <a16:creationId xmlns:a16="http://schemas.microsoft.com/office/drawing/2014/main" id="{9446D747-7822-32BF-DAF2-CBB92097E41F}"/>
              </a:ext>
            </a:extLst>
          </p:cNvPr>
          <p:cNvSpPr>
            <a:spLocks noGrp="1"/>
          </p:cNvSpPr>
          <p:nvPr>
            <p:ph idx="1"/>
          </p:nvPr>
        </p:nvSpPr>
        <p:spPr/>
        <p:txBody>
          <a:bodyPr>
            <a:normAutofit fontScale="92500" lnSpcReduction="20000"/>
          </a:bodyPr>
          <a:lstStyle/>
          <a:p>
            <a:pPr marL="81000" indent="0" algn="ctr">
              <a:buNone/>
            </a:pPr>
            <a:r>
              <a:rPr lang="cs-CZ" sz="1350" b="1" u="sng" dirty="0">
                <a:latin typeface="Arial" panose="020B0604020202020204" pitchFamily="34" charset="0"/>
                <a:ea typeface="Times New Roman" panose="02020603050405020304" pitchFamily="18" charset="0"/>
              </a:rPr>
              <a:t>Z á v ě r:</a:t>
            </a:r>
            <a:endParaRPr lang="cs-CZ" sz="1350" dirty="0">
              <a:latin typeface="Times New Roman" panose="02020603050405020304" pitchFamily="18" charset="0"/>
              <a:ea typeface="Times New Roman" panose="02020603050405020304" pitchFamily="18" charset="0"/>
            </a:endParaRPr>
          </a:p>
          <a:p>
            <a:pPr algn="just"/>
            <a:r>
              <a:rPr lang="cs-CZ" sz="1350" b="1" dirty="0">
                <a:latin typeface="Arial" panose="020B0604020202020204" pitchFamily="34" charset="0"/>
                <a:ea typeface="Times New Roman" panose="02020603050405020304" pitchFamily="18" charset="0"/>
              </a:rPr>
              <a:t>Plenární schůze Rady hospodářské a sociální dohody ČR bere na vědomí předložený materiál.</a:t>
            </a:r>
            <a:endParaRPr lang="cs-CZ" sz="1350" dirty="0">
              <a:latin typeface="Times New Roman" panose="02020603050405020304" pitchFamily="18" charset="0"/>
              <a:ea typeface="Times New Roman" panose="02020603050405020304" pitchFamily="18" charset="0"/>
            </a:endParaRPr>
          </a:p>
          <a:p>
            <a:pPr algn="just"/>
            <a:r>
              <a:rPr lang="cs-CZ" sz="1350" b="1" dirty="0">
                <a:latin typeface="Arial" panose="020B0604020202020204" pitchFamily="34" charset="0"/>
                <a:ea typeface="Times New Roman" panose="02020603050405020304" pitchFamily="18" charset="0"/>
              </a:rPr>
              <a:t>Sociální partneři požadují po vládě, aby uložila Ministerstvu školství, mládeže a tělovýchovy v úzké spolupráci s Ministerstvem práce a sociálních věcí zpracovat společný záměr všech dotčených resortů, zástupců zaměstnavatelů a odborů, jenž bude vycházet z tezí uvedených v předloženém materiálu, včetně uvedení opatření, gestora, </a:t>
            </a:r>
            <a:r>
              <a:rPr lang="cs-CZ" sz="1350" b="1" dirty="0" err="1">
                <a:latin typeface="Arial" panose="020B0604020202020204" pitchFamily="34" charset="0"/>
                <a:ea typeface="Times New Roman" panose="02020603050405020304" pitchFamily="18" charset="0"/>
              </a:rPr>
              <a:t>spolugestora</a:t>
            </a:r>
            <a:r>
              <a:rPr lang="cs-CZ" sz="1350" b="1" dirty="0">
                <a:latin typeface="Arial" panose="020B0604020202020204" pitchFamily="34" charset="0"/>
                <a:ea typeface="Times New Roman" panose="02020603050405020304" pitchFamily="18" charset="0"/>
              </a:rPr>
              <a:t> a termínů.</a:t>
            </a:r>
            <a:endParaRPr lang="cs-CZ" sz="1350" dirty="0">
              <a:latin typeface="Times New Roman" panose="02020603050405020304" pitchFamily="18" charset="0"/>
              <a:ea typeface="Times New Roman" panose="02020603050405020304" pitchFamily="18" charset="0"/>
            </a:endParaRPr>
          </a:p>
          <a:p>
            <a:pPr algn="just"/>
            <a:r>
              <a:rPr lang="cs-CZ" sz="1350" b="1" dirty="0">
                <a:latin typeface="Arial" panose="020B0604020202020204" pitchFamily="34" charset="0"/>
                <a:ea typeface="Times New Roman" panose="02020603050405020304" pitchFamily="18" charset="0"/>
              </a:rPr>
              <a:t>Plenární schůze Rady hospodářské a sociální dohody ČR ukládá:</a:t>
            </a:r>
            <a:endParaRPr lang="cs-CZ" sz="1350" dirty="0">
              <a:latin typeface="Times New Roman" panose="02020603050405020304" pitchFamily="18" charset="0"/>
              <a:ea typeface="Times New Roman" panose="02020603050405020304" pitchFamily="18" charset="0"/>
            </a:endParaRPr>
          </a:p>
          <a:p>
            <a:pPr marL="257175" indent="-257175" algn="just">
              <a:buFont typeface="Symbol" panose="05050102010706020507" pitchFamily="18" charset="2"/>
              <a:buChar char=""/>
            </a:pPr>
            <a:r>
              <a:rPr lang="cs-CZ" sz="1350" b="1" dirty="0">
                <a:latin typeface="Arial" panose="020B0604020202020204" pitchFamily="34" charset="0"/>
                <a:ea typeface="Times New Roman" panose="02020603050405020304" pitchFamily="18" charset="0"/>
              </a:rPr>
              <a:t>projednat společný záměr v Pracovním týmu RHSD ČR pro vzdělávání a lidské zdroje a v Pracovním týmu RHSD ČR pro hospodářskou politiku;</a:t>
            </a:r>
            <a:endParaRPr lang="cs-CZ" sz="1350" dirty="0">
              <a:latin typeface="Times New Roman" panose="02020603050405020304" pitchFamily="18" charset="0"/>
              <a:ea typeface="Times New Roman" panose="02020603050405020304" pitchFamily="18" charset="0"/>
            </a:endParaRPr>
          </a:p>
          <a:p>
            <a:pPr marL="257175" indent="-257175" algn="just">
              <a:buFont typeface="Symbol" panose="05050102010706020507" pitchFamily="18" charset="2"/>
              <a:buChar char=""/>
            </a:pPr>
            <a:r>
              <a:rPr lang="cs-CZ" sz="1350" b="1" dirty="0">
                <a:latin typeface="Arial" panose="020B0604020202020204" pitchFamily="34" charset="0"/>
                <a:ea typeface="Times New Roman" panose="02020603050405020304" pitchFamily="18" charset="0"/>
              </a:rPr>
              <a:t>předložit záměr k projednání Plenární schůze RHSD ČR do konce června 2023;</a:t>
            </a:r>
            <a:endParaRPr lang="cs-CZ" sz="1350" dirty="0">
              <a:latin typeface="Times New Roman" panose="02020603050405020304" pitchFamily="18" charset="0"/>
              <a:ea typeface="Times New Roman" panose="02020603050405020304" pitchFamily="18" charset="0"/>
            </a:endParaRPr>
          </a:p>
          <a:p>
            <a:pPr marL="257175" indent="-257175" algn="just">
              <a:buFont typeface="Symbol" panose="05050102010706020507" pitchFamily="18" charset="2"/>
              <a:buChar char=""/>
            </a:pPr>
            <a:r>
              <a:rPr lang="cs-CZ" sz="1350" b="1" dirty="0">
                <a:latin typeface="Arial" panose="020B0604020202020204" pitchFamily="34" charset="0"/>
                <a:ea typeface="Times New Roman" panose="02020603050405020304" pitchFamily="18" charset="0"/>
              </a:rPr>
              <a:t>zástupcům zaměstnavatelů a zaměstnanců spolupracovat aktivně na návrhu záměru. </a:t>
            </a:r>
            <a:endParaRPr lang="cs-CZ" sz="1350" dirty="0">
              <a:latin typeface="Times New Roman" panose="02020603050405020304" pitchFamily="18" charset="0"/>
              <a:ea typeface="Times New Roman" panose="02020603050405020304" pitchFamily="18" charset="0"/>
            </a:endParaRPr>
          </a:p>
          <a:p>
            <a:pPr marL="81000" indent="0">
              <a:buNone/>
            </a:pPr>
            <a:endParaRPr lang="cs-CZ" dirty="0"/>
          </a:p>
        </p:txBody>
      </p:sp>
    </p:spTree>
    <p:extLst>
      <p:ext uri="{BB962C8B-B14F-4D97-AF65-F5344CB8AC3E}">
        <p14:creationId xmlns:p14="http://schemas.microsoft.com/office/powerpoint/2010/main" val="13726825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2298B06-D52F-F77E-B658-5568F4504ECA}"/>
              </a:ext>
            </a:extLst>
          </p:cNvPr>
          <p:cNvSpPr>
            <a:spLocks noGrp="1"/>
          </p:cNvSpPr>
          <p:nvPr>
            <p:ph type="title"/>
          </p:nvPr>
        </p:nvSpPr>
        <p:spPr>
          <a:xfrm>
            <a:off x="507686" y="301546"/>
            <a:ext cx="8128627" cy="365125"/>
          </a:xfrm>
        </p:spPr>
        <p:txBody>
          <a:bodyPr/>
          <a:lstStyle/>
          <a:p>
            <a:r>
              <a:rPr lang="cs-CZ" sz="1350" b="1" dirty="0">
                <a:latin typeface="Arial" panose="020B0604020202020204" pitchFamily="34" charset="0"/>
                <a:ea typeface="Times New Roman" panose="02020603050405020304" pitchFamily="18" charset="0"/>
              </a:rPr>
              <a:t>Perspektiva a vize vzdělávání stavebních řemesel 2030</a:t>
            </a:r>
            <a:endParaRPr lang="cs-CZ" dirty="0"/>
          </a:p>
        </p:txBody>
      </p:sp>
      <p:sp>
        <p:nvSpPr>
          <p:cNvPr id="3" name="Zástupný obsah 2">
            <a:extLst>
              <a:ext uri="{FF2B5EF4-FFF2-40B4-BE49-F238E27FC236}">
                <a16:creationId xmlns:a16="http://schemas.microsoft.com/office/drawing/2014/main" id="{7FAD4681-CA4A-572B-A6EF-F61C59707462}"/>
              </a:ext>
            </a:extLst>
          </p:cNvPr>
          <p:cNvSpPr>
            <a:spLocks noGrp="1"/>
          </p:cNvSpPr>
          <p:nvPr>
            <p:ph idx="1"/>
          </p:nvPr>
        </p:nvSpPr>
        <p:spPr>
          <a:xfrm>
            <a:off x="323528" y="764704"/>
            <a:ext cx="8302723" cy="5040560"/>
          </a:xfrm>
        </p:spPr>
        <p:txBody>
          <a:bodyPr>
            <a:normAutofit fontScale="85000" lnSpcReduction="10000"/>
          </a:bodyPr>
          <a:lstStyle/>
          <a:p>
            <a:pPr marL="81000" indent="0" algn="ctr">
              <a:buNone/>
            </a:pPr>
            <a:r>
              <a:rPr lang="cs-CZ" sz="1100" b="1" u="sng" dirty="0">
                <a:latin typeface="+mn-lt"/>
                <a:ea typeface="Times New Roman" panose="02020603050405020304" pitchFamily="18" charset="0"/>
              </a:rPr>
              <a:t>Z á v ě r:</a:t>
            </a:r>
            <a:endParaRPr lang="cs-CZ" sz="1100" dirty="0">
              <a:latin typeface="+mn-lt"/>
              <a:ea typeface="Times New Roman" panose="02020603050405020304" pitchFamily="18" charset="0"/>
            </a:endParaRPr>
          </a:p>
          <a:p>
            <a:pPr algn="just"/>
            <a:r>
              <a:rPr lang="cs-CZ" sz="1100" b="1" dirty="0">
                <a:latin typeface="+mn-lt"/>
                <a:ea typeface="Times New Roman" panose="02020603050405020304" pitchFamily="18" charset="0"/>
              </a:rPr>
              <a:t>Plenární schůze Rady hospodářské a sociální dohody ČR bere na vědomí předložený materiál a závěry obsažené v záznamu z jednání Pracovního týmu RHSD ČR pro vzdělávání a lidské zdroje.</a:t>
            </a:r>
            <a:endParaRPr lang="cs-CZ" sz="1100" dirty="0">
              <a:latin typeface="+mn-lt"/>
              <a:ea typeface="Times New Roman" panose="02020603050405020304" pitchFamily="18" charset="0"/>
            </a:endParaRPr>
          </a:p>
          <a:p>
            <a:pPr algn="just"/>
            <a:r>
              <a:rPr lang="cs-CZ" sz="1100" b="1" dirty="0">
                <a:latin typeface="+mn-lt"/>
                <a:ea typeface="Times New Roman" panose="02020603050405020304" pitchFamily="18" charset="0"/>
              </a:rPr>
              <a:t>Sociální partneři doporučují:</a:t>
            </a:r>
            <a:endParaRPr lang="cs-CZ" sz="1100" dirty="0">
              <a:latin typeface="+mn-lt"/>
              <a:ea typeface="Times New Roman" panose="02020603050405020304" pitchFamily="18" charset="0"/>
            </a:endParaRPr>
          </a:p>
          <a:p>
            <a:pPr marL="257175" indent="-257175" algn="just">
              <a:buFont typeface="Symbol" panose="05050102010706020507" pitchFamily="18" charset="2"/>
              <a:buChar char=""/>
            </a:pPr>
            <a:r>
              <a:rPr lang="cs-CZ" sz="1100" b="1" dirty="0">
                <a:highlight>
                  <a:srgbClr val="00FFFF"/>
                </a:highlight>
                <a:latin typeface="+mn-lt"/>
                <a:ea typeface="Times New Roman" panose="02020603050405020304" pitchFamily="18" charset="0"/>
              </a:rPr>
              <a:t>Ministerstvu školství, mládeže a tělovýchovy:</a:t>
            </a:r>
            <a:endParaRPr lang="cs-CZ" sz="1100" dirty="0">
              <a:highlight>
                <a:srgbClr val="00FFFF"/>
              </a:highlight>
              <a:latin typeface="+mn-lt"/>
              <a:ea typeface="Times New Roman" panose="02020603050405020304" pitchFamily="18" charset="0"/>
            </a:endParaRPr>
          </a:p>
          <a:p>
            <a:pPr marL="257175" indent="-257175" algn="just">
              <a:buFont typeface="Courier New" panose="02070309020205020404" pitchFamily="49" charset="0"/>
              <a:buChar char="o"/>
            </a:pPr>
            <a:r>
              <a:rPr lang="cs-CZ" sz="1100" b="1" dirty="0">
                <a:highlight>
                  <a:srgbClr val="00FFFF"/>
                </a:highlight>
                <a:latin typeface="+mn-lt"/>
                <a:ea typeface="Times New Roman" panose="02020603050405020304" pitchFamily="18" charset="0"/>
              </a:rPr>
              <a:t>připravit ve spolupráci s profesními organizacemi a svazy zaměstnavatelů komplexní strategii pro rozvoj středního odborného vzdělávání vycházející ze Strategie 2030 a předloženého materiálu a promítnout jejich doporučení do Dlouhodobého záměru 2023 – 2027;</a:t>
            </a:r>
            <a:endParaRPr lang="cs-CZ" sz="1100" dirty="0">
              <a:highlight>
                <a:srgbClr val="00FFFF"/>
              </a:highlight>
              <a:latin typeface="+mn-lt"/>
              <a:ea typeface="Times New Roman" panose="02020603050405020304" pitchFamily="18" charset="0"/>
            </a:endParaRPr>
          </a:p>
          <a:p>
            <a:pPr marL="257175" indent="-257175" algn="just">
              <a:buFont typeface="Courier New" panose="02070309020205020404" pitchFamily="49" charset="0"/>
              <a:buChar char="o"/>
            </a:pPr>
            <a:r>
              <a:rPr lang="cs-CZ" sz="1100" b="1" dirty="0">
                <a:highlight>
                  <a:srgbClr val="00FFFF"/>
                </a:highlight>
                <a:latin typeface="+mn-lt"/>
                <a:ea typeface="Times New Roman" panose="02020603050405020304" pitchFamily="18" charset="0"/>
              </a:rPr>
              <a:t>společně inovovat oborovou soustavu, nastavit cíle vzdělávání v oblasti středního odborného vzdělávání zejména s technickým a řemeslným zaměřením a provést revizi rámcových a školních vzdělávacích programů v úzké součinnosti s profesními organizacemi a svazy zaměstnavatelů včetně pravidelného hodnocení jejich plnění;</a:t>
            </a:r>
            <a:endParaRPr lang="cs-CZ" sz="1100" dirty="0">
              <a:highlight>
                <a:srgbClr val="00FFFF"/>
              </a:highlight>
              <a:latin typeface="+mn-lt"/>
              <a:ea typeface="Times New Roman" panose="02020603050405020304" pitchFamily="18" charset="0"/>
            </a:endParaRPr>
          </a:p>
          <a:p>
            <a:pPr marL="257175" indent="-257175" algn="just">
              <a:buFont typeface="Courier New" panose="02070309020205020404" pitchFamily="49" charset="0"/>
              <a:buChar char="o"/>
            </a:pPr>
            <a:r>
              <a:rPr lang="cs-CZ" sz="1100" b="1" dirty="0">
                <a:highlight>
                  <a:srgbClr val="00FFFF"/>
                </a:highlight>
                <a:latin typeface="+mn-lt"/>
                <a:ea typeface="Times New Roman" panose="02020603050405020304" pitchFamily="18" charset="0"/>
              </a:rPr>
              <a:t>ve spolupráci s kraji vytvořit páteřní sítě středních škol a oborovou strukturu v krajích v úzké součinnosti s profesními organizacemi a svazy zaměstnavatelů;</a:t>
            </a:r>
            <a:endParaRPr lang="cs-CZ" sz="1100" dirty="0">
              <a:highlight>
                <a:srgbClr val="00FFFF"/>
              </a:highlight>
              <a:latin typeface="+mn-lt"/>
              <a:ea typeface="Times New Roman" panose="02020603050405020304" pitchFamily="18" charset="0"/>
            </a:endParaRPr>
          </a:p>
          <a:p>
            <a:pPr marL="257175" indent="-257175" algn="just">
              <a:buFont typeface="Symbol" panose="05050102010706020507" pitchFamily="18" charset="2"/>
              <a:buChar char=""/>
            </a:pPr>
            <a:r>
              <a:rPr lang="cs-CZ" sz="1100" b="1" dirty="0">
                <a:highlight>
                  <a:srgbClr val="00FFFF"/>
                </a:highlight>
                <a:latin typeface="+mn-lt"/>
                <a:ea typeface="Times New Roman" panose="02020603050405020304" pitchFamily="18" charset="0"/>
              </a:rPr>
              <a:t>k podpoře rozvoje učňovského školství a udržitelnosti opatření:</a:t>
            </a:r>
            <a:endParaRPr lang="cs-CZ" sz="1100" dirty="0">
              <a:highlight>
                <a:srgbClr val="00FFFF"/>
              </a:highlight>
              <a:latin typeface="+mn-lt"/>
              <a:ea typeface="Times New Roman" panose="02020603050405020304" pitchFamily="18" charset="0"/>
            </a:endParaRPr>
          </a:p>
          <a:p>
            <a:pPr marL="257175" indent="-257175" algn="just">
              <a:buFont typeface="Courier New" panose="02070309020205020404" pitchFamily="49" charset="0"/>
              <a:buChar char="o"/>
            </a:pPr>
            <a:r>
              <a:rPr lang="cs-CZ" sz="1100" b="1" dirty="0">
                <a:highlight>
                  <a:srgbClr val="00FFFF"/>
                </a:highlight>
                <a:latin typeface="+mn-lt"/>
                <a:ea typeface="Times New Roman" panose="02020603050405020304" pitchFamily="18" charset="0"/>
              </a:rPr>
              <a:t>Ministerstvu školství, mládeže a tělovýchovy, Ministerstvu průmyslu a obchodu, městům a obcím zvýšit informovanost rodičů, žáků a ostatní veřejnosti o řemeslech a technickém vzdělávání, v této souvislosti zvýšit úroveň polytechnické výchovy a manuální zručnosti v mateřských a základních školách a podpořit spolupráci základních škol a středních škol zaměřených na učební obory;</a:t>
            </a:r>
            <a:endParaRPr lang="cs-CZ" sz="1100" dirty="0">
              <a:highlight>
                <a:srgbClr val="00FFFF"/>
              </a:highlight>
              <a:latin typeface="+mn-lt"/>
              <a:ea typeface="Times New Roman" panose="02020603050405020304" pitchFamily="18" charset="0"/>
            </a:endParaRPr>
          </a:p>
          <a:p>
            <a:pPr marL="257175" indent="-257175" algn="just">
              <a:buFont typeface="Courier New" panose="02070309020205020404" pitchFamily="49" charset="0"/>
              <a:buChar char="o"/>
            </a:pPr>
            <a:r>
              <a:rPr lang="cs-CZ" sz="1100" b="1" dirty="0">
                <a:latin typeface="+mn-lt"/>
                <a:ea typeface="Times New Roman" panose="02020603050405020304" pitchFamily="18" charset="0"/>
              </a:rPr>
              <a:t>Ministerstvu pro místní rozvoj a Ministerstvu financí zvýšit podporu zaměstnavatelů spolupracujících s odbornými školami (daně, veřejné zakázky);</a:t>
            </a:r>
            <a:endParaRPr lang="cs-CZ" sz="1100" dirty="0">
              <a:latin typeface="+mn-lt"/>
              <a:ea typeface="Times New Roman" panose="02020603050405020304" pitchFamily="18" charset="0"/>
            </a:endParaRPr>
          </a:p>
          <a:p>
            <a:pPr marL="257175" indent="-257175" algn="just">
              <a:buFont typeface="Courier New" panose="02070309020205020404" pitchFamily="49" charset="0"/>
              <a:buChar char="o"/>
            </a:pPr>
            <a:r>
              <a:rPr lang="cs-CZ" sz="1100" b="1" dirty="0">
                <a:highlight>
                  <a:srgbClr val="00FFFF"/>
                </a:highlight>
                <a:latin typeface="+mn-lt"/>
                <a:ea typeface="Times New Roman" panose="02020603050405020304" pitchFamily="18" charset="0"/>
              </a:rPr>
              <a:t>Ministerstvu školství, mládeže a tělovýchovy stanovit u jednotné přijímací zkoušky pro studium maturitních oborů odpovídající náročnost pro přijetí ke studiu s cílem zastavit klesající úroveň maturitních zkoušek.</a:t>
            </a:r>
            <a:endParaRPr lang="cs-CZ" sz="1100" dirty="0">
              <a:highlight>
                <a:srgbClr val="00FFFF"/>
              </a:highlight>
              <a:latin typeface="+mn-lt"/>
              <a:ea typeface="Times New Roman" panose="02020603050405020304" pitchFamily="18" charset="0"/>
            </a:endParaRPr>
          </a:p>
          <a:p>
            <a:pPr algn="just"/>
            <a:r>
              <a:rPr lang="cs-CZ" sz="1100" b="1" dirty="0">
                <a:latin typeface="+mn-lt"/>
                <a:ea typeface="Times New Roman" panose="02020603050405020304" pitchFamily="18" charset="0"/>
              </a:rPr>
              <a:t>Plenární schůze Rady hospodářské a sociální dohody ČR ukládá projednat v rámci Pracovního týmu RHSD ČR pro vzdělávání a lidské zdroje a následně do konce června 2023 předložit na Plenární schůzi RHSD ČR přehled plánovaných a realizovaných opatření na podporu středního odborného školství a oborů s technickým či řemeslným zaměřením spolu s principy duálního vzdělávání včetně závěrů, termínů a odpovědností za realizaci. </a:t>
            </a:r>
            <a:endParaRPr lang="cs-CZ" sz="1100" dirty="0">
              <a:latin typeface="+mn-lt"/>
              <a:ea typeface="Times New Roman" panose="02020603050405020304" pitchFamily="18" charset="0"/>
            </a:endParaRPr>
          </a:p>
          <a:p>
            <a:endParaRPr lang="cs-CZ" dirty="0"/>
          </a:p>
        </p:txBody>
      </p:sp>
      <p:sp>
        <p:nvSpPr>
          <p:cNvPr id="5" name="TextovéPole 4">
            <a:extLst>
              <a:ext uri="{FF2B5EF4-FFF2-40B4-BE49-F238E27FC236}">
                <a16:creationId xmlns:a16="http://schemas.microsoft.com/office/drawing/2014/main" id="{6667D70E-70AC-6DCB-E9FF-813DC0D3284F}"/>
              </a:ext>
            </a:extLst>
          </p:cNvPr>
          <p:cNvSpPr txBox="1"/>
          <p:nvPr/>
        </p:nvSpPr>
        <p:spPr>
          <a:xfrm>
            <a:off x="8172400" y="5589240"/>
            <a:ext cx="792088" cy="369332"/>
          </a:xfrm>
          <a:prstGeom prst="rect">
            <a:avLst/>
          </a:prstGeom>
          <a:noFill/>
        </p:spPr>
        <p:txBody>
          <a:bodyPr wrap="square" rtlCol="0">
            <a:spAutoFit/>
          </a:bodyPr>
          <a:lstStyle/>
          <a:p>
            <a:r>
              <a:rPr lang="cs-CZ" dirty="0">
                <a:hlinkClick r:id="rId2" action="ppaction://hlinksldjump"/>
              </a:rPr>
              <a:t>ZPĚT</a:t>
            </a:r>
            <a:r>
              <a:rPr lang="cs-CZ" dirty="0"/>
              <a:t> </a:t>
            </a:r>
          </a:p>
        </p:txBody>
      </p:sp>
    </p:spTree>
    <p:extLst>
      <p:ext uri="{BB962C8B-B14F-4D97-AF65-F5344CB8AC3E}">
        <p14:creationId xmlns:p14="http://schemas.microsoft.com/office/powerpoint/2010/main" val="25698871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brázek 5" descr="Obsah obrázku text&#10;&#10;Popis byl vytvořen automaticky">
            <a:extLst>
              <a:ext uri="{FF2B5EF4-FFF2-40B4-BE49-F238E27FC236}">
                <a16:creationId xmlns:a16="http://schemas.microsoft.com/office/drawing/2014/main" id="{855B025C-AE4C-1A8E-09C4-26D8602B3C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908720"/>
            <a:ext cx="7579938" cy="5650955"/>
          </a:xfrm>
          <a:prstGeom prst="rect">
            <a:avLst/>
          </a:prstGeom>
        </p:spPr>
      </p:pic>
      <p:pic>
        <p:nvPicPr>
          <p:cNvPr id="8" name="Obrázek 7">
            <a:extLst>
              <a:ext uri="{FF2B5EF4-FFF2-40B4-BE49-F238E27FC236}">
                <a16:creationId xmlns:a16="http://schemas.microsoft.com/office/drawing/2014/main" id="{6F29EFB2-DE6A-AB0A-6798-2978DC52A7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924" y="-10708"/>
            <a:ext cx="8192403" cy="804422"/>
          </a:xfrm>
          <a:prstGeom prst="rect">
            <a:avLst/>
          </a:prstGeom>
        </p:spPr>
      </p:pic>
      <p:sp>
        <p:nvSpPr>
          <p:cNvPr id="9" name="TextovéPole 8">
            <a:extLst>
              <a:ext uri="{FF2B5EF4-FFF2-40B4-BE49-F238E27FC236}">
                <a16:creationId xmlns:a16="http://schemas.microsoft.com/office/drawing/2014/main" id="{D48D08D5-9679-2B20-2383-80551FF32A94}"/>
              </a:ext>
            </a:extLst>
          </p:cNvPr>
          <p:cNvSpPr txBox="1"/>
          <p:nvPr/>
        </p:nvSpPr>
        <p:spPr>
          <a:xfrm>
            <a:off x="8223988" y="5373216"/>
            <a:ext cx="740500" cy="369332"/>
          </a:xfrm>
          <a:prstGeom prst="rect">
            <a:avLst/>
          </a:prstGeom>
          <a:noFill/>
        </p:spPr>
        <p:txBody>
          <a:bodyPr wrap="square" rtlCol="0">
            <a:spAutoFit/>
          </a:bodyPr>
          <a:lstStyle/>
          <a:p>
            <a:r>
              <a:rPr lang="cs-CZ" dirty="0">
                <a:hlinkClick r:id="rId4" action="ppaction://hlinksldjump"/>
              </a:rPr>
              <a:t>ZPĚT</a:t>
            </a:r>
            <a:endParaRPr lang="cs-CZ" dirty="0"/>
          </a:p>
        </p:txBody>
      </p:sp>
    </p:spTree>
    <p:extLst>
      <p:ext uri="{BB962C8B-B14F-4D97-AF65-F5344CB8AC3E}">
        <p14:creationId xmlns:p14="http://schemas.microsoft.com/office/powerpoint/2010/main" val="40111102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50000" t="50000" r="50000" b="50000"/>
          </a:path>
        </a:gradFill>
        <a:effectLst/>
      </p:bgPr>
    </p:bg>
    <p:spTree>
      <p:nvGrpSpPr>
        <p:cNvPr id="1" name=""/>
        <p:cNvGrpSpPr/>
        <p:nvPr/>
      </p:nvGrpSpPr>
      <p:grpSpPr>
        <a:xfrm>
          <a:off x="0" y="0"/>
          <a:ext cx="0" cy="0"/>
          <a:chOff x="0" y="0"/>
          <a:chExt cx="0" cy="0"/>
        </a:xfrm>
      </p:grpSpPr>
      <p:sp useBgFill="1">
        <p:nvSpPr>
          <p:cNvPr id="47" name="Rectangle 32">
            <a:extLst>
              <a:ext uri="{FF2B5EF4-FFF2-40B4-BE49-F238E27FC236}">
                <a16:creationId xmlns:a16="http://schemas.microsoft.com/office/drawing/2014/main" id="{FD6EDB49-211E-499D-9A08-6C5FF3D06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914377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34">
            <a:extLst>
              <a:ext uri="{FF2B5EF4-FFF2-40B4-BE49-F238E27FC236}">
                <a16:creationId xmlns:a16="http://schemas.microsoft.com/office/drawing/2014/main" id="{38F9F37E-D3CF-4F3D-96C2-25307819DF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9144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9" name="Rectangle 36">
            <a:extLst>
              <a:ext uri="{FF2B5EF4-FFF2-40B4-BE49-F238E27FC236}">
                <a16:creationId xmlns:a16="http://schemas.microsoft.com/office/drawing/2014/main" id="{C5FFF17D-767C-40E7-8C89-962F1F54BC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2498" y="638508"/>
            <a:ext cx="8179004" cy="4843439"/>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Rectangle 38">
            <a:extLst>
              <a:ext uri="{FF2B5EF4-FFF2-40B4-BE49-F238E27FC236}">
                <a16:creationId xmlns:a16="http://schemas.microsoft.com/office/drawing/2014/main" id="{E69F39E1-619D-4D9E-8823-8BD8CC3206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2653" y="865667"/>
            <a:ext cx="7838694" cy="4389120"/>
          </a:xfrm>
          <a:prstGeom prst="rect">
            <a:avLst/>
          </a:prstGeom>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1002">
            <a:schemeClr val="dk2"/>
          </a:fillRef>
          <a:effectRef idx="2">
            <a:schemeClr val="accent1"/>
          </a:effectRef>
          <a:fontRef idx="minor">
            <a:schemeClr val="lt1"/>
          </a:fontRef>
        </p:style>
        <p:txBody>
          <a:bodyPr rtlCol="0" anchor="ctr"/>
          <a:lstStyle/>
          <a:p>
            <a:pPr algn="ctr"/>
            <a:endParaRPr lang="en-US"/>
          </a:p>
        </p:txBody>
      </p:sp>
      <p:sp>
        <p:nvSpPr>
          <p:cNvPr id="51" name="Rectangle 40">
            <a:extLst>
              <a:ext uri="{FF2B5EF4-FFF2-40B4-BE49-F238E27FC236}">
                <a16:creationId xmlns:a16="http://schemas.microsoft.com/office/drawing/2014/main" id="{C8C53F47-DF50-454F-A5A6-6B969748D9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76097" y="1030259"/>
            <a:ext cx="7591806" cy="4059936"/>
          </a:xfrm>
          <a:prstGeom prst="rect">
            <a:avLst/>
          </a:prstGeom>
          <a:noFill/>
          <a:ln>
            <a:solidFill>
              <a:srgbClr val="DFD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ovéPole 5">
            <a:extLst>
              <a:ext uri="{FF2B5EF4-FFF2-40B4-BE49-F238E27FC236}">
                <a16:creationId xmlns:a16="http://schemas.microsoft.com/office/drawing/2014/main" id="{A88405AE-72D9-8C36-0A2E-BD7430B2996B}"/>
              </a:ext>
            </a:extLst>
          </p:cNvPr>
          <p:cNvSpPr txBox="1"/>
          <p:nvPr/>
        </p:nvSpPr>
        <p:spPr>
          <a:xfrm>
            <a:off x="899592" y="1018829"/>
            <a:ext cx="7243510" cy="3849734"/>
          </a:xfrm>
          <a:prstGeom prst="rect">
            <a:avLst/>
          </a:prstGeom>
        </p:spPr>
        <p:txBody>
          <a:bodyPr vert="horz" lIns="91440" tIns="45720" rIns="91440" bIns="45720" rtlCol="0" anchor="t">
            <a:noAutofit/>
          </a:bodyPr>
          <a:lstStyle/>
          <a:p>
            <a:pPr defTabSz="914400">
              <a:lnSpc>
                <a:spcPct val="110000"/>
              </a:lnSpc>
              <a:spcAft>
                <a:spcPts val="600"/>
              </a:spcAft>
              <a:buClr>
                <a:schemeClr val="accent1"/>
              </a:buClr>
              <a:buSzPct val="100000"/>
            </a:pPr>
            <a:r>
              <a:rPr lang="en-US" sz="1000">
                <a:solidFill>
                  <a:srgbClr val="FFFFFF"/>
                </a:solidFill>
              </a:rPr>
              <a:t>Vážený pane řediteli,</a:t>
            </a:r>
          </a:p>
          <a:p>
            <a:pPr defTabSz="914400">
              <a:lnSpc>
                <a:spcPct val="110000"/>
              </a:lnSpc>
              <a:spcAft>
                <a:spcPts val="600"/>
              </a:spcAft>
              <a:buClr>
                <a:schemeClr val="accent1"/>
              </a:buClr>
              <a:buSzPct val="100000"/>
            </a:pPr>
            <a:r>
              <a:rPr lang="en-US" sz="1000">
                <a:solidFill>
                  <a:srgbClr val="FFFFFF"/>
                </a:solidFill>
              </a:rPr>
              <a:t>  z pověření vedoucí oddělení Mgr. Štěpánky Thérové odpovídám na Váš dotaz. Zákon č. 561/2004 Sb., o předškolním, základním, středním, vyšším odborném a jiném vzdělávání (školský zákon), ve znění pozdějších předpisů, je v bodě pětidenního volna k přípravě na konání maturitní zkoušky stručný (§ 81 odst. 8) – textace </a:t>
            </a:r>
            <a:r>
              <a:rPr lang="en-US" sz="1000" i="1">
                <a:solidFill>
                  <a:srgbClr val="FFFFFF"/>
                </a:solidFill>
              </a:rPr>
              <a:t>„Žákům náleží 5 vyučovacích dnů volna k přípravě na konání maturitní zkoušky, a to v termínu stanoveném ředitelem školy.</a:t>
            </a:r>
            <a:r>
              <a:rPr lang="en-US" sz="1000">
                <a:solidFill>
                  <a:srgbClr val="FFFFFF"/>
                </a:solidFill>
              </a:rPr>
              <a:t>“ Jak je uvedeno, dny volna jsou vymezeny jako </a:t>
            </a:r>
            <a:r>
              <a:rPr lang="en-US" sz="1000" i="1">
                <a:solidFill>
                  <a:srgbClr val="FFFFFF"/>
                </a:solidFill>
              </a:rPr>
              <a:t>„vyučovací dny“</a:t>
            </a:r>
            <a:r>
              <a:rPr lang="en-US" sz="1000">
                <a:solidFill>
                  <a:srgbClr val="FFFFFF"/>
                </a:solidFill>
              </a:rPr>
              <a:t>, musí se tudíž jednat o dny kdy probíhá školní vyučování, tedy o dny před vydáním vysvědčení za druhé pololetí. Vysvědčení za druhé pololetí v závěrečném ročníku středního vzdělávání se vydává v </a:t>
            </a:r>
            <a:r>
              <a:rPr lang="cs-CZ" sz="1000">
                <a:solidFill>
                  <a:srgbClr val="FFFFFF"/>
                </a:solidFill>
              </a:rPr>
              <a:t>souladu</a:t>
            </a:r>
            <a:r>
              <a:rPr lang="en-US" sz="1000">
                <a:solidFill>
                  <a:srgbClr val="FFFFFF"/>
                </a:solidFill>
              </a:rPr>
              <a:t> s § 3 vyhlášky č. 16/2005 Sb., o organizaci školního roku, ve znění pozdějších předpisů, „v posledním vyučovacím dnu posledního týdne před zahájením společné části maturitní zkoušky“, tedy před zahájením konání didaktických testů společné části maturitní zkoušky, které podle § 2 probíhají v období od 2. května do 15. května. Proto není možné určit volno k přípravě na konání maturitní zkoušky bezprostředně před konáním zkoušek ústních, které jakožto profilová část maturitní zkoušky probíhají až v období od 16. května do 10. června.  O stanovení volných dnů ve stanoveném období rozhoduje ředitel školy, a to tak, aby toto volno plnilo svůj účel – bylo přiměřeně v souladu s časovým rozvrhem konání maturitních zkoušek. Pokud zákon určuje, že „žákům volno náleží“ mají na ně nárok a nesmí jim být odepřeno.</a:t>
            </a:r>
          </a:p>
          <a:p>
            <a:pPr defTabSz="914400">
              <a:lnSpc>
                <a:spcPct val="110000"/>
              </a:lnSpc>
              <a:spcAft>
                <a:spcPts val="600"/>
              </a:spcAft>
              <a:buClr>
                <a:schemeClr val="accent1"/>
              </a:buClr>
              <a:buSzPct val="100000"/>
            </a:pPr>
            <a:r>
              <a:rPr lang="en-US" sz="1000">
                <a:solidFill>
                  <a:srgbClr val="FFFFFF"/>
                </a:solidFill>
              </a:rPr>
              <a:t>Stanovení 5 vyučovacích dnů volna nemusí být souvislé, ředitel školy může tzv. svatý týden rozdělit na více částí, např. dva dny před začátkem písemných prací společné části MZ a tři dny před konáním didaktických testů. Zdůvodnění, které jste obdržel z Řízení školy se shoduje s uvedeným postupem.</a:t>
            </a:r>
          </a:p>
          <a:p>
            <a:pPr defTabSz="914400">
              <a:lnSpc>
                <a:spcPct val="110000"/>
              </a:lnSpc>
              <a:spcAft>
                <a:spcPts val="600"/>
              </a:spcAft>
              <a:buClr>
                <a:schemeClr val="accent1"/>
              </a:buClr>
              <a:buSzPct val="100000"/>
            </a:pPr>
            <a:r>
              <a:rPr lang="en-US" sz="1000">
                <a:solidFill>
                  <a:srgbClr val="FFFFFF"/>
                </a:solidFill>
              </a:rPr>
              <a:t> Nicméně vnímáme určitou problematičnost stanovení pětidenního volna k přípravě na maturitní zkoušku v již tak z pohledu vyučování časově vytížené době do vydání vysvědčení za 2. pololetí v posledním ročníku středního vzdělávání. Předpokládám, že budeme zvažovat jeho úpravu.</a:t>
            </a:r>
          </a:p>
          <a:p>
            <a:pPr defTabSz="914400">
              <a:lnSpc>
                <a:spcPct val="110000"/>
              </a:lnSpc>
              <a:spcAft>
                <a:spcPts val="600"/>
              </a:spcAft>
              <a:buClr>
                <a:schemeClr val="accent1"/>
              </a:buClr>
              <a:buSzPct val="100000"/>
            </a:pPr>
            <a:r>
              <a:rPr lang="en-US" sz="1000">
                <a:solidFill>
                  <a:srgbClr val="FFFFFF"/>
                </a:solidFill>
              </a:rPr>
              <a:t> S pozdravem </a:t>
            </a:r>
          </a:p>
          <a:p>
            <a:pPr defTabSz="914400">
              <a:lnSpc>
                <a:spcPct val="110000"/>
              </a:lnSpc>
              <a:spcAft>
                <a:spcPts val="600"/>
              </a:spcAft>
              <a:buClr>
                <a:schemeClr val="accent1"/>
              </a:buClr>
              <a:buSzPct val="100000"/>
            </a:pPr>
            <a:r>
              <a:rPr lang="en-US" sz="1000">
                <a:solidFill>
                  <a:srgbClr val="FFFFFF"/>
                </a:solidFill>
              </a:rPr>
              <a:t>Mgr. Markéta Lesná</a:t>
            </a:r>
            <a:endParaRPr lang="en-US" sz="1000" dirty="0">
              <a:solidFill>
                <a:srgbClr val="FFFFFF"/>
              </a:solidFill>
            </a:endParaRPr>
          </a:p>
        </p:txBody>
      </p:sp>
      <p:pic>
        <p:nvPicPr>
          <p:cNvPr id="52" name="Picture 42">
            <a:extLst>
              <a:ext uri="{FF2B5EF4-FFF2-40B4-BE49-F238E27FC236}">
                <a16:creationId xmlns:a16="http://schemas.microsoft.com/office/drawing/2014/main" id="{6A26901A-BC62-4A3A-A07A-65E1F3DDDEC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26480"/>
            <a:ext cx="9144000" cy="742950"/>
          </a:xfrm>
          <a:prstGeom prst="rect">
            <a:avLst/>
          </a:prstGeom>
        </p:spPr>
      </p:pic>
      <p:sp>
        <p:nvSpPr>
          <p:cNvPr id="7" name="TextovéPole 6">
            <a:extLst>
              <a:ext uri="{FF2B5EF4-FFF2-40B4-BE49-F238E27FC236}">
                <a16:creationId xmlns:a16="http://schemas.microsoft.com/office/drawing/2014/main" id="{318BD25C-29D9-E162-2A57-58F34F1A4FB2}"/>
              </a:ext>
            </a:extLst>
          </p:cNvPr>
          <p:cNvSpPr txBox="1"/>
          <p:nvPr/>
        </p:nvSpPr>
        <p:spPr>
          <a:xfrm>
            <a:off x="7668344" y="5733256"/>
            <a:ext cx="699559" cy="369332"/>
          </a:xfrm>
          <a:prstGeom prst="rect">
            <a:avLst/>
          </a:prstGeom>
          <a:noFill/>
        </p:spPr>
        <p:txBody>
          <a:bodyPr wrap="square" rtlCol="0">
            <a:spAutoFit/>
          </a:bodyPr>
          <a:lstStyle/>
          <a:p>
            <a:r>
              <a:rPr lang="cs-CZ" dirty="0">
                <a:hlinkClick r:id="rId3" action="ppaction://hlinksldjump"/>
              </a:rPr>
              <a:t>ZPĚT</a:t>
            </a:r>
            <a:endParaRPr lang="cs-CZ" dirty="0"/>
          </a:p>
        </p:txBody>
      </p:sp>
    </p:spTree>
    <p:extLst>
      <p:ext uri="{BB962C8B-B14F-4D97-AF65-F5344CB8AC3E}">
        <p14:creationId xmlns:p14="http://schemas.microsoft.com/office/powerpoint/2010/main" val="7063660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85332" y="618519"/>
            <a:ext cx="7773338" cy="866266"/>
          </a:xfrm>
        </p:spPr>
        <p:txBody>
          <a:bodyPr/>
          <a:lstStyle/>
          <a:p>
            <a:r>
              <a:rPr lang="cs-CZ" dirty="0"/>
              <a:t>Odpolední blok jednání</a:t>
            </a:r>
          </a:p>
        </p:txBody>
      </p:sp>
      <p:graphicFrame>
        <p:nvGraphicFramePr>
          <p:cNvPr id="4" name="Tabulka 3">
            <a:extLst>
              <a:ext uri="{FF2B5EF4-FFF2-40B4-BE49-F238E27FC236}">
                <a16:creationId xmlns:a16="http://schemas.microsoft.com/office/drawing/2014/main" id="{95C0C821-B284-4C63-BE48-985ED948CDB9}"/>
              </a:ext>
            </a:extLst>
          </p:cNvPr>
          <p:cNvGraphicFramePr>
            <a:graphicFrameLocks noGrp="1"/>
          </p:cNvGraphicFramePr>
          <p:nvPr>
            <p:extLst>
              <p:ext uri="{D42A27DB-BD31-4B8C-83A1-F6EECF244321}">
                <p14:modId xmlns:p14="http://schemas.microsoft.com/office/powerpoint/2010/main" val="1295509388"/>
              </p:ext>
            </p:extLst>
          </p:nvPr>
        </p:nvGraphicFramePr>
        <p:xfrm>
          <a:off x="431540" y="338185"/>
          <a:ext cx="8280920" cy="2291349"/>
        </p:xfrm>
        <a:graphic>
          <a:graphicData uri="http://schemas.openxmlformats.org/drawingml/2006/table">
            <a:tbl>
              <a:tblPr bandRow="1">
                <a:tableStyleId>{073A0DAA-6AF3-43AB-8588-CEC1D06C72B9}</a:tableStyleId>
              </a:tblPr>
              <a:tblGrid>
                <a:gridCol w="1116124">
                  <a:extLst>
                    <a:ext uri="{9D8B030D-6E8A-4147-A177-3AD203B41FA5}">
                      <a16:colId xmlns:a16="http://schemas.microsoft.com/office/drawing/2014/main" val="911418781"/>
                    </a:ext>
                  </a:extLst>
                </a:gridCol>
                <a:gridCol w="7164796">
                  <a:extLst>
                    <a:ext uri="{9D8B030D-6E8A-4147-A177-3AD203B41FA5}">
                      <a16:colId xmlns:a16="http://schemas.microsoft.com/office/drawing/2014/main" val="4013707507"/>
                    </a:ext>
                  </a:extLst>
                </a:gridCol>
              </a:tblGrid>
              <a:tr h="493250">
                <a:tc>
                  <a:txBody>
                    <a:bodyPr/>
                    <a:lstStyle/>
                    <a:p>
                      <a:r>
                        <a:rPr lang="cs-CZ" dirty="0"/>
                        <a:t>12:00 h</a:t>
                      </a:r>
                    </a:p>
                  </a:txBody>
                  <a:tcPr/>
                </a:tc>
                <a:tc>
                  <a:txBody>
                    <a:bodyPr/>
                    <a:lstStyle/>
                    <a:p>
                      <a:r>
                        <a:rPr lang="cs-CZ" sz="1800" b="1" kern="1200" dirty="0">
                          <a:solidFill>
                            <a:schemeClr val="dk1"/>
                          </a:solidFill>
                          <a:latin typeface="+mn-lt"/>
                          <a:ea typeface="+mn-ea"/>
                          <a:cs typeface="+mn-cs"/>
                        </a:rPr>
                        <a:t>Vnitřní záležitosti Asociace</a:t>
                      </a:r>
                    </a:p>
                  </a:txBody>
                  <a:tcPr/>
                </a:tc>
                <a:extLst>
                  <a:ext uri="{0D108BD9-81ED-4DB2-BD59-A6C34878D82A}">
                    <a16:rowId xmlns:a16="http://schemas.microsoft.com/office/drawing/2014/main" val="603807930"/>
                  </a:ext>
                </a:extLst>
              </a:tr>
              <a:tr h="493250">
                <a:tc>
                  <a:txBody>
                    <a:bodyPr/>
                    <a:lstStyle/>
                    <a:p>
                      <a:endParaRPr lang="cs-CZ" dirty="0"/>
                    </a:p>
                  </a:txBody>
                  <a:tcPr/>
                </a:tc>
                <a:tc>
                  <a:txBody>
                    <a:bodyPr/>
                    <a:lstStyle/>
                    <a:p>
                      <a:r>
                        <a:rPr lang="cs-CZ" dirty="0"/>
                        <a:t>Změny členské základny</a:t>
                      </a:r>
                    </a:p>
                    <a:p>
                      <a:r>
                        <a:rPr lang="cs-CZ" sz="1800" kern="1200" dirty="0">
                          <a:solidFill>
                            <a:schemeClr val="dk1"/>
                          </a:solidFill>
                          <a:effectLst/>
                          <a:latin typeface="+mn-lt"/>
                          <a:ea typeface="+mn-ea"/>
                          <a:cs typeface="+mn-cs"/>
                        </a:rPr>
                        <a:t>Příprava Valné hromady – Špindlerův Mlýn, 9. – 11.10. 2023</a:t>
                      </a:r>
                    </a:p>
                    <a:p>
                      <a:r>
                        <a:rPr lang="cs-CZ" sz="1800" kern="1200" dirty="0">
                          <a:solidFill>
                            <a:schemeClr val="dk1"/>
                          </a:solidFill>
                          <a:effectLst/>
                          <a:latin typeface="+mn-lt"/>
                          <a:ea typeface="+mn-ea"/>
                          <a:cs typeface="+mn-cs"/>
                        </a:rPr>
                        <a:t>Aktuální situace v krajích</a:t>
                      </a:r>
                      <a:endParaRPr lang="cs-CZ" dirty="0"/>
                    </a:p>
                  </a:txBody>
                  <a:tcPr/>
                </a:tc>
                <a:extLst>
                  <a:ext uri="{0D108BD9-81ED-4DB2-BD59-A6C34878D82A}">
                    <a16:rowId xmlns:a16="http://schemas.microsoft.com/office/drawing/2014/main" val="1194685679"/>
                  </a:ext>
                </a:extLst>
              </a:tr>
              <a:tr h="459029">
                <a:tc>
                  <a:txBody>
                    <a:bodyPr/>
                    <a:lstStyle/>
                    <a:p>
                      <a:r>
                        <a:rPr lang="cs-CZ" dirty="0"/>
                        <a:t>12:30 h</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800" i="1" kern="1200" dirty="0">
                          <a:solidFill>
                            <a:schemeClr val="dk1"/>
                          </a:solidFill>
                          <a:latin typeface="+mn-lt"/>
                          <a:ea typeface="+mn-ea"/>
                          <a:cs typeface="+mn-cs"/>
                        </a:rPr>
                        <a:t>Oběd</a:t>
                      </a:r>
                    </a:p>
                  </a:txBody>
                  <a:tcPr/>
                </a:tc>
                <a:extLst>
                  <a:ext uri="{0D108BD9-81ED-4DB2-BD59-A6C34878D82A}">
                    <a16:rowId xmlns:a16="http://schemas.microsoft.com/office/drawing/2014/main" val="33858256"/>
                  </a:ext>
                </a:extLst>
              </a:tr>
              <a:tr h="493250">
                <a:tc>
                  <a:txBody>
                    <a:bodyPr/>
                    <a:lstStyle/>
                    <a:p>
                      <a:r>
                        <a:rPr lang="cs-CZ" dirty="0"/>
                        <a:t>13:00 h</a:t>
                      </a:r>
                    </a:p>
                  </a:txBody>
                  <a:tcPr/>
                </a:tc>
                <a:tc>
                  <a:txBody>
                    <a:bodyPr/>
                    <a:lstStyle/>
                    <a:p>
                      <a:r>
                        <a:rPr lang="cs-CZ" sz="1800" b="1" kern="1200" dirty="0">
                          <a:solidFill>
                            <a:schemeClr val="dk1"/>
                          </a:solidFill>
                          <a:latin typeface="+mn-lt"/>
                          <a:ea typeface="+mn-ea"/>
                          <a:cs typeface="+mn-cs"/>
                        </a:rPr>
                        <a:t>Závěr jednání</a:t>
                      </a:r>
                    </a:p>
                  </a:txBody>
                  <a:tcPr/>
                </a:tc>
                <a:extLst>
                  <a:ext uri="{0D108BD9-81ED-4DB2-BD59-A6C34878D82A}">
                    <a16:rowId xmlns:a16="http://schemas.microsoft.com/office/drawing/2014/main" val="3708145244"/>
                  </a:ext>
                </a:extLst>
              </a:tr>
            </a:tbl>
          </a:graphicData>
        </a:graphic>
      </p:graphicFrame>
    </p:spTree>
    <p:extLst>
      <p:ext uri="{BB962C8B-B14F-4D97-AF65-F5344CB8AC3E}">
        <p14:creationId xmlns:p14="http://schemas.microsoft.com/office/powerpoint/2010/main" val="25982907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755576" y="116632"/>
            <a:ext cx="7775100" cy="912274"/>
          </a:xfrm>
        </p:spPr>
        <p:txBody>
          <a:bodyPr>
            <a:normAutofit fontScale="90000"/>
          </a:bodyPr>
          <a:lstStyle/>
          <a:p>
            <a:r>
              <a:rPr lang="cs-CZ" dirty="0"/>
              <a:t>Zpráva o činnosti za uplynulé období</a:t>
            </a:r>
          </a:p>
        </p:txBody>
      </p:sp>
      <p:sp>
        <p:nvSpPr>
          <p:cNvPr id="3" name="Zástupný symbol pro obsah 2"/>
          <p:cNvSpPr>
            <a:spLocks noGrp="1"/>
          </p:cNvSpPr>
          <p:nvPr>
            <p:ph sz="quarter" idx="13"/>
          </p:nvPr>
        </p:nvSpPr>
        <p:spPr>
          <a:xfrm>
            <a:off x="395536" y="1028906"/>
            <a:ext cx="8568952" cy="5184576"/>
          </a:xfrm>
        </p:spPr>
        <p:txBody>
          <a:bodyPr>
            <a:normAutofit/>
          </a:bodyPr>
          <a:lstStyle/>
          <a:p>
            <a:pPr marL="0" indent="0">
              <a:buNone/>
            </a:pPr>
            <a:r>
              <a:rPr lang="cs-CZ" sz="1800" dirty="0">
                <a:effectLst/>
                <a:latin typeface="Calibri" panose="020F0502020204030204" pitchFamily="34" charset="0"/>
                <a:ea typeface="Calibri" panose="020F0502020204030204" pitchFamily="34" charset="0"/>
              </a:rPr>
              <a:t>Jednání Unie CZESHA 8.11. 2022 – usnesení k odborným tématům</a:t>
            </a:r>
          </a:p>
          <a:p>
            <a:pPr marL="0" indent="0">
              <a:buNone/>
            </a:pPr>
            <a:endParaRPr lang="cs-CZ" sz="3600" dirty="0">
              <a:latin typeface="Calibri" panose="020F0502020204030204" pitchFamily="34" charset="0"/>
              <a:cs typeface="Times New Roman" panose="02020603050405020304" pitchFamily="18" charset="0"/>
            </a:endParaRPr>
          </a:p>
          <a:p>
            <a:pPr marL="514350" indent="-514350">
              <a:buFont typeface="+mj-lt"/>
              <a:buAutoNum type="arabicPeriod"/>
            </a:pPr>
            <a:endParaRPr lang="cs-CZ" sz="2000" dirty="0">
              <a:effectLst/>
              <a:latin typeface="Calibri" panose="020F0502020204030204" pitchFamily="34" charset="0"/>
              <a:ea typeface="Calibri" panose="020F0502020204030204" pitchFamily="34" charset="0"/>
              <a:cs typeface="Times New Roman" panose="02020603050405020304" pitchFamily="18" charset="0"/>
            </a:endParaRPr>
          </a:p>
          <a:p>
            <a:pPr marL="514350" indent="-514350">
              <a:buFont typeface="+mj-lt"/>
              <a:buAutoNum type="arabicPeriod"/>
            </a:pPr>
            <a:endParaRPr lang="cs-CZ" sz="2000" dirty="0">
              <a:effectLst/>
              <a:latin typeface="Calibri" panose="020F0502020204030204" pitchFamily="34" charset="0"/>
              <a:ea typeface="Calibri" panose="020F0502020204030204" pitchFamily="34" charset="0"/>
              <a:cs typeface="Times New Roman" panose="02020603050405020304" pitchFamily="18" charset="0"/>
            </a:endParaRPr>
          </a:p>
          <a:p>
            <a:pPr marL="514350" indent="-514350">
              <a:buFont typeface="+mj-lt"/>
              <a:buAutoNum type="arabicPeriod"/>
            </a:pPr>
            <a:endParaRPr lang="cs-CZ" dirty="0"/>
          </a:p>
          <a:p>
            <a:pPr marL="0" indent="0">
              <a:buNone/>
            </a:pPr>
            <a:endParaRPr lang="cs-CZ" dirty="0"/>
          </a:p>
        </p:txBody>
      </p:sp>
      <p:pic>
        <p:nvPicPr>
          <p:cNvPr id="5" name="Obrázek 4">
            <a:extLst>
              <a:ext uri="{FF2B5EF4-FFF2-40B4-BE49-F238E27FC236}">
                <a16:creationId xmlns:a16="http://schemas.microsoft.com/office/drawing/2014/main" id="{67872EEE-D77A-FB67-942A-A765584302B4}"/>
              </a:ext>
            </a:extLst>
          </p:cNvPr>
          <p:cNvPicPr>
            <a:picLocks noChangeAspect="1"/>
          </p:cNvPicPr>
          <p:nvPr/>
        </p:nvPicPr>
        <p:blipFill>
          <a:blip r:embed="rId2"/>
          <a:stretch>
            <a:fillRect/>
          </a:stretch>
        </p:blipFill>
        <p:spPr>
          <a:xfrm>
            <a:off x="1259632" y="1461936"/>
            <a:ext cx="6406834" cy="576064"/>
          </a:xfrm>
          <a:prstGeom prst="rect">
            <a:avLst/>
          </a:prstGeom>
        </p:spPr>
      </p:pic>
      <p:pic>
        <p:nvPicPr>
          <p:cNvPr id="7" name="Obrázek 6">
            <a:extLst>
              <a:ext uri="{FF2B5EF4-FFF2-40B4-BE49-F238E27FC236}">
                <a16:creationId xmlns:a16="http://schemas.microsoft.com/office/drawing/2014/main" id="{D5140119-FF19-A254-DF5C-E83EA744F7EF}"/>
              </a:ext>
            </a:extLst>
          </p:cNvPr>
          <p:cNvPicPr>
            <a:picLocks noChangeAspect="1"/>
          </p:cNvPicPr>
          <p:nvPr/>
        </p:nvPicPr>
        <p:blipFill>
          <a:blip r:embed="rId3"/>
          <a:stretch>
            <a:fillRect/>
          </a:stretch>
        </p:blipFill>
        <p:spPr>
          <a:xfrm>
            <a:off x="1259632" y="2244338"/>
            <a:ext cx="6457271" cy="774132"/>
          </a:xfrm>
          <a:prstGeom prst="rect">
            <a:avLst/>
          </a:prstGeom>
        </p:spPr>
      </p:pic>
      <p:pic>
        <p:nvPicPr>
          <p:cNvPr id="9" name="Obrázek 8">
            <a:extLst>
              <a:ext uri="{FF2B5EF4-FFF2-40B4-BE49-F238E27FC236}">
                <a16:creationId xmlns:a16="http://schemas.microsoft.com/office/drawing/2014/main" id="{4347E904-2A33-9483-F0F0-0CB7F7447629}"/>
              </a:ext>
            </a:extLst>
          </p:cNvPr>
          <p:cNvPicPr>
            <a:picLocks noChangeAspect="1"/>
          </p:cNvPicPr>
          <p:nvPr/>
        </p:nvPicPr>
        <p:blipFill>
          <a:blip r:embed="rId4"/>
          <a:stretch>
            <a:fillRect/>
          </a:stretch>
        </p:blipFill>
        <p:spPr>
          <a:xfrm>
            <a:off x="1294145" y="3415819"/>
            <a:ext cx="6374199" cy="573130"/>
          </a:xfrm>
          <a:prstGeom prst="rect">
            <a:avLst/>
          </a:prstGeom>
        </p:spPr>
      </p:pic>
      <p:pic>
        <p:nvPicPr>
          <p:cNvPr id="13" name="Obrázek 12">
            <a:extLst>
              <a:ext uri="{FF2B5EF4-FFF2-40B4-BE49-F238E27FC236}">
                <a16:creationId xmlns:a16="http://schemas.microsoft.com/office/drawing/2014/main" id="{EFC62DD0-D7DF-EDA4-7733-F5C790B450C2}"/>
              </a:ext>
            </a:extLst>
          </p:cNvPr>
          <p:cNvPicPr>
            <a:picLocks noChangeAspect="1"/>
          </p:cNvPicPr>
          <p:nvPr/>
        </p:nvPicPr>
        <p:blipFill>
          <a:blip r:embed="rId5"/>
          <a:stretch>
            <a:fillRect/>
          </a:stretch>
        </p:blipFill>
        <p:spPr>
          <a:xfrm>
            <a:off x="1301883" y="4221088"/>
            <a:ext cx="6313590" cy="1512168"/>
          </a:xfrm>
          <a:prstGeom prst="rect">
            <a:avLst/>
          </a:prstGeom>
        </p:spPr>
      </p:pic>
    </p:spTree>
    <p:extLst>
      <p:ext uri="{BB962C8B-B14F-4D97-AF65-F5344CB8AC3E}">
        <p14:creationId xmlns:p14="http://schemas.microsoft.com/office/powerpoint/2010/main" val="23102768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3C106D0-77D0-DE91-614D-FA8EDE581EE8}"/>
              </a:ext>
            </a:extLst>
          </p:cNvPr>
          <p:cNvSpPr>
            <a:spLocks noGrp="1"/>
          </p:cNvSpPr>
          <p:nvPr>
            <p:ph type="title"/>
          </p:nvPr>
        </p:nvSpPr>
        <p:spPr>
          <a:xfrm>
            <a:off x="566559" y="188640"/>
            <a:ext cx="7847108" cy="866266"/>
          </a:xfrm>
        </p:spPr>
        <p:txBody>
          <a:bodyPr>
            <a:normAutofit fontScale="90000"/>
          </a:bodyPr>
          <a:lstStyle/>
          <a:p>
            <a:r>
              <a:rPr lang="cs-CZ" sz="3200" dirty="0"/>
              <a:t>Zpráva o činnosti za uplynulé období</a:t>
            </a:r>
          </a:p>
        </p:txBody>
      </p:sp>
      <p:sp>
        <p:nvSpPr>
          <p:cNvPr id="3" name="Zástupný obsah 2">
            <a:extLst>
              <a:ext uri="{FF2B5EF4-FFF2-40B4-BE49-F238E27FC236}">
                <a16:creationId xmlns:a16="http://schemas.microsoft.com/office/drawing/2014/main" id="{164F3D40-97D2-99D6-17BB-6B8846505734}"/>
              </a:ext>
            </a:extLst>
          </p:cNvPr>
          <p:cNvSpPr>
            <a:spLocks noGrp="1"/>
          </p:cNvSpPr>
          <p:nvPr>
            <p:ph sz="quarter" idx="13"/>
          </p:nvPr>
        </p:nvSpPr>
        <p:spPr>
          <a:xfrm>
            <a:off x="395536" y="980729"/>
            <a:ext cx="8136904" cy="5040560"/>
          </a:xfrm>
        </p:spPr>
        <p:txBody>
          <a:bodyPr>
            <a:normAutofit lnSpcReduction="10000"/>
          </a:bodyPr>
          <a:lstStyle/>
          <a:p>
            <a:pPr marL="0" lvl="0" indent="0">
              <a:buNone/>
            </a:pPr>
            <a:r>
              <a:rPr lang="cs-CZ" sz="1600" dirty="0">
                <a:effectLst/>
                <a:latin typeface="Calibri" panose="020F0502020204030204" pitchFamily="34" charset="0"/>
                <a:ea typeface="Calibri" panose="020F0502020204030204" pitchFamily="34" charset="0"/>
              </a:rPr>
              <a:t>Jednání tripartity </a:t>
            </a:r>
          </a:p>
          <a:p>
            <a:pPr lvl="1"/>
            <a:r>
              <a:rPr lang="cs-CZ" sz="1600" dirty="0">
                <a:effectLst/>
                <a:latin typeface="Calibri" panose="020F0502020204030204" pitchFamily="34" charset="0"/>
                <a:ea typeface="Calibri" panose="020F0502020204030204" pitchFamily="34" charset="0"/>
              </a:rPr>
              <a:t>24.10.2022 – návrh rozpočtu, JPZ, MZ, ZZ</a:t>
            </a:r>
          </a:p>
          <a:p>
            <a:pPr lvl="1"/>
            <a:r>
              <a:rPr lang="cs-CZ" sz="1600" dirty="0">
                <a:effectLst/>
                <a:latin typeface="Calibri" panose="020F0502020204030204" pitchFamily="34" charset="0"/>
                <a:ea typeface="Calibri" panose="020F0502020204030204" pitchFamily="34" charset="0"/>
              </a:rPr>
              <a:t>9.12.2022 - </a:t>
            </a:r>
            <a:r>
              <a:rPr lang="cs-CZ" sz="1600" dirty="0">
                <a:effectLst/>
                <a:latin typeface="Calibri" panose="020F0502020204030204" pitchFamily="34" charset="0"/>
                <a:ea typeface="Calibri" panose="020F0502020204030204" pitchFamily="34" charset="0"/>
                <a:hlinkClick r:id="rId2" action="ppaction://hlinksldjump"/>
              </a:rPr>
              <a:t>Partnerský model </a:t>
            </a:r>
            <a:r>
              <a:rPr lang="cs-CZ" sz="1600" dirty="0">
                <a:effectLst/>
                <a:latin typeface="Calibri" panose="020F0502020204030204" pitchFamily="34" charset="0"/>
                <a:ea typeface="Calibri" panose="020F0502020204030204" pitchFamily="34" charset="0"/>
              </a:rPr>
              <a:t>řízení systému celoživotního učení, Perspektiva a vize vzdělávání stavebních řemesel 2030, Úprava tarifní tabulky pedagogických pracovníků 2023</a:t>
            </a:r>
          </a:p>
          <a:p>
            <a:pPr lvl="1"/>
            <a:r>
              <a:rPr lang="cs-CZ" sz="1600" dirty="0">
                <a:effectLst/>
                <a:latin typeface="Calibri" panose="020F0502020204030204" pitchFamily="34" charset="0"/>
                <a:ea typeface="Calibri" panose="020F0502020204030204" pitchFamily="34" charset="0"/>
              </a:rPr>
              <a:t>6.2. 2023 – Státní rozpočet 2023, Odměňování ředitelů škol, Stav revizi RVP ZV, Platové tabulky učitelů (navýšit o 4% od 1.4.), Problematika výročních zpráv</a:t>
            </a:r>
          </a:p>
          <a:p>
            <a:pPr lvl="1"/>
            <a:r>
              <a:rPr lang="cs-CZ" sz="1600" dirty="0">
                <a:effectLst/>
                <a:latin typeface="Calibri" panose="020F0502020204030204" pitchFamily="34" charset="0"/>
                <a:ea typeface="Calibri" panose="020F0502020204030204" pitchFamily="34" charset="0"/>
              </a:rPr>
              <a:t>13.3. 2023 – aktualizace střednědobého výhledu rozpočtu, problematika hrazení nemocenské z ONIV, partnerský model řízení systému celoživotního učení, význam výročních zpráv, navýšení tabulek pedagogů o 4% v nejbližším možném termínu, zařazení ředitelů do 14. třídy, problematika zákona 250 o vyhrazených zaměstnáních (elektrozařízení a jeho použití při výuce – úprava školského zákona nutná), pracovně lékařské služby (podmínky zdravotní způsobilosti ke studiu, prohlídky před zahájením praktické výuky), změny vzdělávací soustavy (zrušení 9. tříd), vazba nadtarifních složek na naplněnost tříd (pracovní skupina)</a:t>
            </a:r>
          </a:p>
          <a:p>
            <a:pPr marL="0" indent="0">
              <a:buNone/>
            </a:pPr>
            <a:r>
              <a:rPr lang="cs-CZ" sz="1500" dirty="0"/>
              <a:t>Pozn.: ONIV – </a:t>
            </a:r>
            <a:r>
              <a:rPr lang="cs-CZ" sz="1500" dirty="0">
                <a:hlinkClick r:id="rId3" action="ppaction://hlinksldjump"/>
              </a:rPr>
              <a:t>financování řidičských a svářečských oprávnění </a:t>
            </a:r>
            <a:endParaRPr lang="cs-CZ" sz="1500" dirty="0"/>
          </a:p>
        </p:txBody>
      </p:sp>
    </p:spTree>
    <p:extLst>
      <p:ext uri="{BB962C8B-B14F-4D97-AF65-F5344CB8AC3E}">
        <p14:creationId xmlns:p14="http://schemas.microsoft.com/office/powerpoint/2010/main" val="29319453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FCBC7F9-5EC3-41BA-907E-295DD95612CD}"/>
              </a:ext>
            </a:extLst>
          </p:cNvPr>
          <p:cNvSpPr>
            <a:spLocks noGrp="1"/>
          </p:cNvSpPr>
          <p:nvPr>
            <p:ph type="title"/>
          </p:nvPr>
        </p:nvSpPr>
        <p:spPr>
          <a:xfrm>
            <a:off x="755576" y="250535"/>
            <a:ext cx="7773338" cy="650242"/>
          </a:xfrm>
        </p:spPr>
        <p:txBody>
          <a:bodyPr>
            <a:normAutofit/>
          </a:bodyPr>
          <a:lstStyle/>
          <a:p>
            <a:r>
              <a:rPr lang="cs-CZ" sz="2800" dirty="0"/>
              <a:t>Základní východiska SDV</a:t>
            </a:r>
          </a:p>
        </p:txBody>
      </p:sp>
      <p:sp>
        <p:nvSpPr>
          <p:cNvPr id="3" name="Zástupný symbol pro obsah 2">
            <a:extLst>
              <a:ext uri="{FF2B5EF4-FFF2-40B4-BE49-F238E27FC236}">
                <a16:creationId xmlns:a16="http://schemas.microsoft.com/office/drawing/2014/main" id="{999C3DDA-22C3-402F-A165-0469D5D11375}"/>
              </a:ext>
            </a:extLst>
          </p:cNvPr>
          <p:cNvSpPr>
            <a:spLocks noGrp="1"/>
          </p:cNvSpPr>
          <p:nvPr>
            <p:ph idx="1"/>
          </p:nvPr>
        </p:nvSpPr>
        <p:spPr>
          <a:xfrm>
            <a:off x="179512" y="692696"/>
            <a:ext cx="8784976" cy="5472608"/>
          </a:xfrm>
        </p:spPr>
        <p:txBody>
          <a:bodyPr vert="horz" lIns="0" tIns="0" rIns="0" bIns="0" rtlCol="0" anchor="t">
            <a:noAutofit/>
          </a:bodyPr>
          <a:lstStyle/>
          <a:p>
            <a:pPr marL="80963" indent="0">
              <a:buNone/>
            </a:pPr>
            <a:r>
              <a:rPr lang="cs-CZ" dirty="0"/>
              <a:t>Střednědobý výhled na rok 2024 schválen usnesením vlády ze dne 26. 9. 2022 č. 808 s výdaji kapitoly 333 – MŠMT ve výši </a:t>
            </a:r>
            <a:r>
              <a:rPr lang="cs-CZ" b="1" dirty="0"/>
              <a:t>250 975 013 108 Kč</a:t>
            </a:r>
            <a:r>
              <a:rPr lang="cs-CZ" dirty="0"/>
              <a:t>, tj. o 14 048 019 083 Kč méně oproti schválenému rozpočtu na rok </a:t>
            </a:r>
            <a:r>
              <a:rPr lang="cs-CZ" dirty="0">
                <a:cs typeface="Calibri"/>
              </a:rPr>
              <a:t>2023	</a:t>
            </a:r>
            <a:endParaRPr lang="cs-CZ" dirty="0"/>
          </a:p>
          <a:p>
            <a:pPr marL="80963" lvl="1"/>
            <a:endParaRPr lang="cs-CZ" dirty="0"/>
          </a:p>
          <a:p>
            <a:pPr marL="80963" lvl="1"/>
            <a:r>
              <a:rPr lang="cs-CZ" dirty="0"/>
              <a:t>Oproti schválenému rozpočtu na rok 2023 zahrnuje tyto vlivy:</a:t>
            </a:r>
            <a:endParaRPr lang="cs-CZ" dirty="0">
              <a:cs typeface="Calibri Light" panose="020F0302020204030204" pitchFamily="34" charset="0"/>
            </a:endParaRPr>
          </a:p>
          <a:p>
            <a:pPr marL="715804" lvl="2" indent="-257175"/>
            <a:r>
              <a:rPr lang="cs-CZ" b="1" dirty="0"/>
              <a:t>- 10 281 979 284 – podíl prostředků ze zahraničí</a:t>
            </a:r>
            <a:endParaRPr lang="cs-CZ" b="1" dirty="0">
              <a:cs typeface="Calibri Light" panose="020F0302020204030204" pitchFamily="34" charset="0"/>
            </a:endParaRPr>
          </a:p>
          <a:p>
            <a:pPr marL="715804" lvl="2" indent="-257175"/>
            <a:r>
              <a:rPr lang="cs-CZ" b="1" dirty="0"/>
              <a:t>- 800 000 000 – jednorázové posílení VVŠ na pomoc s cenami energií</a:t>
            </a:r>
            <a:endParaRPr lang="cs-CZ" b="1" dirty="0">
              <a:cs typeface="Calibri Light" panose="020F0302020204030204" pitchFamily="34" charset="0"/>
            </a:endParaRPr>
          </a:p>
          <a:p>
            <a:pPr marL="715804" lvl="2" indent="-257175"/>
            <a:r>
              <a:rPr lang="cs-CZ" b="1" dirty="0">
                <a:latin typeface="Calibri Light"/>
                <a:cs typeface="Calibri Light"/>
              </a:rPr>
              <a:t>- 1 100 000 000 -  podpůrná opatření</a:t>
            </a:r>
          </a:p>
          <a:p>
            <a:pPr marL="715804" lvl="2" indent="-257175"/>
            <a:r>
              <a:rPr lang="cs-CZ" b="1" dirty="0">
                <a:latin typeface="Calibri Light"/>
                <a:cs typeface="Calibri Light"/>
              </a:rPr>
              <a:t>- 688 500 000 – investiční výdaje „Prstenec II“ (-0,6 mld. Kč), podpora stravování žáků ZŠ, energie PŘO</a:t>
            </a:r>
          </a:p>
          <a:p>
            <a:pPr marL="715804" lvl="2" indent="-257175"/>
            <a:r>
              <a:rPr lang="cs-CZ" b="1" dirty="0"/>
              <a:t>- 544 000 000 – předfinancování „šablon“ v </a:t>
            </a:r>
            <a:r>
              <a:rPr lang="cs-CZ" b="1" dirty="0" err="1"/>
              <a:t>RgŠ</a:t>
            </a:r>
            <a:r>
              <a:rPr lang="cs-CZ" b="1" dirty="0"/>
              <a:t> ÚSC v roce 2023</a:t>
            </a:r>
            <a:endParaRPr lang="cs-CZ" b="1" dirty="0">
              <a:cs typeface="Calibri Light" panose="020F0302020204030204" pitchFamily="34" charset="0"/>
            </a:endParaRPr>
          </a:p>
          <a:p>
            <a:pPr marL="715804" lvl="2" indent="-257175"/>
            <a:r>
              <a:rPr lang="cs-CZ" b="1" dirty="0">
                <a:latin typeface="Calibri Light"/>
                <a:cs typeface="Calibri Light"/>
              </a:rPr>
              <a:t>- 651 840 - zrušení výdajů na CZ PRES</a:t>
            </a:r>
          </a:p>
          <a:p>
            <a:pPr marL="715804" lvl="2" indent="-257175"/>
            <a:r>
              <a:rPr lang="cs-CZ" b="1" dirty="0">
                <a:latin typeface="Calibri Light"/>
                <a:cs typeface="Calibri Light"/>
              </a:rPr>
              <a:t>- 600 000 000 - </a:t>
            </a:r>
            <a:r>
              <a:rPr lang="cs-CZ" b="1" dirty="0" err="1">
                <a:latin typeface="Calibri Light"/>
                <a:cs typeface="Calibri Light"/>
              </a:rPr>
              <a:t>VaVaI</a:t>
            </a:r>
            <a:r>
              <a:rPr lang="cs-CZ" b="1" dirty="0">
                <a:latin typeface="Calibri Light"/>
                <a:cs typeface="Calibri Light"/>
              </a:rPr>
              <a:t> – z toho 0,45 mld. Kč DKRVO</a:t>
            </a:r>
          </a:p>
          <a:p>
            <a:pPr marL="715804" lvl="2" indent="-257175"/>
            <a:r>
              <a:rPr lang="cs-CZ" b="1" dirty="0">
                <a:latin typeface="Calibri Light"/>
                <a:cs typeface="Calibri Light"/>
              </a:rPr>
              <a:t>- 32 887 959 – ostatní změny (zejména energie, jednorázové posílení platů ČŠI)</a:t>
            </a:r>
          </a:p>
          <a:p>
            <a:pPr marL="242888" indent="-161925"/>
            <a:endParaRPr lang="cs-CZ" b="1" dirty="0">
              <a:cs typeface="Calibri Light" panose="020F0302020204030204" pitchFamily="34" charset="0"/>
            </a:endParaRPr>
          </a:p>
        </p:txBody>
      </p:sp>
    </p:spTree>
    <p:extLst>
      <p:ext uri="{BB962C8B-B14F-4D97-AF65-F5344CB8AC3E}">
        <p14:creationId xmlns:p14="http://schemas.microsoft.com/office/powerpoint/2010/main" val="20982770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BA08DA8-F51F-F3FD-3591-8A9F1B8CCF74}"/>
              </a:ext>
            </a:extLst>
          </p:cNvPr>
          <p:cNvSpPr>
            <a:spLocks noGrp="1"/>
          </p:cNvSpPr>
          <p:nvPr>
            <p:ph type="title"/>
          </p:nvPr>
        </p:nvSpPr>
        <p:spPr>
          <a:xfrm>
            <a:off x="899592" y="404664"/>
            <a:ext cx="6571343" cy="1049235"/>
          </a:xfrm>
        </p:spPr>
        <p:txBody>
          <a:bodyPr>
            <a:normAutofit fontScale="90000"/>
          </a:bodyPr>
          <a:lstStyle/>
          <a:p>
            <a:r>
              <a:rPr lang="cs-CZ" sz="2800" dirty="0">
                <a:latin typeface="Calibri"/>
                <a:cs typeface="Calibri"/>
              </a:rPr>
              <a:t>Hlavní požadavky MŠMT na změnu výdajů (zvýšení) SDV 2024</a:t>
            </a:r>
            <a:br>
              <a:rPr lang="cs-CZ" sz="2800" dirty="0"/>
            </a:br>
            <a:endParaRPr lang="cs-CZ" sz="2800" dirty="0"/>
          </a:p>
        </p:txBody>
      </p:sp>
      <p:sp>
        <p:nvSpPr>
          <p:cNvPr id="3" name="Zástupný obsah 2">
            <a:extLst>
              <a:ext uri="{FF2B5EF4-FFF2-40B4-BE49-F238E27FC236}">
                <a16:creationId xmlns:a16="http://schemas.microsoft.com/office/drawing/2014/main" id="{9D7DFF27-133E-8134-6001-42EC1BF3C6CF}"/>
              </a:ext>
            </a:extLst>
          </p:cNvPr>
          <p:cNvSpPr>
            <a:spLocks noGrp="1"/>
          </p:cNvSpPr>
          <p:nvPr>
            <p:ph idx="1"/>
          </p:nvPr>
        </p:nvSpPr>
        <p:spPr>
          <a:xfrm>
            <a:off x="827584" y="2072025"/>
            <a:ext cx="7911469" cy="4785975"/>
          </a:xfrm>
        </p:spPr>
        <p:txBody>
          <a:bodyPr vert="horz" lIns="0" tIns="0" rIns="0" bIns="0" rtlCol="0" anchor="t">
            <a:noAutofit/>
          </a:bodyPr>
          <a:lstStyle/>
          <a:p>
            <a:pPr marL="80963" indent="0">
              <a:buNone/>
            </a:pPr>
            <a:r>
              <a:rPr lang="cs-CZ" sz="1800" b="1" dirty="0"/>
              <a:t>Celkem zvýšení o 23,4 mld. Kč, tj. o 0,3 % HDP (tj. udržení úrovně výdajů k HDP cca na úrovni let 2020, 2021)</a:t>
            </a:r>
          </a:p>
          <a:p>
            <a:pPr marL="80963" indent="0">
              <a:buNone/>
            </a:pPr>
            <a:r>
              <a:rPr lang="cs-CZ" sz="1800" b="1" dirty="0">
                <a:latin typeface="Calibri Light"/>
                <a:cs typeface="Calibri Light"/>
              </a:rPr>
              <a:t>Regionální školství</a:t>
            </a:r>
            <a:endParaRPr lang="cs-CZ" sz="1800" b="1" dirty="0">
              <a:latin typeface="Calibri Light"/>
              <a:ea typeface="Calibri Light" panose="020F0302020204030204" pitchFamily="34" charset="0"/>
              <a:cs typeface="Calibri Light"/>
            </a:endParaRPr>
          </a:p>
          <a:p>
            <a:pPr marL="242888" indent="-161925"/>
            <a:r>
              <a:rPr lang="cs-CZ" sz="1800" dirty="0" err="1"/>
              <a:t>PHmax</a:t>
            </a:r>
            <a:r>
              <a:rPr lang="cs-CZ" sz="1800" dirty="0"/>
              <a:t>/</a:t>
            </a:r>
            <a:r>
              <a:rPr lang="cs-CZ" sz="1800" dirty="0" err="1"/>
              <a:t>PHAmax</a:t>
            </a:r>
            <a:r>
              <a:rPr lang="cs-CZ" sz="1800" dirty="0"/>
              <a:t> + výkony o 2,8 mld. Kč (3,9 tis. míst)</a:t>
            </a:r>
          </a:p>
          <a:p>
            <a:pPr marL="242888" indent="-161925"/>
            <a:r>
              <a:rPr lang="cs-CZ" sz="1800" dirty="0">
                <a:ea typeface="Calibri Light" panose="020F0302020204030204" pitchFamily="34" charset="0"/>
                <a:cs typeface="Calibri Light" panose="020F0302020204030204" pitchFamily="34" charset="0"/>
              </a:rPr>
              <a:t>Podpůrná opatření o 3,0 mld. Kč (5,1 tis. míst), tj. oproti roku 2023 + 1,9 mld. Kč</a:t>
            </a:r>
          </a:p>
          <a:p>
            <a:pPr marL="242888" indent="-161925"/>
            <a:r>
              <a:rPr lang="cs-CZ" sz="1800" dirty="0">
                <a:ea typeface="Calibri Light" panose="020F0302020204030204" pitchFamily="34" charset="0"/>
                <a:cs typeface="Calibri Light" panose="020F0302020204030204" pitchFamily="34" charset="0"/>
              </a:rPr>
              <a:t>Výdaje z titulu vzdělávání ukrajinských azylantů o 1,5 mld. Kč (2,2 tis. míst)</a:t>
            </a:r>
          </a:p>
          <a:p>
            <a:pPr marL="242888" indent="-161925"/>
            <a:r>
              <a:rPr lang="cs-CZ" sz="1800" dirty="0">
                <a:ea typeface="Calibri Light" panose="020F0302020204030204" pitchFamily="34" charset="0"/>
                <a:cs typeface="Calibri Light" panose="020F0302020204030204" pitchFamily="34" charset="0"/>
              </a:rPr>
              <a:t>Soukromé a církevní školství o 1,8 mld. Kč (z toho 1,1 mld. Kč růst výkonů)</a:t>
            </a:r>
          </a:p>
          <a:p>
            <a:pPr marL="242888" indent="-161925"/>
            <a:r>
              <a:rPr lang="cs-CZ" sz="1800" dirty="0">
                <a:ea typeface="Calibri Light" panose="020F0302020204030204" pitchFamily="34" charset="0"/>
                <a:cs typeface="Calibri Light" panose="020F0302020204030204" pitchFamily="34" charset="0"/>
              </a:rPr>
              <a:t>„ONIV“ o 1,0 mld. Kč</a:t>
            </a:r>
          </a:p>
          <a:p>
            <a:pPr marL="242888" indent="-161925"/>
            <a:endParaRPr lang="cs-CZ" dirty="0">
              <a:ea typeface="Calibri Light" panose="020F0302020204030204" pitchFamily="34" charset="0"/>
              <a:cs typeface="Calibri Light" panose="020F0302020204030204" pitchFamily="34" charset="0"/>
            </a:endParaRPr>
          </a:p>
          <a:p>
            <a:pPr marL="242888" indent="-161925"/>
            <a:endParaRPr lang="cs-CZ" dirty="0">
              <a:ea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39586098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sah 2">
            <a:extLst>
              <a:ext uri="{FF2B5EF4-FFF2-40B4-BE49-F238E27FC236}">
                <a16:creationId xmlns:a16="http://schemas.microsoft.com/office/drawing/2014/main" id="{D92C42CC-B072-9134-B783-F007932759EA}"/>
              </a:ext>
            </a:extLst>
          </p:cNvPr>
          <p:cNvSpPr>
            <a:spLocks noGrp="1"/>
          </p:cNvSpPr>
          <p:nvPr>
            <p:ph sz="quarter" idx="13"/>
          </p:nvPr>
        </p:nvSpPr>
        <p:spPr>
          <a:xfrm>
            <a:off x="395536" y="1196753"/>
            <a:ext cx="8062664" cy="4594448"/>
          </a:xfrm>
        </p:spPr>
        <p:txBody>
          <a:bodyPr>
            <a:normAutofit fontScale="92500" lnSpcReduction="20000"/>
          </a:bodyPr>
          <a:lstStyle/>
          <a:p>
            <a:r>
              <a:rPr lang="cs-CZ" sz="1800" dirty="0">
                <a:effectLst/>
                <a:latin typeface="Calibri" panose="020F0502020204030204" pitchFamily="34" charset="0"/>
                <a:ea typeface="Calibri" panose="020F0502020204030204" pitchFamily="34" charset="0"/>
              </a:rPr>
              <a:t>Inovace oborové soustavy (2.3. 23 NPI, 2.2.23 NPI, 14.12.22 NPI, 22.11.22 MŠMT, 3.10.22 on-line)</a:t>
            </a:r>
          </a:p>
          <a:p>
            <a:r>
              <a:rPr lang="cs-CZ" sz="1800" dirty="0">
                <a:effectLst/>
                <a:latin typeface="Calibri" panose="020F0502020204030204" pitchFamily="34" charset="0"/>
                <a:ea typeface="Calibri" panose="020F0502020204030204" pitchFamily="34" charset="0"/>
              </a:rPr>
              <a:t>Zákon o PP – jednání podvýboru pro </a:t>
            </a:r>
            <a:r>
              <a:rPr lang="cs-CZ" sz="1800" dirty="0" err="1">
                <a:effectLst/>
                <a:latin typeface="Calibri" panose="020F0502020204030204" pitchFamily="34" charset="0"/>
                <a:ea typeface="Calibri" panose="020F0502020204030204" pitchFamily="34" charset="0"/>
              </a:rPr>
              <a:t>RgŠ</a:t>
            </a:r>
            <a:r>
              <a:rPr lang="cs-CZ" sz="1800" dirty="0">
                <a:effectLst/>
                <a:latin typeface="Calibri" panose="020F0502020204030204" pitchFamily="34" charset="0"/>
                <a:ea typeface="Calibri" panose="020F0502020204030204" pitchFamily="34" charset="0"/>
              </a:rPr>
              <a:t> 19.1.23</a:t>
            </a:r>
          </a:p>
          <a:p>
            <a:r>
              <a:rPr lang="cs-CZ" sz="1800" dirty="0">
                <a:effectLst/>
                <a:latin typeface="Calibri" panose="020F0502020204030204" pitchFamily="34" charset="0"/>
                <a:ea typeface="Calibri" panose="020F0502020204030204" pitchFamily="34" charset="0"/>
              </a:rPr>
              <a:t>Pregraduální příprava – VŠ (podvýbor) 31.1. 23</a:t>
            </a:r>
          </a:p>
          <a:p>
            <a:r>
              <a:rPr lang="cs-CZ" sz="1800" dirty="0">
                <a:latin typeface="Calibri" panose="020F0502020204030204" pitchFamily="34" charset="0"/>
                <a:ea typeface="Calibri" panose="020F0502020204030204" pitchFamily="34" charset="0"/>
              </a:rPr>
              <a:t>Digitalizace agend CZVV (JPZ, MZ, ZZ) – 31.10. 22 (Informační systém </a:t>
            </a:r>
            <a:r>
              <a:rPr lang="cs-CZ" sz="1800" dirty="0" err="1">
                <a:latin typeface="Calibri" panose="020F0502020204030204" pitchFamily="34" charset="0"/>
                <a:ea typeface="Calibri" panose="020F0502020204030204" pitchFamily="34" charset="0"/>
              </a:rPr>
              <a:t>eEdu</a:t>
            </a:r>
            <a:r>
              <a:rPr lang="cs-CZ" sz="1800" dirty="0">
                <a:latin typeface="Calibri" panose="020F0502020204030204" pitchFamily="34" charset="0"/>
                <a:ea typeface="Calibri" panose="020F0502020204030204" pitchFamily="34" charset="0"/>
              </a:rPr>
              <a:t> - registr, žáků, registr škol, registr učitelů)</a:t>
            </a:r>
          </a:p>
          <a:p>
            <a:r>
              <a:rPr lang="cs-CZ" sz="1800" dirty="0">
                <a:effectLst/>
                <a:latin typeface="Calibri" panose="020F0502020204030204" pitchFamily="34" charset="0"/>
                <a:ea typeface="Calibri" panose="020F0502020204030204" pitchFamily="34" charset="0"/>
              </a:rPr>
              <a:t>Pilotní ověření poměru školní a společné části JPZ – 30.1. 23</a:t>
            </a:r>
          </a:p>
          <a:p>
            <a:r>
              <a:rPr lang="cs-CZ" sz="1800" dirty="0">
                <a:effectLst/>
                <a:latin typeface="Calibri" panose="020F0502020204030204" pitchFamily="34" charset="0"/>
                <a:ea typeface="Calibri" panose="020F0502020204030204" pitchFamily="34" charset="0"/>
              </a:rPr>
              <a:t>Rada programu Erasmus+ 20.12.22</a:t>
            </a:r>
            <a:br>
              <a:rPr lang="cs-CZ" sz="1800" dirty="0">
                <a:effectLst/>
                <a:latin typeface="Calibri" panose="020F0502020204030204" pitchFamily="34" charset="0"/>
                <a:ea typeface="Calibri" panose="020F0502020204030204" pitchFamily="34" charset="0"/>
              </a:rPr>
            </a:br>
            <a:r>
              <a:rPr lang="cs-CZ" sz="1800" dirty="0">
                <a:effectLst/>
                <a:latin typeface="Calibri" panose="020F0502020204030204" pitchFamily="34" charset="0"/>
                <a:ea typeface="Calibri" panose="020F0502020204030204" pitchFamily="34" charset="0"/>
              </a:rPr>
              <a:t>nemožnost externí administrace, nefunkční SW na straně EK</a:t>
            </a:r>
          </a:p>
          <a:p>
            <a:r>
              <a:rPr lang="cs-CZ" sz="1800" dirty="0">
                <a:latin typeface="Calibri" panose="020F0502020204030204" pitchFamily="34" charset="0"/>
                <a:ea typeface="Calibri" panose="020F0502020204030204" pitchFamily="34" charset="0"/>
              </a:rPr>
              <a:t>Kompetenční rámec profilu absolventa učitelství </a:t>
            </a:r>
            <a:r>
              <a:rPr lang="cs-CZ" sz="1800" dirty="0">
                <a:effectLst/>
                <a:latin typeface="Calibri" panose="020F0502020204030204" pitchFamily="34" charset="0"/>
                <a:ea typeface="Calibri" panose="020F0502020204030204" pitchFamily="34" charset="0"/>
                <a:hlinkClick r:id="rId2"/>
              </a:rPr>
              <a:t>https://www.msmt.cz/vzdelavani/kompetencni-ramec-absolventa-ucitelstvi</a:t>
            </a:r>
            <a:r>
              <a:rPr lang="cs-CZ" sz="1800" dirty="0">
                <a:effectLst/>
                <a:latin typeface="Calibri" panose="020F0502020204030204" pitchFamily="34" charset="0"/>
                <a:ea typeface="Calibri" panose="020F0502020204030204" pitchFamily="34" charset="0"/>
              </a:rPr>
              <a:t>	připomínky do: 16.4.2023</a:t>
            </a:r>
          </a:p>
          <a:p>
            <a:r>
              <a:rPr lang="cs-CZ" sz="1800" dirty="0">
                <a:latin typeface="Calibri" panose="020F0502020204030204" pitchFamily="34" charset="0"/>
                <a:ea typeface="Calibri" panose="020F0502020204030204" pitchFamily="34" charset="0"/>
              </a:rPr>
              <a:t>Pracovní skupina k problematice Nové pojetí ICT v RVP SOV – J. Egrt</a:t>
            </a:r>
            <a:endParaRPr lang="cs-CZ" sz="1800" dirty="0">
              <a:effectLst/>
              <a:latin typeface="Calibri" panose="020F0502020204030204" pitchFamily="34" charset="0"/>
              <a:ea typeface="Calibri" panose="020F0502020204030204" pitchFamily="34" charset="0"/>
            </a:endParaRPr>
          </a:p>
          <a:p>
            <a:endParaRPr lang="cs-CZ" dirty="0"/>
          </a:p>
        </p:txBody>
      </p:sp>
      <p:sp>
        <p:nvSpPr>
          <p:cNvPr id="4" name="Nadpis 1">
            <a:extLst>
              <a:ext uri="{FF2B5EF4-FFF2-40B4-BE49-F238E27FC236}">
                <a16:creationId xmlns:a16="http://schemas.microsoft.com/office/drawing/2014/main" id="{1BA76D60-C8BB-3E95-5861-C73BB0683FB1}"/>
              </a:ext>
            </a:extLst>
          </p:cNvPr>
          <p:cNvSpPr txBox="1">
            <a:spLocks/>
          </p:cNvSpPr>
          <p:nvPr/>
        </p:nvSpPr>
        <p:spPr>
          <a:xfrm>
            <a:off x="566559" y="188640"/>
            <a:ext cx="7847108" cy="866266"/>
          </a:xfrm>
          <a:prstGeom prst="rect">
            <a:avLst/>
          </a:prstGeom>
        </p:spPr>
        <p:txBody>
          <a:bodyPr vert="horz" lIns="91440" tIns="45720" rIns="91440" bIns="45720" rtlCol="0" anchor="ctr">
            <a:normAutofit fontScale="92500" lnSpcReduction="10000"/>
          </a:bodyPr>
          <a:lst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a:lstStyle>
          <a:p>
            <a:r>
              <a:rPr lang="cs-CZ" sz="3200"/>
              <a:t>Zpráva o činnosti za uplynulé období</a:t>
            </a:r>
            <a:endParaRPr lang="cs-CZ" sz="3200" dirty="0"/>
          </a:p>
        </p:txBody>
      </p:sp>
    </p:spTree>
    <p:extLst>
      <p:ext uri="{BB962C8B-B14F-4D97-AF65-F5344CB8AC3E}">
        <p14:creationId xmlns:p14="http://schemas.microsoft.com/office/powerpoint/2010/main" val="17599170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FE73D56-8C16-7E9C-2DF6-CD50564852CD}"/>
              </a:ext>
            </a:extLst>
          </p:cNvPr>
          <p:cNvSpPr>
            <a:spLocks noGrp="1"/>
          </p:cNvSpPr>
          <p:nvPr>
            <p:ph type="title"/>
          </p:nvPr>
        </p:nvSpPr>
        <p:spPr>
          <a:xfrm>
            <a:off x="827584" y="152083"/>
            <a:ext cx="7199036" cy="578234"/>
          </a:xfrm>
        </p:spPr>
        <p:txBody>
          <a:bodyPr>
            <a:normAutofit/>
          </a:bodyPr>
          <a:lstStyle/>
          <a:p>
            <a:r>
              <a:rPr lang="cs-CZ" sz="3200" dirty="0"/>
              <a:t>Inovace oborové soustavy</a:t>
            </a:r>
          </a:p>
        </p:txBody>
      </p:sp>
      <p:sp>
        <p:nvSpPr>
          <p:cNvPr id="4" name="Zástupný obsah 5">
            <a:extLst>
              <a:ext uri="{FF2B5EF4-FFF2-40B4-BE49-F238E27FC236}">
                <a16:creationId xmlns:a16="http://schemas.microsoft.com/office/drawing/2014/main" id="{691751A3-491D-2EA2-F2E0-9D194225836A}"/>
              </a:ext>
            </a:extLst>
          </p:cNvPr>
          <p:cNvSpPr>
            <a:spLocks noGrp="1"/>
          </p:cNvSpPr>
          <p:nvPr>
            <p:ph sz="quarter" idx="13"/>
          </p:nvPr>
        </p:nvSpPr>
        <p:spPr>
          <a:xfrm>
            <a:off x="6660233" y="502546"/>
            <a:ext cx="2376264" cy="3568123"/>
          </a:xfrm>
          <a:prstGeom prst="rect">
            <a:avLst/>
          </a:prstGeom>
        </p:spPr>
        <p:txBody>
          <a:bodyPr vert="horz" lIns="91440" tIns="45720" rIns="91440" bIns="45720" rtlCol="0" anchor="t">
            <a:normAutofit fontScale="55000" lnSpcReduction="20000"/>
          </a:bodyPr>
          <a:lstStyle>
            <a:lvl1pPr marL="228600" indent="-228600" algn="l" defTabSz="194400" rtl="0" eaLnBrk="1" latinLnBrk="0" hangingPunct="1">
              <a:lnSpc>
                <a:spcPct val="90000"/>
              </a:lnSpc>
              <a:spcBef>
                <a:spcPts val="1000"/>
              </a:spcBef>
              <a:buSzPct val="110000"/>
              <a:buFont typeface="Wingdings" panose="05000000000000000000" pitchFamily="2" charset="2"/>
              <a:buChar char="§"/>
              <a:defRPr sz="1050" kern="1200">
                <a:solidFill>
                  <a:schemeClr val="tx1"/>
                </a:solidFill>
                <a:latin typeface="+mn-lt"/>
                <a:ea typeface="+mn-ea"/>
                <a:cs typeface="+mn-cs"/>
              </a:defRPr>
            </a:lvl1pPr>
            <a:lvl2pPr marL="360000" indent="-228600" algn="l" defTabSz="194400" rtl="0" eaLnBrk="1" latinLnBrk="0" hangingPunct="1">
              <a:lnSpc>
                <a:spcPct val="90000"/>
              </a:lnSpc>
              <a:spcBef>
                <a:spcPts val="500"/>
              </a:spcBef>
              <a:buSzPct val="110000"/>
              <a:buFont typeface="Wingdings" panose="05000000000000000000" pitchFamily="2" charset="2"/>
              <a:buChar char="§"/>
              <a:defRPr sz="1050" kern="1200">
                <a:solidFill>
                  <a:schemeClr val="tx1"/>
                </a:solidFill>
                <a:latin typeface="+mn-lt"/>
                <a:ea typeface="+mn-ea"/>
                <a:cs typeface="+mn-cs"/>
              </a:defRPr>
            </a:lvl2pPr>
            <a:lvl3pPr marL="450000" indent="-228600" algn="l" defTabSz="194400" rtl="0" eaLnBrk="1" latinLnBrk="0" hangingPunct="1">
              <a:lnSpc>
                <a:spcPct val="90000"/>
              </a:lnSpc>
              <a:spcBef>
                <a:spcPts val="500"/>
              </a:spcBef>
              <a:buSzPct val="110000"/>
              <a:buFont typeface="Wingdings" panose="05000000000000000000" pitchFamily="2" charset="2"/>
              <a:buChar char="§"/>
              <a:defRPr sz="1050" kern="1200">
                <a:solidFill>
                  <a:schemeClr val="tx1"/>
                </a:solidFill>
                <a:latin typeface="+mn-lt"/>
                <a:ea typeface="+mn-ea"/>
                <a:cs typeface="+mn-cs"/>
              </a:defRPr>
            </a:lvl3pPr>
            <a:lvl4pPr marL="540000" indent="-228600" algn="l" defTabSz="194400" rtl="0" eaLnBrk="1" latinLnBrk="0" hangingPunct="1">
              <a:lnSpc>
                <a:spcPct val="90000"/>
              </a:lnSpc>
              <a:spcBef>
                <a:spcPts val="500"/>
              </a:spcBef>
              <a:buSzPct val="110000"/>
              <a:buFont typeface="Wingdings" panose="05000000000000000000" pitchFamily="2" charset="2"/>
              <a:buChar char="§"/>
              <a:defRPr sz="1050" kern="1200">
                <a:solidFill>
                  <a:schemeClr val="tx1"/>
                </a:solidFill>
                <a:latin typeface="+mn-lt"/>
                <a:ea typeface="+mn-ea"/>
                <a:cs typeface="+mn-cs"/>
              </a:defRPr>
            </a:lvl4pPr>
            <a:lvl5pPr marL="630000" indent="-228600" algn="l" defTabSz="194400" rtl="0" eaLnBrk="1" latinLnBrk="0" hangingPunct="1">
              <a:lnSpc>
                <a:spcPct val="90000"/>
              </a:lnSpc>
              <a:spcBef>
                <a:spcPts val="500"/>
              </a:spcBef>
              <a:buSzPct val="110000"/>
              <a:buFont typeface="Wingdings" panose="05000000000000000000" pitchFamily="2" charset="2"/>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cs-CZ" sz="2600" u="sng" dirty="0">
                <a:ea typeface="+mn-lt"/>
                <a:cs typeface="+mn-lt"/>
              </a:rPr>
              <a:t>Technická:</a:t>
            </a:r>
            <a:endParaRPr lang="cs-CZ" sz="2600" dirty="0">
              <a:cs typeface="Arial"/>
            </a:endParaRPr>
          </a:p>
          <a:p>
            <a:pPr>
              <a:buFont typeface="Arial" panose="020B0604020202020204" pitchFamily="34" charset="0"/>
              <a:buChar char="•"/>
            </a:pPr>
            <a:r>
              <a:rPr lang="cs-CZ" sz="2600" b="1" dirty="0">
                <a:ea typeface="+mn-lt"/>
                <a:cs typeface="+mn-lt"/>
              </a:rPr>
              <a:t>Marcela Davídková</a:t>
            </a:r>
            <a:endParaRPr lang="cs-CZ" sz="2600" dirty="0">
              <a:cs typeface="Arial" panose="020B0604020202020204"/>
            </a:endParaRPr>
          </a:p>
          <a:p>
            <a:pPr>
              <a:buFont typeface="Arial" panose="020B0604020202020204" pitchFamily="34" charset="0"/>
              <a:buChar char="•"/>
            </a:pPr>
            <a:r>
              <a:rPr lang="cs-CZ" sz="2600" dirty="0">
                <a:ea typeface="+mn-lt"/>
                <a:cs typeface="+mn-lt"/>
              </a:rPr>
              <a:t>Martin Navrátil</a:t>
            </a:r>
          </a:p>
          <a:p>
            <a:pPr>
              <a:buFont typeface="Arial" panose="020B0604020202020204" pitchFamily="34" charset="0"/>
              <a:buChar char="•"/>
            </a:pPr>
            <a:r>
              <a:rPr lang="cs-CZ" sz="2600" dirty="0">
                <a:ea typeface="+mn-lt"/>
                <a:cs typeface="+mn-lt"/>
              </a:rPr>
              <a:t>Jaromír Janoš</a:t>
            </a:r>
            <a:endParaRPr lang="cs-CZ" sz="2600" dirty="0">
              <a:cs typeface="Arial" panose="020B0604020202020204"/>
            </a:endParaRPr>
          </a:p>
          <a:p>
            <a:pPr marL="0" indent="0">
              <a:buNone/>
            </a:pPr>
            <a:endParaRPr lang="cs-CZ" sz="2600" dirty="0">
              <a:ea typeface="+mn-lt"/>
              <a:cs typeface="+mn-lt"/>
            </a:endParaRPr>
          </a:p>
          <a:p>
            <a:pPr>
              <a:buNone/>
            </a:pPr>
            <a:r>
              <a:rPr lang="cs-CZ" sz="2600" u="sng" dirty="0">
                <a:ea typeface="+mn-lt"/>
                <a:cs typeface="+mn-lt"/>
              </a:rPr>
              <a:t>Ekonomická, obchodní, gastro:</a:t>
            </a:r>
            <a:endParaRPr lang="cs-CZ" sz="2600" dirty="0">
              <a:cs typeface="Arial"/>
            </a:endParaRPr>
          </a:p>
          <a:p>
            <a:pPr>
              <a:buFont typeface="Arial" panose="020B0604020202020204" pitchFamily="34" charset="0"/>
              <a:buChar char="•"/>
            </a:pPr>
            <a:r>
              <a:rPr lang="cs-CZ" sz="2600" b="1" dirty="0">
                <a:ea typeface="+mn-lt"/>
                <a:cs typeface="+mn-lt"/>
              </a:rPr>
              <a:t>Jana Marková</a:t>
            </a:r>
            <a:endParaRPr lang="cs-CZ" sz="2600" dirty="0">
              <a:cs typeface="Arial" panose="020B0604020202020204"/>
            </a:endParaRPr>
          </a:p>
          <a:p>
            <a:pPr>
              <a:buFont typeface="Arial" panose="020B0604020202020204" pitchFamily="34" charset="0"/>
              <a:buChar char="•"/>
            </a:pPr>
            <a:r>
              <a:rPr lang="cs-CZ" sz="2600" dirty="0">
                <a:ea typeface="+mn-lt"/>
                <a:cs typeface="+mn-lt"/>
              </a:rPr>
              <a:t>Helena Úlovcová</a:t>
            </a:r>
            <a:endParaRPr lang="cs-CZ" sz="2600" dirty="0">
              <a:cs typeface="Arial"/>
            </a:endParaRPr>
          </a:p>
          <a:p>
            <a:pPr marL="0" indent="0">
              <a:buNone/>
            </a:pPr>
            <a:endParaRPr lang="cs-CZ" sz="2600" dirty="0">
              <a:ea typeface="+mn-lt"/>
              <a:cs typeface="+mn-lt"/>
            </a:endParaRPr>
          </a:p>
          <a:p>
            <a:pPr>
              <a:buNone/>
            </a:pPr>
            <a:r>
              <a:rPr lang="cs-CZ" sz="2600" u="sng" dirty="0">
                <a:ea typeface="+mn-lt"/>
                <a:cs typeface="+mn-lt"/>
              </a:rPr>
              <a:t>S přírodovědným základem:</a:t>
            </a:r>
            <a:endParaRPr lang="cs-CZ" sz="2600" dirty="0">
              <a:cs typeface="Arial"/>
            </a:endParaRPr>
          </a:p>
          <a:p>
            <a:pPr>
              <a:buFont typeface="Arial" panose="020B0604020202020204" pitchFamily="34" charset="0"/>
              <a:buChar char="•"/>
            </a:pPr>
            <a:r>
              <a:rPr lang="cs-CZ" sz="2600" b="1" dirty="0">
                <a:ea typeface="+mn-lt"/>
                <a:cs typeface="+mn-lt"/>
              </a:rPr>
              <a:t>Jiří Zajíček</a:t>
            </a:r>
            <a:endParaRPr lang="cs-CZ" sz="2600" dirty="0">
              <a:cs typeface="Arial" panose="020B0604020202020204"/>
            </a:endParaRPr>
          </a:p>
          <a:p>
            <a:pPr>
              <a:buFont typeface="Arial" panose="020B0604020202020204" pitchFamily="34" charset="0"/>
              <a:buChar char="•"/>
            </a:pPr>
            <a:r>
              <a:rPr lang="cs-CZ" sz="2600" dirty="0">
                <a:ea typeface="+mn-lt"/>
                <a:cs typeface="+mn-lt"/>
              </a:rPr>
              <a:t>Miloš Rathouský</a:t>
            </a:r>
            <a:endParaRPr lang="cs-CZ" sz="2600" dirty="0">
              <a:cs typeface="Arial"/>
            </a:endParaRPr>
          </a:p>
          <a:p>
            <a:pPr>
              <a:buNone/>
            </a:pPr>
            <a:endParaRPr lang="cs-CZ" u="sng" dirty="0">
              <a:cs typeface="Arial" panose="020B0604020202020204"/>
            </a:endParaRPr>
          </a:p>
          <a:p>
            <a:pPr marL="0" indent="0">
              <a:buNone/>
            </a:pPr>
            <a:endParaRPr lang="cs-CZ" dirty="0">
              <a:cs typeface="Arial" panose="020B0604020202020204"/>
            </a:endParaRPr>
          </a:p>
        </p:txBody>
      </p:sp>
      <p:pic>
        <p:nvPicPr>
          <p:cNvPr id="1026" name="Picture 2">
            <a:extLst>
              <a:ext uri="{FF2B5EF4-FFF2-40B4-BE49-F238E27FC236}">
                <a16:creationId xmlns:a16="http://schemas.microsoft.com/office/drawing/2014/main" id="{C4FADB21-510A-4BFA-F039-D54C8BBE4E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86" y="836713"/>
            <a:ext cx="6595410" cy="5869834"/>
          </a:xfrm>
          <a:prstGeom prst="rect">
            <a:avLst/>
          </a:prstGeom>
          <a:noFill/>
          <a:extLst>
            <a:ext uri="{909E8E84-426E-40DD-AFC4-6F175D3DCCD1}">
              <a14:hiddenFill xmlns:a14="http://schemas.microsoft.com/office/drawing/2010/main">
                <a:solidFill>
                  <a:srgbClr val="FFFFFF"/>
                </a:solidFill>
              </a14:hiddenFill>
            </a:ext>
          </a:extLst>
        </p:spPr>
      </p:pic>
      <p:sp>
        <p:nvSpPr>
          <p:cNvPr id="5" name="Zástupný obsah 5">
            <a:extLst>
              <a:ext uri="{FF2B5EF4-FFF2-40B4-BE49-F238E27FC236}">
                <a16:creationId xmlns:a16="http://schemas.microsoft.com/office/drawing/2014/main" id="{051CBE47-3618-FAC7-B202-BFD6C725B66E}"/>
              </a:ext>
            </a:extLst>
          </p:cNvPr>
          <p:cNvSpPr txBox="1">
            <a:spLocks/>
          </p:cNvSpPr>
          <p:nvPr/>
        </p:nvSpPr>
        <p:spPr>
          <a:xfrm>
            <a:off x="6660233" y="4077072"/>
            <a:ext cx="2160239" cy="2448272"/>
          </a:xfrm>
          <a:prstGeom prst="rect">
            <a:avLst/>
          </a:prstGeom>
        </p:spPr>
        <p:txBody>
          <a:bodyPr vert="horz" lIns="91440" tIns="45720" rIns="91440" bIns="45720" rtlCol="0" anchor="t">
            <a:normAutofit/>
          </a:bodyPr>
          <a:ls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Font typeface="Wingdings" panose="05000000000000000000" pitchFamily="2" charset="2"/>
              <a:buNone/>
            </a:pPr>
            <a:r>
              <a:rPr lang="cs-CZ" sz="1400" u="sng" dirty="0">
                <a:ea typeface="+mn-lt"/>
                <a:cs typeface="+mn-lt"/>
              </a:rPr>
              <a:t>Umělecké:</a:t>
            </a:r>
            <a:endParaRPr lang="cs-CZ" sz="1400" dirty="0">
              <a:cs typeface="Arial"/>
            </a:endParaRPr>
          </a:p>
          <a:p>
            <a:pPr marL="285750" indent="-285750">
              <a:buFont typeface="Arial" panose="020B0604020202020204" pitchFamily="34" charset="0"/>
              <a:buChar char="•"/>
            </a:pPr>
            <a:r>
              <a:rPr lang="cs-CZ" sz="1400" b="1" dirty="0">
                <a:ea typeface="+mn-lt"/>
                <a:cs typeface="+mn-lt"/>
              </a:rPr>
              <a:t>Markéta Šlechtová</a:t>
            </a:r>
            <a:endParaRPr lang="cs-CZ" sz="1400" dirty="0">
              <a:ea typeface="+mn-lt"/>
              <a:cs typeface="+mn-lt"/>
            </a:endParaRPr>
          </a:p>
          <a:p>
            <a:pPr marL="285750" indent="-285750">
              <a:buFont typeface="Arial" panose="020B0604020202020204" pitchFamily="34" charset="0"/>
              <a:buChar char="•"/>
            </a:pPr>
            <a:r>
              <a:rPr lang="cs-CZ" sz="1400" dirty="0">
                <a:ea typeface="+mn-lt"/>
                <a:cs typeface="+mn-lt"/>
              </a:rPr>
              <a:t>Vít Jásek</a:t>
            </a:r>
            <a:endParaRPr lang="cs-CZ" sz="1400" dirty="0">
              <a:cs typeface="Arial"/>
            </a:endParaRPr>
          </a:p>
          <a:p>
            <a:pPr marL="0" indent="0">
              <a:buNone/>
            </a:pPr>
            <a:endParaRPr lang="cs-CZ" sz="1400" dirty="0">
              <a:ea typeface="+mn-lt"/>
              <a:cs typeface="+mn-lt"/>
            </a:endParaRPr>
          </a:p>
          <a:p>
            <a:pPr>
              <a:buFont typeface="Wingdings" panose="05000000000000000000" pitchFamily="2" charset="2"/>
              <a:buNone/>
            </a:pPr>
            <a:r>
              <a:rPr lang="cs-CZ" sz="1400" u="sng" dirty="0">
                <a:ea typeface="+mn-lt"/>
                <a:cs typeface="+mn-lt"/>
              </a:rPr>
              <a:t>Zdravotnické, pedagogické a sociální:</a:t>
            </a:r>
            <a:endParaRPr lang="cs-CZ" sz="1400" dirty="0">
              <a:cs typeface="Arial"/>
            </a:endParaRPr>
          </a:p>
          <a:p>
            <a:pPr marL="285750" indent="-285750">
              <a:buFont typeface="Arial" panose="020B0604020202020204" pitchFamily="34" charset="0"/>
              <a:buChar char="•"/>
            </a:pPr>
            <a:r>
              <a:rPr lang="cs-CZ" sz="1400" b="1" dirty="0">
                <a:ea typeface="+mn-lt"/>
                <a:cs typeface="+mn-lt"/>
              </a:rPr>
              <a:t>Karel Štix</a:t>
            </a:r>
            <a:endParaRPr lang="cs-CZ" sz="1400" dirty="0">
              <a:cs typeface="Arial" panose="020B0604020202020204"/>
            </a:endParaRPr>
          </a:p>
          <a:p>
            <a:pPr marL="285750" indent="-285750">
              <a:buFont typeface="Arial" panose="020B0604020202020204" pitchFamily="34" charset="0"/>
              <a:buChar char="•"/>
            </a:pPr>
            <a:r>
              <a:rPr lang="cs-CZ" sz="1400" dirty="0">
                <a:ea typeface="+mn-lt"/>
                <a:cs typeface="+mn-lt"/>
              </a:rPr>
              <a:t>Lukáš Němec</a:t>
            </a:r>
            <a:endParaRPr lang="cs-CZ" sz="1400" dirty="0">
              <a:cs typeface="Arial" panose="020B0604020202020204"/>
            </a:endParaRPr>
          </a:p>
          <a:p>
            <a:pPr marL="0" indent="0">
              <a:buFont typeface="Wingdings" panose="05000000000000000000" pitchFamily="2" charset="2"/>
              <a:buNone/>
            </a:pPr>
            <a:endParaRPr lang="cs-CZ" dirty="0">
              <a:cs typeface="Arial" panose="020B0604020202020204"/>
            </a:endParaRPr>
          </a:p>
        </p:txBody>
      </p:sp>
    </p:spTree>
    <p:extLst>
      <p:ext uri="{BB962C8B-B14F-4D97-AF65-F5344CB8AC3E}">
        <p14:creationId xmlns:p14="http://schemas.microsoft.com/office/powerpoint/2010/main" val="1151204009"/>
      </p:ext>
    </p:extLst>
  </p:cSld>
  <p:clrMapOvr>
    <a:masterClrMapping/>
  </p:clrMapOvr>
</p:sld>
</file>

<file path=ppt/theme/theme1.xml><?xml version="1.0" encoding="utf-8"?>
<a:theme xmlns:a="http://schemas.openxmlformats.org/drawingml/2006/main" name="Galerie">
  <a:themeElements>
    <a:clrScheme name="Galerie">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erie">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erie">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8099</TotalTime>
  <Words>2259</Words>
  <Application>Microsoft Office PowerPoint</Application>
  <PresentationFormat>Předvádění na obrazovce (4:3)</PresentationFormat>
  <Paragraphs>225</Paragraphs>
  <Slides>25</Slides>
  <Notes>0</Notes>
  <HiddenSlides>0</HiddenSlides>
  <MMClips>0</MMClips>
  <ScaleCrop>false</ScaleCrop>
  <HeadingPairs>
    <vt:vector size="6" baseType="variant">
      <vt:variant>
        <vt:lpstr>Použitá písma</vt:lpstr>
      </vt:variant>
      <vt:variant>
        <vt:i4>9</vt:i4>
      </vt:variant>
      <vt:variant>
        <vt:lpstr>Motiv</vt:lpstr>
      </vt:variant>
      <vt:variant>
        <vt:i4>1</vt:i4>
      </vt:variant>
      <vt:variant>
        <vt:lpstr>Nadpisy snímků</vt:lpstr>
      </vt:variant>
      <vt:variant>
        <vt:i4>25</vt:i4>
      </vt:variant>
    </vt:vector>
  </HeadingPairs>
  <TitlesOfParts>
    <vt:vector size="35" baseType="lpstr">
      <vt:lpstr>Arial</vt:lpstr>
      <vt:lpstr>Calibri</vt:lpstr>
      <vt:lpstr>Calibri Light</vt:lpstr>
      <vt:lpstr>Courier New</vt:lpstr>
      <vt:lpstr>Gill Sans MT</vt:lpstr>
      <vt:lpstr>Helvetica</vt:lpstr>
      <vt:lpstr>Symbol</vt:lpstr>
      <vt:lpstr>Times New Roman</vt:lpstr>
      <vt:lpstr>Wingdings</vt:lpstr>
      <vt:lpstr>Galerie</vt:lpstr>
      <vt:lpstr>Rada Asociace SPŠ ČR </vt:lpstr>
      <vt:lpstr>Program jednání</vt:lpstr>
      <vt:lpstr>Odpolední blok jednání</vt:lpstr>
      <vt:lpstr>Zpráva o činnosti za uplynulé období</vt:lpstr>
      <vt:lpstr>Zpráva o činnosti za uplynulé období</vt:lpstr>
      <vt:lpstr>Základní východiska SDV</vt:lpstr>
      <vt:lpstr>Hlavní požadavky MŠMT na změnu výdajů (zvýšení) SDV 2024 </vt:lpstr>
      <vt:lpstr>Prezentace aplikace PowerPoint</vt:lpstr>
      <vt:lpstr>Inovace oborové soustavy</vt:lpstr>
      <vt:lpstr>Nominace zástupců za a SPŠ ČR – 8.12. 2022</vt:lpstr>
      <vt:lpstr>Prezentace aplikace PowerPoint</vt:lpstr>
      <vt:lpstr>Změny členské základny</vt:lpstr>
      <vt:lpstr>Hospodaření Asociace</vt:lpstr>
      <vt:lpstr>Příprava Valné hromady</vt:lpstr>
      <vt:lpstr>Aktuální situace v Krajích </vt:lpstr>
      <vt:lpstr>Různé</vt:lpstr>
      <vt:lpstr>Různé</vt:lpstr>
      <vt:lpstr>Závěr prezentace</vt:lpstr>
      <vt:lpstr>Historický Kontext</vt:lpstr>
      <vt:lpstr>ONIV – financování Řidičských a svářečských oprávnění </vt:lpstr>
      <vt:lpstr>Prezentace aplikace PowerPoint</vt:lpstr>
      <vt:lpstr>Partnerský model řízení systému celoživotního učení</vt:lpstr>
      <vt:lpstr>Perspektiva a vize vzdělávání stavebních řemesel 2030</vt:lpstr>
      <vt:lpstr>Prezentace aplikace PowerPoint</vt:lpstr>
      <vt:lpstr>Prezentace aplikace PowerPoint</vt:lpstr>
    </vt:vector>
  </TitlesOfParts>
  <Company>MSSCH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Prezentace aplikace PowerPoint</dc:title>
  <dc:creator>Zajicek Jiri</dc:creator>
  <cp:lastModifiedBy>Jiří Zajíček</cp:lastModifiedBy>
  <cp:revision>194</cp:revision>
  <dcterms:created xsi:type="dcterms:W3CDTF">2012-09-25T09:33:19Z</dcterms:created>
  <dcterms:modified xsi:type="dcterms:W3CDTF">2023-03-20T08:21:04Z</dcterms:modified>
</cp:coreProperties>
</file>